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56" r:id="rId2"/>
    <p:sldId id="259" r:id="rId3"/>
    <p:sldId id="262" r:id="rId4"/>
    <p:sldId id="261" r:id="rId5"/>
    <p:sldId id="270" r:id="rId6"/>
    <p:sldId id="268" r:id="rId7"/>
    <p:sldId id="263" r:id="rId8"/>
    <p:sldId id="264" r:id="rId9"/>
    <p:sldId id="265" r:id="rId10"/>
    <p:sldId id="271" r:id="rId11"/>
    <p:sldId id="272" r:id="rId12"/>
    <p:sldId id="273" r:id="rId13"/>
    <p:sldId id="267" r:id="rId14"/>
    <p:sldId id="274" r:id="rId15"/>
    <p:sldId id="278" r:id="rId16"/>
    <p:sldId id="294" r:id="rId17"/>
    <p:sldId id="297" r:id="rId18"/>
    <p:sldId id="281" r:id="rId19"/>
    <p:sldId id="282" r:id="rId20"/>
    <p:sldId id="283" r:id="rId21"/>
    <p:sldId id="287" r:id="rId22"/>
    <p:sldId id="313" r:id="rId23"/>
    <p:sldId id="325" r:id="rId24"/>
    <p:sldId id="312" r:id="rId25"/>
    <p:sldId id="314" r:id="rId26"/>
    <p:sldId id="316" r:id="rId27"/>
    <p:sldId id="310" r:id="rId28"/>
    <p:sldId id="326" r:id="rId29"/>
    <p:sldId id="300" r:id="rId30"/>
    <p:sldId id="305" r:id="rId31"/>
    <p:sldId id="306" r:id="rId32"/>
    <p:sldId id="307" r:id="rId33"/>
    <p:sldId id="308" r:id="rId34"/>
    <p:sldId id="309" r:id="rId35"/>
    <p:sldId id="317" r:id="rId36"/>
    <p:sldId id="318" r:id="rId37"/>
    <p:sldId id="319" r:id="rId38"/>
    <p:sldId id="320" r:id="rId39"/>
    <p:sldId id="321" r:id="rId40"/>
    <p:sldId id="322" r:id="rId41"/>
    <p:sldId id="323" r:id="rId42"/>
    <p:sldId id="324" r:id="rId43"/>
    <p:sldId id="327" r:id="rId44"/>
    <p:sldId id="329" r:id="rId45"/>
    <p:sldId id="258" r:id="rId46"/>
  </p:sldIdLst>
  <p:sldSz cx="24387175" cy="13716000"/>
  <p:notesSz cx="6858000" cy="9144000"/>
  <p:defaultTextStyle>
    <a:defPPr>
      <a:defRPr lang="en-US"/>
    </a:defPPr>
    <a:lvl1pPr marL="0" algn="l" defTabSz="1087444" rtl="0" eaLnBrk="1" latinLnBrk="0" hangingPunct="1">
      <a:defRPr sz="4300" kern="1200">
        <a:solidFill>
          <a:schemeClr val="tx1"/>
        </a:solidFill>
        <a:latin typeface="+mn-lt"/>
        <a:ea typeface="+mn-ea"/>
        <a:cs typeface="+mn-cs"/>
      </a:defRPr>
    </a:lvl1pPr>
    <a:lvl2pPr marL="1087444" algn="l" defTabSz="1087444" rtl="0" eaLnBrk="1" latinLnBrk="0" hangingPunct="1">
      <a:defRPr sz="4300" kern="1200">
        <a:solidFill>
          <a:schemeClr val="tx1"/>
        </a:solidFill>
        <a:latin typeface="+mn-lt"/>
        <a:ea typeface="+mn-ea"/>
        <a:cs typeface="+mn-cs"/>
      </a:defRPr>
    </a:lvl2pPr>
    <a:lvl3pPr marL="2174887" algn="l" defTabSz="1087444" rtl="0" eaLnBrk="1" latinLnBrk="0" hangingPunct="1">
      <a:defRPr sz="4300" kern="1200">
        <a:solidFill>
          <a:schemeClr val="tx1"/>
        </a:solidFill>
        <a:latin typeface="+mn-lt"/>
        <a:ea typeface="+mn-ea"/>
        <a:cs typeface="+mn-cs"/>
      </a:defRPr>
    </a:lvl3pPr>
    <a:lvl4pPr marL="3262338" algn="l" defTabSz="1087444" rtl="0" eaLnBrk="1" latinLnBrk="0" hangingPunct="1">
      <a:defRPr sz="4300" kern="1200">
        <a:solidFill>
          <a:schemeClr val="tx1"/>
        </a:solidFill>
        <a:latin typeface="+mn-lt"/>
        <a:ea typeface="+mn-ea"/>
        <a:cs typeface="+mn-cs"/>
      </a:defRPr>
    </a:lvl4pPr>
    <a:lvl5pPr marL="4349779" algn="l" defTabSz="1087444" rtl="0" eaLnBrk="1" latinLnBrk="0" hangingPunct="1">
      <a:defRPr sz="4300" kern="1200">
        <a:solidFill>
          <a:schemeClr val="tx1"/>
        </a:solidFill>
        <a:latin typeface="+mn-lt"/>
        <a:ea typeface="+mn-ea"/>
        <a:cs typeface="+mn-cs"/>
      </a:defRPr>
    </a:lvl5pPr>
    <a:lvl6pPr marL="5437225" algn="l" defTabSz="1087444" rtl="0" eaLnBrk="1" latinLnBrk="0" hangingPunct="1">
      <a:defRPr sz="4300" kern="1200">
        <a:solidFill>
          <a:schemeClr val="tx1"/>
        </a:solidFill>
        <a:latin typeface="+mn-lt"/>
        <a:ea typeface="+mn-ea"/>
        <a:cs typeface="+mn-cs"/>
      </a:defRPr>
    </a:lvl6pPr>
    <a:lvl7pPr marL="6524671" algn="l" defTabSz="1087444" rtl="0" eaLnBrk="1" latinLnBrk="0" hangingPunct="1">
      <a:defRPr sz="4300" kern="1200">
        <a:solidFill>
          <a:schemeClr val="tx1"/>
        </a:solidFill>
        <a:latin typeface="+mn-lt"/>
        <a:ea typeface="+mn-ea"/>
        <a:cs typeface="+mn-cs"/>
      </a:defRPr>
    </a:lvl7pPr>
    <a:lvl8pPr marL="7612115" algn="l" defTabSz="1087444" rtl="0" eaLnBrk="1" latinLnBrk="0" hangingPunct="1">
      <a:defRPr sz="4300" kern="1200">
        <a:solidFill>
          <a:schemeClr val="tx1"/>
        </a:solidFill>
        <a:latin typeface="+mn-lt"/>
        <a:ea typeface="+mn-ea"/>
        <a:cs typeface="+mn-cs"/>
      </a:defRPr>
    </a:lvl8pPr>
    <a:lvl9pPr marL="8699558" algn="l" defTabSz="1087444" rtl="0" eaLnBrk="1" latinLnBrk="0" hangingPunct="1">
      <a:defRPr sz="4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1B300"/>
    <a:srgbClr val="EDC200"/>
    <a:srgbClr val="FFE791"/>
    <a:srgbClr val="FFCC66"/>
    <a:srgbClr val="E6DC8A"/>
    <a:srgbClr val="E3CB6A"/>
    <a:srgbClr val="F1E36F"/>
    <a:srgbClr val="FFDB2B"/>
    <a:srgbClr val="F0F06A"/>
    <a:srgbClr val="F1DB4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29" autoAdjust="0"/>
    <p:restoredTop sz="94299" autoAdjust="0"/>
  </p:normalViewPr>
  <p:slideViewPr>
    <p:cSldViewPr snapToGrid="0" snapToObjects="1">
      <p:cViewPr varScale="1">
        <p:scale>
          <a:sx n="44" d="100"/>
          <a:sy n="44" d="100"/>
        </p:scale>
        <p:origin x="-136" y="-440"/>
      </p:cViewPr>
      <p:guideLst>
        <p:guide orient="horz"/>
        <p:guide pos="14308"/>
        <p:guide pos="1053"/>
      </p:guideLst>
    </p:cSldViewPr>
  </p:slideViewPr>
  <p:notesTextViewPr>
    <p:cViewPr>
      <p:scale>
        <a:sx n="100" d="100"/>
        <a:sy n="100" d="100"/>
      </p:scale>
      <p:origin x="0" y="0"/>
    </p:cViewPr>
  </p:notesTextViewPr>
  <p:sorterViewPr>
    <p:cViewPr>
      <p:scale>
        <a:sx n="37" d="100"/>
        <a:sy n="37"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493412746040148"/>
          <c:y val="0.0514204006657162"/>
          <c:w val="0.712215794705785"/>
          <c:h val="0.774359340449366"/>
        </c:manualLayout>
      </c:layout>
      <c:barChart>
        <c:barDir val="col"/>
        <c:grouping val="clustered"/>
        <c:varyColors val="0"/>
        <c:ser>
          <c:idx val="0"/>
          <c:order val="0"/>
          <c:tx>
            <c:strRef>
              <c:f>Sheet1!$B$1</c:f>
              <c:strCache>
                <c:ptCount val="1"/>
                <c:pt idx="0">
                  <c:v>Series 1</c:v>
                </c:pt>
              </c:strCache>
            </c:strRef>
          </c:tx>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Series 2</c:v>
                </c:pt>
              </c:strCache>
            </c:strRef>
          </c:tx>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c:v>
                </c:pt>
                <c:pt idx="2">
                  <c:v>1.8</c:v>
                </c:pt>
              </c:numCache>
            </c:numRef>
          </c:val>
        </c:ser>
        <c:ser>
          <c:idx val="2"/>
          <c:order val="2"/>
          <c:tx>
            <c:strRef>
              <c:f>Sheet1!$D$1</c:f>
              <c:strCache>
                <c:ptCount val="1"/>
                <c:pt idx="0">
                  <c:v>Series 3</c:v>
                </c:pt>
              </c:strCache>
            </c:strRef>
          </c:tx>
          <c:invertIfNegative val="0"/>
          <c:cat>
            <c:strRef>
              <c:f>Sheet1!$A$2:$A$4</c:f>
              <c:strCache>
                <c:ptCount val="3"/>
                <c:pt idx="0">
                  <c:v>Category 1</c:v>
                </c:pt>
                <c:pt idx="1">
                  <c:v>Category 2</c:v>
                </c:pt>
                <c:pt idx="2">
                  <c:v>Category 3</c:v>
                </c:pt>
              </c:strCache>
            </c:strRef>
          </c:cat>
          <c:val>
            <c:numRef>
              <c:f>Sheet1!$D$2:$D$4</c:f>
              <c:numCache>
                <c:formatCode>General</c:formatCode>
                <c:ptCount val="3"/>
                <c:pt idx="0">
                  <c:v>2.0</c:v>
                </c:pt>
                <c:pt idx="1">
                  <c:v>2.0</c:v>
                </c:pt>
                <c:pt idx="2">
                  <c:v>3.0</c:v>
                </c:pt>
              </c:numCache>
            </c:numRef>
          </c:val>
        </c:ser>
        <c:dLbls>
          <c:showLegendKey val="0"/>
          <c:showVal val="0"/>
          <c:showCatName val="0"/>
          <c:showSerName val="0"/>
          <c:showPercent val="0"/>
          <c:showBubbleSize val="0"/>
        </c:dLbls>
        <c:gapWidth val="150"/>
        <c:axId val="2145426264"/>
        <c:axId val="2145685640"/>
      </c:barChart>
      <c:catAx>
        <c:axId val="2145426264"/>
        <c:scaling>
          <c:orientation val="minMax"/>
        </c:scaling>
        <c:delete val="0"/>
        <c:axPos val="b"/>
        <c:majorTickMark val="out"/>
        <c:minorTickMark val="none"/>
        <c:tickLblPos val="nextTo"/>
        <c:txPr>
          <a:bodyPr/>
          <a:lstStyle/>
          <a:p>
            <a:pPr>
              <a:defRPr sz="2000">
                <a:solidFill>
                  <a:schemeClr val="tx2"/>
                </a:solidFill>
                <a:latin typeface="Open Sans Light"/>
                <a:cs typeface="Open Sans Light"/>
              </a:defRPr>
            </a:pPr>
            <a:endParaRPr lang="en-US"/>
          </a:p>
        </c:txPr>
        <c:crossAx val="2145685640"/>
        <c:crosses val="autoZero"/>
        <c:auto val="1"/>
        <c:lblAlgn val="ctr"/>
        <c:lblOffset val="100"/>
        <c:noMultiLvlLbl val="0"/>
      </c:catAx>
      <c:valAx>
        <c:axId val="2145685640"/>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txPr>
          <a:bodyPr/>
          <a:lstStyle/>
          <a:p>
            <a:pPr>
              <a:defRPr>
                <a:solidFill>
                  <a:schemeClr val="tx2"/>
                </a:solidFill>
                <a:latin typeface="Open Sans Light"/>
                <a:cs typeface="Open Sans Light"/>
              </a:defRPr>
            </a:pPr>
            <a:endParaRPr lang="en-US"/>
          </a:p>
        </c:txPr>
        <c:crossAx val="2145426264"/>
        <c:crosses val="autoZero"/>
        <c:crossBetween val="between"/>
      </c:valAx>
      <c:spPr>
        <a:ln>
          <a:noFill/>
        </a:ln>
      </c:spPr>
    </c:plotArea>
    <c:legend>
      <c:legendPos val="r"/>
      <c:layout/>
      <c:overlay val="0"/>
      <c:txPr>
        <a:bodyPr/>
        <a:lstStyle/>
        <a:p>
          <a:pPr>
            <a:defRPr sz="2400">
              <a:solidFill>
                <a:schemeClr val="tx2"/>
              </a:solidFill>
              <a:latin typeface="Open Sans Light"/>
              <a:cs typeface="Open Sans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93412746040148"/>
          <c:y val="0.0514204006657162"/>
          <c:w val="0.712215794705785"/>
          <c:h val="0.774359340449366"/>
        </c:manualLayout>
      </c:layout>
      <c:scatterChart>
        <c:scatterStyle val="smoothMarker"/>
        <c:varyColors val="0"/>
        <c:ser>
          <c:idx val="0"/>
          <c:order val="0"/>
          <c:tx>
            <c:strRef>
              <c:f>Sheet1!$B$1</c:f>
              <c:strCache>
                <c:ptCount val="1"/>
                <c:pt idx="0">
                  <c:v>Series 1</c:v>
                </c:pt>
              </c:strCache>
            </c:strRef>
          </c:tx>
          <c:xVal>
            <c:strRef>
              <c:f>Sheet1!$A$2:$A$4</c:f>
              <c:strCache>
                <c:ptCount val="3"/>
                <c:pt idx="0">
                  <c:v>Category 1</c:v>
                </c:pt>
                <c:pt idx="1">
                  <c:v>Category 2</c:v>
                </c:pt>
                <c:pt idx="2">
                  <c:v>Category 3</c:v>
                </c:pt>
              </c:strCache>
            </c:strRef>
          </c:xVal>
          <c:yVal>
            <c:numRef>
              <c:f>Sheet1!$B$2:$B$4</c:f>
              <c:numCache>
                <c:formatCode>General</c:formatCode>
                <c:ptCount val="3"/>
                <c:pt idx="0">
                  <c:v>5.0</c:v>
                </c:pt>
                <c:pt idx="1">
                  <c:v>2.5</c:v>
                </c:pt>
                <c:pt idx="2">
                  <c:v>3.5</c:v>
                </c:pt>
              </c:numCache>
            </c:numRef>
          </c:yVal>
          <c:smooth val="1"/>
        </c:ser>
        <c:ser>
          <c:idx val="1"/>
          <c:order val="1"/>
          <c:tx>
            <c:strRef>
              <c:f>Sheet1!$C$1</c:f>
              <c:strCache>
                <c:ptCount val="1"/>
                <c:pt idx="0">
                  <c:v>Series 2</c:v>
                </c:pt>
              </c:strCache>
            </c:strRef>
          </c:tx>
          <c:xVal>
            <c:strRef>
              <c:f>Sheet1!$A$2:$A$4</c:f>
              <c:strCache>
                <c:ptCount val="3"/>
                <c:pt idx="0">
                  <c:v>Category 1</c:v>
                </c:pt>
                <c:pt idx="1">
                  <c:v>Category 2</c:v>
                </c:pt>
                <c:pt idx="2">
                  <c:v>Category 3</c:v>
                </c:pt>
              </c:strCache>
            </c:strRef>
          </c:xVal>
          <c:yVal>
            <c:numRef>
              <c:f>Sheet1!$C$2:$C$4</c:f>
              <c:numCache>
                <c:formatCode>General</c:formatCode>
                <c:ptCount val="3"/>
                <c:pt idx="0">
                  <c:v>2.4</c:v>
                </c:pt>
                <c:pt idx="1">
                  <c:v>5.0</c:v>
                </c:pt>
                <c:pt idx="2">
                  <c:v>1.8</c:v>
                </c:pt>
              </c:numCache>
            </c:numRef>
          </c:yVal>
          <c:smooth val="1"/>
        </c:ser>
        <c:ser>
          <c:idx val="2"/>
          <c:order val="2"/>
          <c:tx>
            <c:strRef>
              <c:f>Sheet1!$D$1</c:f>
              <c:strCache>
                <c:ptCount val="1"/>
                <c:pt idx="0">
                  <c:v>Series 3</c:v>
                </c:pt>
              </c:strCache>
            </c:strRef>
          </c:tx>
          <c:xVal>
            <c:strRef>
              <c:f>Sheet1!$A$2:$A$4</c:f>
              <c:strCache>
                <c:ptCount val="3"/>
                <c:pt idx="0">
                  <c:v>Category 1</c:v>
                </c:pt>
                <c:pt idx="1">
                  <c:v>Category 2</c:v>
                </c:pt>
                <c:pt idx="2">
                  <c:v>Category 3</c:v>
                </c:pt>
              </c:strCache>
            </c:strRef>
          </c:xVal>
          <c:yVal>
            <c:numRef>
              <c:f>Sheet1!$D$2:$D$4</c:f>
              <c:numCache>
                <c:formatCode>General</c:formatCode>
                <c:ptCount val="3"/>
                <c:pt idx="0">
                  <c:v>2.0</c:v>
                </c:pt>
                <c:pt idx="1">
                  <c:v>2.0</c:v>
                </c:pt>
                <c:pt idx="2">
                  <c:v>5.0</c:v>
                </c:pt>
              </c:numCache>
            </c:numRef>
          </c:yVal>
          <c:smooth val="1"/>
        </c:ser>
        <c:dLbls>
          <c:showLegendKey val="0"/>
          <c:showVal val="0"/>
          <c:showCatName val="0"/>
          <c:showSerName val="0"/>
          <c:showPercent val="0"/>
          <c:showBubbleSize val="0"/>
        </c:dLbls>
        <c:axId val="-2079869288"/>
        <c:axId val="-2079884472"/>
      </c:scatterChart>
      <c:valAx>
        <c:axId val="-2079869288"/>
        <c:scaling>
          <c:orientation val="minMax"/>
        </c:scaling>
        <c:delete val="1"/>
        <c:axPos val="b"/>
        <c:majorTickMark val="out"/>
        <c:minorTickMark val="none"/>
        <c:tickLblPos val="nextTo"/>
        <c:crossAx val="-2079884472"/>
        <c:crosses val="autoZero"/>
        <c:crossBetween val="midCat"/>
      </c:valAx>
      <c:valAx>
        <c:axId val="-2079884472"/>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crossAx val="-2079869288"/>
        <c:crosses val="autoZero"/>
        <c:crossBetween val="midCat"/>
      </c:valAx>
    </c:plotArea>
    <c:legend>
      <c:legendPos val="r"/>
      <c:layout>
        <c:manualLayout>
          <c:xMode val="edge"/>
          <c:yMode val="edge"/>
          <c:x val="0.777515812712513"/>
          <c:y val="0.291634790848461"/>
          <c:w val="0.210456024813057"/>
          <c:h val="0.317497888560009"/>
        </c:manualLayout>
      </c:layout>
      <c:overlay val="0"/>
      <c:txPr>
        <a:bodyPr/>
        <a:lstStyle/>
        <a:p>
          <a:pPr>
            <a:defRPr sz="2400">
              <a:solidFill>
                <a:schemeClr val="tx2"/>
              </a:solidFill>
              <a:latin typeface="Open Sans Light"/>
              <a:cs typeface="Open Sans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93412746040148"/>
          <c:y val="0.0514204006657162"/>
          <c:w val="0.712215794705785"/>
          <c:h val="0.774359340449366"/>
        </c:manualLayout>
      </c:layout>
      <c:doughnutChart>
        <c:varyColors val="1"/>
        <c:ser>
          <c:idx val="0"/>
          <c:order val="0"/>
          <c:tx>
            <c:strRef>
              <c:f>Sheet1!$B$1</c:f>
              <c:strCache>
                <c:ptCount val="1"/>
                <c:pt idx="0">
                  <c:v>Series 1</c:v>
                </c:pt>
              </c:strCache>
            </c:strRef>
          </c:tx>
          <c:explosion val="25"/>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Series 2</c:v>
                </c:pt>
              </c:strCache>
            </c:strRef>
          </c:tx>
          <c:explosion val="25"/>
          <c:cat>
            <c:strRef>
              <c:f>Sheet1!$A$2:$A$4</c:f>
              <c:strCache>
                <c:ptCount val="3"/>
                <c:pt idx="0">
                  <c:v>Category 1</c:v>
                </c:pt>
                <c:pt idx="1">
                  <c:v>Category 2</c:v>
                </c:pt>
                <c:pt idx="2">
                  <c:v>Category 3</c:v>
                </c:pt>
              </c:strCache>
            </c:strRef>
          </c:cat>
          <c:val>
            <c:numRef>
              <c:f>Sheet1!$C$2:$C$4</c:f>
              <c:numCache>
                <c:formatCode>General</c:formatCode>
                <c:ptCount val="3"/>
                <c:pt idx="0">
                  <c:v>2.4</c:v>
                </c:pt>
                <c:pt idx="1">
                  <c:v>4.4</c:v>
                </c:pt>
                <c:pt idx="2">
                  <c:v>1.8</c:v>
                </c:pt>
              </c:numCache>
            </c:numRef>
          </c:val>
        </c:ser>
        <c:ser>
          <c:idx val="2"/>
          <c:order val="2"/>
          <c:tx>
            <c:strRef>
              <c:f>Sheet1!$D$1</c:f>
              <c:strCache>
                <c:ptCount val="1"/>
                <c:pt idx="0">
                  <c:v>Series 3</c:v>
                </c:pt>
              </c:strCache>
            </c:strRef>
          </c:tx>
          <c:explosion val="25"/>
          <c:cat>
            <c:strRef>
              <c:f>Sheet1!$A$2:$A$4</c:f>
              <c:strCache>
                <c:ptCount val="3"/>
                <c:pt idx="0">
                  <c:v>Category 1</c:v>
                </c:pt>
                <c:pt idx="1">
                  <c:v>Category 2</c:v>
                </c:pt>
                <c:pt idx="2">
                  <c:v>Category 3</c:v>
                </c:pt>
              </c:strCache>
            </c:strRef>
          </c:cat>
          <c:val>
            <c:numRef>
              <c:f>Sheet1!$D$2:$D$4</c:f>
              <c:numCache>
                <c:formatCode>General</c:formatCode>
                <c:ptCount val="3"/>
                <c:pt idx="0">
                  <c:v>2.0</c:v>
                </c:pt>
                <c:pt idx="1">
                  <c:v>2.0</c:v>
                </c:pt>
                <c:pt idx="2">
                  <c:v>3.0</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715614697704219"/>
          <c:y val="0.367998951560832"/>
          <c:w val="0.230258571160847"/>
          <c:h val="0.273023042220986"/>
        </c:manualLayout>
      </c:layout>
      <c:overlay val="0"/>
      <c:txPr>
        <a:bodyPr/>
        <a:lstStyle/>
        <a:p>
          <a:pPr>
            <a:defRPr>
              <a:solidFill>
                <a:schemeClr val="tx2"/>
              </a:solidFill>
              <a:latin typeface="Open Sans Light"/>
              <a:cs typeface="Open Sans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93412746040148"/>
          <c:y val="0.0514204006657162"/>
          <c:w val="0.712215794705785"/>
          <c:h val="0.774359340449366"/>
        </c:manualLayout>
      </c:layout>
      <c:doughnutChart>
        <c:varyColors val="1"/>
        <c:ser>
          <c:idx val="1"/>
          <c:order val="1"/>
          <c:tx>
            <c:strRef>
              <c:f>Sheet1!$C$1</c:f>
              <c:strCache>
                <c:ptCount val="1"/>
                <c:pt idx="0">
                  <c:v>Series 2</c:v>
                </c:pt>
              </c:strCache>
            </c:strRef>
          </c:tx>
          <c:explosion val="25"/>
          <c:cat>
            <c:strRef>
              <c:f>Sheet1!$A$2:$A$4</c:f>
              <c:strCache>
                <c:ptCount val="3"/>
                <c:pt idx="0">
                  <c:v>Category 1</c:v>
                </c:pt>
                <c:pt idx="1">
                  <c:v>Category 2</c:v>
                </c:pt>
                <c:pt idx="2">
                  <c:v>Category 3</c:v>
                </c:pt>
              </c:strCache>
            </c:strRef>
          </c:cat>
          <c:val>
            <c:numRef>
              <c:f>Sheet1!$C$2:$C$4</c:f>
              <c:numCache>
                <c:formatCode>General</c:formatCode>
                <c:ptCount val="3"/>
                <c:pt idx="0">
                  <c:v>2.4</c:v>
                </c:pt>
                <c:pt idx="1">
                  <c:v>5.0</c:v>
                </c:pt>
                <c:pt idx="2">
                  <c:v>1.8</c:v>
                </c:pt>
              </c:numCache>
            </c:numRef>
          </c:val>
        </c:ser>
        <c:ser>
          <c:idx val="0"/>
          <c:order val="0"/>
          <c:tx>
            <c:strRef>
              <c:f>Sheet1!$B$1</c:f>
              <c:strCache>
                <c:ptCount val="1"/>
                <c:pt idx="0">
                  <c:v>Series 1</c:v>
                </c:pt>
              </c:strCache>
            </c:strRef>
          </c:tx>
          <c:explosion val="25"/>
          <c:val>
            <c:numRef>
              <c:f>Sheet1!$B$2:$B$4</c:f>
              <c:numCache>
                <c:formatCode>General</c:formatCode>
                <c:ptCount val="3"/>
                <c:pt idx="0">
                  <c:v>5.0</c:v>
                </c:pt>
                <c:pt idx="1">
                  <c:v>2.5</c:v>
                </c:pt>
                <c:pt idx="2">
                  <c:v>3.5</c:v>
                </c:pt>
              </c:numCache>
            </c:numRef>
          </c:val>
        </c:ser>
        <c:ser>
          <c:idx val="2"/>
          <c:order val="2"/>
          <c:tx>
            <c:strRef>
              <c:f>Sheet1!$D$1</c:f>
              <c:strCache>
                <c:ptCount val="1"/>
                <c:pt idx="0">
                  <c:v>Series 3</c:v>
                </c:pt>
              </c:strCache>
            </c:strRef>
          </c:tx>
          <c:explosion val="25"/>
          <c:val>
            <c:numRef>
              <c:f>Sheet1!$D$2:$D$4</c:f>
              <c:numCache>
                <c:formatCode>General</c:formatCode>
                <c:ptCount val="3"/>
                <c:pt idx="0">
                  <c:v>2.0</c:v>
                </c:pt>
                <c:pt idx="1">
                  <c:v>2.0</c:v>
                </c:pt>
                <c:pt idx="2">
                  <c:v>5.0</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712607657085612"/>
          <c:y val="0.363488390098927"/>
          <c:w val="0.230258571160847"/>
          <c:h val="0.273023042220986"/>
        </c:manualLayout>
      </c:layout>
      <c:overlay val="0"/>
      <c:txPr>
        <a:bodyPr/>
        <a:lstStyle/>
        <a:p>
          <a:pPr>
            <a:defRPr>
              <a:solidFill>
                <a:schemeClr val="tx2"/>
              </a:solidFill>
              <a:latin typeface="Open Sans Light"/>
              <a:cs typeface="Open Sans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493412746040148"/>
          <c:y val="0.0514204006657162"/>
          <c:w val="0.712215794705785"/>
          <c:h val="0.774359340449366"/>
        </c:manualLayout>
      </c:layout>
      <c:barChart>
        <c:barDir val="col"/>
        <c:grouping val="clustered"/>
        <c:varyColors val="0"/>
        <c:ser>
          <c:idx val="0"/>
          <c:order val="0"/>
          <c:tx>
            <c:strRef>
              <c:f>Sheet1!$B$1</c:f>
              <c:strCache>
                <c:ptCount val="1"/>
                <c:pt idx="0">
                  <c:v>Series 1</c:v>
                </c:pt>
              </c:strCache>
            </c:strRef>
          </c:tx>
          <c:invertIfNegative val="0"/>
          <c:cat>
            <c:strRef>
              <c:f>Sheet1!$A$2:$A$4</c:f>
              <c:strCache>
                <c:ptCount val="3"/>
                <c:pt idx="0">
                  <c:v>Category 1</c:v>
                </c:pt>
                <c:pt idx="1">
                  <c:v>Category 2</c:v>
                </c:pt>
                <c:pt idx="2">
                  <c:v>Category 3</c:v>
                </c:pt>
              </c:strCache>
            </c:strRef>
          </c:cat>
          <c:val>
            <c:numRef>
              <c:f>Sheet1!$B$2:$B$4</c:f>
              <c:numCache>
                <c:formatCode>General</c:formatCode>
                <c:ptCount val="3"/>
                <c:pt idx="0">
                  <c:v>5.0</c:v>
                </c:pt>
                <c:pt idx="1">
                  <c:v>2.5</c:v>
                </c:pt>
                <c:pt idx="2">
                  <c:v>3.5</c:v>
                </c:pt>
              </c:numCache>
            </c:numRef>
          </c:val>
        </c:ser>
        <c:ser>
          <c:idx val="1"/>
          <c:order val="1"/>
          <c:tx>
            <c:strRef>
              <c:f>Sheet1!$C$1</c:f>
              <c:strCache>
                <c:ptCount val="1"/>
                <c:pt idx="0">
                  <c:v>Series 2</c:v>
                </c:pt>
              </c:strCache>
            </c:strRef>
          </c:tx>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5.0</c:v>
                </c:pt>
                <c:pt idx="2">
                  <c:v>1.8</c:v>
                </c:pt>
              </c:numCache>
            </c:numRef>
          </c:val>
        </c:ser>
        <c:ser>
          <c:idx val="2"/>
          <c:order val="2"/>
          <c:tx>
            <c:strRef>
              <c:f>Sheet1!$D$1</c:f>
              <c:strCache>
                <c:ptCount val="1"/>
                <c:pt idx="0">
                  <c:v>Series 3</c:v>
                </c:pt>
              </c:strCache>
            </c:strRef>
          </c:tx>
          <c:invertIfNegative val="0"/>
          <c:cat>
            <c:strRef>
              <c:f>Sheet1!$A$2:$A$4</c:f>
              <c:strCache>
                <c:ptCount val="3"/>
                <c:pt idx="0">
                  <c:v>Category 1</c:v>
                </c:pt>
                <c:pt idx="1">
                  <c:v>Category 2</c:v>
                </c:pt>
                <c:pt idx="2">
                  <c:v>Category 3</c:v>
                </c:pt>
              </c:strCache>
            </c:strRef>
          </c:cat>
          <c:val>
            <c:numRef>
              <c:f>Sheet1!$D$2:$D$4</c:f>
              <c:numCache>
                <c:formatCode>General</c:formatCode>
                <c:ptCount val="3"/>
                <c:pt idx="0">
                  <c:v>2.0</c:v>
                </c:pt>
                <c:pt idx="1">
                  <c:v>2.0</c:v>
                </c:pt>
                <c:pt idx="2">
                  <c:v>5.0</c:v>
                </c:pt>
              </c:numCache>
            </c:numRef>
          </c:val>
        </c:ser>
        <c:dLbls>
          <c:showLegendKey val="0"/>
          <c:showVal val="0"/>
          <c:showCatName val="0"/>
          <c:showSerName val="0"/>
          <c:showPercent val="0"/>
          <c:showBubbleSize val="0"/>
        </c:dLbls>
        <c:gapWidth val="150"/>
        <c:axId val="2145622440"/>
        <c:axId val="2145720344"/>
      </c:barChart>
      <c:catAx>
        <c:axId val="2145622440"/>
        <c:scaling>
          <c:orientation val="minMax"/>
        </c:scaling>
        <c:delete val="0"/>
        <c:axPos val="b"/>
        <c:majorTickMark val="out"/>
        <c:minorTickMark val="none"/>
        <c:tickLblPos val="nextTo"/>
        <c:txPr>
          <a:bodyPr/>
          <a:lstStyle/>
          <a:p>
            <a:pPr>
              <a:defRPr sz="2000">
                <a:solidFill>
                  <a:schemeClr val="tx2"/>
                </a:solidFill>
                <a:latin typeface="Open Sans Light"/>
                <a:cs typeface="Open Sans Light"/>
              </a:defRPr>
            </a:pPr>
            <a:endParaRPr lang="en-US"/>
          </a:p>
        </c:txPr>
        <c:crossAx val="2145720344"/>
        <c:crosses val="autoZero"/>
        <c:auto val="1"/>
        <c:lblAlgn val="ctr"/>
        <c:lblOffset val="100"/>
        <c:noMultiLvlLbl val="0"/>
      </c:catAx>
      <c:valAx>
        <c:axId val="2145720344"/>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crossAx val="2145622440"/>
        <c:crosses val="autoZero"/>
        <c:crossBetween val="between"/>
      </c:valAx>
    </c:plotArea>
    <c:legend>
      <c:legendPos val="r"/>
      <c:layout>
        <c:manualLayout>
          <c:xMode val="edge"/>
          <c:yMode val="edge"/>
          <c:x val="0.775784278220869"/>
          <c:y val="0.374824993766901"/>
          <c:w val="0.165578429716286"/>
          <c:h val="0.250350012466197"/>
        </c:manualLayout>
      </c:layout>
      <c:overlay val="0"/>
      <c:txPr>
        <a:bodyPr/>
        <a:lstStyle/>
        <a:p>
          <a:pPr>
            <a:defRPr sz="2000">
              <a:solidFill>
                <a:schemeClr val="tx2"/>
              </a:solidFill>
              <a:latin typeface="Open Sans Light"/>
              <a:cs typeface="Open Sans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493412746040148"/>
          <c:y val="0.0514204006657162"/>
          <c:w val="0.712215794705785"/>
          <c:h val="0.774359340449366"/>
        </c:manualLayout>
      </c:layout>
      <c:lineChart>
        <c:grouping val="standard"/>
        <c:varyColors val="0"/>
        <c:ser>
          <c:idx val="0"/>
          <c:order val="0"/>
          <c:tx>
            <c:strRef>
              <c:f>Sheet1!$B$1</c:f>
              <c:strCache>
                <c:ptCount val="1"/>
                <c:pt idx="0">
                  <c:v>Series 1</c:v>
                </c:pt>
              </c:strCache>
            </c:strRef>
          </c:tx>
          <c:marker>
            <c:symbol val="none"/>
          </c:marker>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smooth val="0"/>
        </c:ser>
        <c:ser>
          <c:idx val="1"/>
          <c:order val="1"/>
          <c:tx>
            <c:strRef>
              <c:f>Sheet1!$C$1</c:f>
              <c:strCache>
                <c:ptCount val="1"/>
                <c:pt idx="0">
                  <c:v>Series 2</c:v>
                </c:pt>
              </c:strCache>
            </c:strRef>
          </c:tx>
          <c:marker>
            <c:symbol val="none"/>
          </c:marker>
          <c:cat>
            <c:strRef>
              <c:f>Sheet1!$A$2:$A$4</c:f>
              <c:strCache>
                <c:ptCount val="3"/>
                <c:pt idx="0">
                  <c:v>Category 1</c:v>
                </c:pt>
                <c:pt idx="1">
                  <c:v>Category 2</c:v>
                </c:pt>
                <c:pt idx="2">
                  <c:v>Category 3</c:v>
                </c:pt>
              </c:strCache>
            </c:strRef>
          </c:cat>
          <c:val>
            <c:numRef>
              <c:f>Sheet1!$C$2:$C$4</c:f>
              <c:numCache>
                <c:formatCode>General</c:formatCode>
                <c:ptCount val="3"/>
                <c:pt idx="0">
                  <c:v>2.4</c:v>
                </c:pt>
                <c:pt idx="1">
                  <c:v>4.4</c:v>
                </c:pt>
                <c:pt idx="2">
                  <c:v>1.8</c:v>
                </c:pt>
              </c:numCache>
            </c:numRef>
          </c:val>
          <c:smooth val="0"/>
        </c:ser>
        <c:ser>
          <c:idx val="2"/>
          <c:order val="2"/>
          <c:tx>
            <c:strRef>
              <c:f>Sheet1!$D$1</c:f>
              <c:strCache>
                <c:ptCount val="1"/>
                <c:pt idx="0">
                  <c:v>Series 3</c:v>
                </c:pt>
              </c:strCache>
            </c:strRef>
          </c:tx>
          <c:marker>
            <c:symbol val="none"/>
          </c:marker>
          <c:cat>
            <c:strRef>
              <c:f>Sheet1!$A$2:$A$4</c:f>
              <c:strCache>
                <c:ptCount val="3"/>
                <c:pt idx="0">
                  <c:v>Category 1</c:v>
                </c:pt>
                <c:pt idx="1">
                  <c:v>Category 2</c:v>
                </c:pt>
                <c:pt idx="2">
                  <c:v>Category 3</c:v>
                </c:pt>
              </c:strCache>
            </c:strRef>
          </c:cat>
          <c:val>
            <c:numRef>
              <c:f>Sheet1!$D$2:$D$4</c:f>
              <c:numCache>
                <c:formatCode>General</c:formatCode>
                <c:ptCount val="3"/>
                <c:pt idx="0">
                  <c:v>2.0</c:v>
                </c:pt>
                <c:pt idx="1">
                  <c:v>2.0</c:v>
                </c:pt>
                <c:pt idx="2">
                  <c:v>3.0</c:v>
                </c:pt>
              </c:numCache>
            </c:numRef>
          </c:val>
          <c:smooth val="0"/>
        </c:ser>
        <c:dLbls>
          <c:showLegendKey val="0"/>
          <c:showVal val="0"/>
          <c:showCatName val="0"/>
          <c:showSerName val="0"/>
          <c:showPercent val="0"/>
          <c:showBubbleSize val="0"/>
        </c:dLbls>
        <c:marker val="1"/>
        <c:smooth val="0"/>
        <c:axId val="-2130221112"/>
        <c:axId val="-2130187672"/>
      </c:lineChart>
      <c:catAx>
        <c:axId val="-2130221112"/>
        <c:scaling>
          <c:orientation val="minMax"/>
        </c:scaling>
        <c:delete val="0"/>
        <c:axPos val="b"/>
        <c:majorTickMark val="out"/>
        <c:minorTickMark val="none"/>
        <c:tickLblPos val="nextTo"/>
        <c:txPr>
          <a:bodyPr/>
          <a:lstStyle/>
          <a:p>
            <a:pPr>
              <a:defRPr sz="2000">
                <a:solidFill>
                  <a:schemeClr val="tx2"/>
                </a:solidFill>
                <a:latin typeface="Open Sans Light"/>
                <a:cs typeface="Open Sans Light"/>
              </a:defRPr>
            </a:pPr>
            <a:endParaRPr lang="en-US"/>
          </a:p>
        </c:txPr>
        <c:crossAx val="-2130187672"/>
        <c:crosses val="autoZero"/>
        <c:auto val="1"/>
        <c:lblAlgn val="ctr"/>
        <c:lblOffset val="100"/>
        <c:noMultiLvlLbl val="0"/>
      </c:catAx>
      <c:valAx>
        <c:axId val="-2130187672"/>
        <c:scaling>
          <c:orientation val="minMax"/>
        </c:scaling>
        <c:delete val="0"/>
        <c:axPos val="l"/>
        <c:majorGridlines>
          <c:spPr>
            <a:ln>
              <a:solidFill>
                <a:schemeClr val="bg1">
                  <a:lumMod val="95000"/>
                </a:schemeClr>
              </a:solidFill>
            </a:ln>
          </c:spPr>
        </c:majorGridlines>
        <c:numFmt formatCode="General" sourceLinked="1"/>
        <c:majorTickMark val="out"/>
        <c:minorTickMark val="none"/>
        <c:tickLblPos val="nextTo"/>
        <c:crossAx val="-2130221112"/>
        <c:crosses val="autoZero"/>
        <c:crossBetween val="between"/>
      </c:valAx>
      <c:spPr>
        <a:ln>
          <a:noFill/>
        </a:ln>
      </c:spPr>
    </c:plotArea>
    <c:legend>
      <c:legendPos val="r"/>
      <c:layout>
        <c:manualLayout>
          <c:xMode val="edge"/>
          <c:yMode val="edge"/>
          <c:x val="0.777515812712513"/>
          <c:y val="0.334485124736558"/>
          <c:w val="0.210456024813057"/>
          <c:h val="0.274647554671912"/>
        </c:manualLayout>
      </c:layout>
      <c:overlay val="0"/>
      <c:txPr>
        <a:bodyPr/>
        <a:lstStyle/>
        <a:p>
          <a:pPr>
            <a:defRPr sz="2400">
              <a:solidFill>
                <a:schemeClr val="tx2"/>
              </a:solidFill>
              <a:latin typeface="Open Sans Light"/>
              <a:cs typeface="Open Sans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493412746040148"/>
          <c:y val="0.0514204006657162"/>
          <c:w val="0.712215794705785"/>
          <c:h val="0.774359340449366"/>
        </c:manualLayout>
      </c:layout>
      <c:lineChart>
        <c:grouping val="standard"/>
        <c:varyColors val="0"/>
        <c:ser>
          <c:idx val="0"/>
          <c:order val="0"/>
          <c:tx>
            <c:strRef>
              <c:f>Sheet1!$B$1</c:f>
              <c:strCache>
                <c:ptCount val="1"/>
                <c:pt idx="0">
                  <c:v>Series 1</c:v>
                </c:pt>
              </c:strCache>
            </c:strRef>
          </c:tx>
          <c:marker>
            <c:symbol val="none"/>
          </c:marker>
          <c:cat>
            <c:strRef>
              <c:f>Sheet1!$A$2:$A$4</c:f>
              <c:strCache>
                <c:ptCount val="3"/>
                <c:pt idx="0">
                  <c:v>Category 1</c:v>
                </c:pt>
                <c:pt idx="1">
                  <c:v>Category 2</c:v>
                </c:pt>
                <c:pt idx="2">
                  <c:v>Category 3</c:v>
                </c:pt>
              </c:strCache>
            </c:strRef>
          </c:cat>
          <c:val>
            <c:numRef>
              <c:f>Sheet1!$B$2:$B$4</c:f>
              <c:numCache>
                <c:formatCode>General</c:formatCode>
                <c:ptCount val="3"/>
                <c:pt idx="0">
                  <c:v>5.0</c:v>
                </c:pt>
                <c:pt idx="1">
                  <c:v>2.5</c:v>
                </c:pt>
                <c:pt idx="2">
                  <c:v>3.5</c:v>
                </c:pt>
              </c:numCache>
            </c:numRef>
          </c:val>
          <c:smooth val="0"/>
        </c:ser>
        <c:ser>
          <c:idx val="1"/>
          <c:order val="1"/>
          <c:tx>
            <c:strRef>
              <c:f>Sheet1!$C$1</c:f>
              <c:strCache>
                <c:ptCount val="1"/>
                <c:pt idx="0">
                  <c:v>Series 2</c:v>
                </c:pt>
              </c:strCache>
            </c:strRef>
          </c:tx>
          <c:marker>
            <c:symbol val="none"/>
          </c:marker>
          <c:cat>
            <c:strRef>
              <c:f>Sheet1!$A$2:$A$4</c:f>
              <c:strCache>
                <c:ptCount val="3"/>
                <c:pt idx="0">
                  <c:v>Category 1</c:v>
                </c:pt>
                <c:pt idx="1">
                  <c:v>Category 2</c:v>
                </c:pt>
                <c:pt idx="2">
                  <c:v>Category 3</c:v>
                </c:pt>
              </c:strCache>
            </c:strRef>
          </c:cat>
          <c:val>
            <c:numRef>
              <c:f>Sheet1!$C$2:$C$4</c:f>
              <c:numCache>
                <c:formatCode>General</c:formatCode>
                <c:ptCount val="3"/>
                <c:pt idx="0">
                  <c:v>2.4</c:v>
                </c:pt>
                <c:pt idx="1">
                  <c:v>5.0</c:v>
                </c:pt>
                <c:pt idx="2">
                  <c:v>1.8</c:v>
                </c:pt>
              </c:numCache>
            </c:numRef>
          </c:val>
          <c:smooth val="0"/>
        </c:ser>
        <c:ser>
          <c:idx val="2"/>
          <c:order val="2"/>
          <c:tx>
            <c:strRef>
              <c:f>Sheet1!$D$1</c:f>
              <c:strCache>
                <c:ptCount val="1"/>
                <c:pt idx="0">
                  <c:v>Series 3</c:v>
                </c:pt>
              </c:strCache>
            </c:strRef>
          </c:tx>
          <c:marker>
            <c:symbol val="none"/>
          </c:marker>
          <c:cat>
            <c:strRef>
              <c:f>Sheet1!$A$2:$A$4</c:f>
              <c:strCache>
                <c:ptCount val="3"/>
                <c:pt idx="0">
                  <c:v>Category 1</c:v>
                </c:pt>
                <c:pt idx="1">
                  <c:v>Category 2</c:v>
                </c:pt>
                <c:pt idx="2">
                  <c:v>Category 3</c:v>
                </c:pt>
              </c:strCache>
            </c:strRef>
          </c:cat>
          <c:val>
            <c:numRef>
              <c:f>Sheet1!$D$2:$D$4</c:f>
              <c:numCache>
                <c:formatCode>General</c:formatCode>
                <c:ptCount val="3"/>
                <c:pt idx="0">
                  <c:v>2.0</c:v>
                </c:pt>
                <c:pt idx="1">
                  <c:v>2.0</c:v>
                </c:pt>
                <c:pt idx="2">
                  <c:v>5.0</c:v>
                </c:pt>
              </c:numCache>
            </c:numRef>
          </c:val>
          <c:smooth val="0"/>
        </c:ser>
        <c:dLbls>
          <c:showLegendKey val="0"/>
          <c:showVal val="0"/>
          <c:showCatName val="0"/>
          <c:showSerName val="0"/>
          <c:showPercent val="0"/>
          <c:showBubbleSize val="0"/>
        </c:dLbls>
        <c:marker val="1"/>
        <c:smooth val="0"/>
        <c:axId val="-2080242152"/>
        <c:axId val="2145819624"/>
      </c:lineChart>
      <c:catAx>
        <c:axId val="-2080242152"/>
        <c:scaling>
          <c:orientation val="minMax"/>
        </c:scaling>
        <c:delete val="0"/>
        <c:axPos val="b"/>
        <c:majorTickMark val="out"/>
        <c:minorTickMark val="none"/>
        <c:tickLblPos val="nextTo"/>
        <c:txPr>
          <a:bodyPr/>
          <a:lstStyle/>
          <a:p>
            <a:pPr>
              <a:defRPr sz="2000">
                <a:solidFill>
                  <a:schemeClr val="tx2"/>
                </a:solidFill>
                <a:latin typeface="Open Sans Light"/>
                <a:cs typeface="Open Sans Light"/>
              </a:defRPr>
            </a:pPr>
            <a:endParaRPr lang="en-US"/>
          </a:p>
        </c:txPr>
        <c:crossAx val="2145819624"/>
        <c:crosses val="autoZero"/>
        <c:auto val="1"/>
        <c:lblAlgn val="ctr"/>
        <c:lblOffset val="100"/>
        <c:noMultiLvlLbl val="0"/>
      </c:catAx>
      <c:valAx>
        <c:axId val="2145819624"/>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crossAx val="-2080242152"/>
        <c:crosses val="autoZero"/>
        <c:crossBetween val="between"/>
      </c:valAx>
    </c:plotArea>
    <c:legend>
      <c:legendPos val="r"/>
      <c:layout/>
      <c:overlay val="0"/>
      <c:txPr>
        <a:bodyPr/>
        <a:lstStyle/>
        <a:p>
          <a:pPr>
            <a:defRPr sz="2400">
              <a:solidFill>
                <a:schemeClr val="tx2"/>
              </a:solidFill>
              <a:latin typeface="Open Sans Light"/>
              <a:cs typeface="Open Sans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93412746040148"/>
          <c:y val="0.0514204006657162"/>
          <c:w val="0.712215794705785"/>
          <c:h val="0.774359340449366"/>
        </c:manualLayout>
      </c:layout>
      <c:pieChart>
        <c:varyColors val="1"/>
        <c:ser>
          <c:idx val="0"/>
          <c:order val="0"/>
          <c:tx>
            <c:strRef>
              <c:f>Sheet1!$B$1</c:f>
              <c:strCache>
                <c:ptCount val="1"/>
                <c:pt idx="0">
                  <c:v>Series 1</c:v>
                </c:pt>
              </c:strCache>
            </c:strRef>
          </c:tx>
          <c:explosion val="25"/>
          <c:dPt>
            <c:idx val="0"/>
            <c:bubble3D val="0"/>
          </c:dPt>
          <c:dPt>
            <c:idx val="1"/>
            <c:bubble3D val="0"/>
          </c:dPt>
          <c:dPt>
            <c:idx val="2"/>
            <c:bubble3D val="0"/>
          </c:dPt>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Series 2</c:v>
                </c:pt>
              </c:strCache>
            </c:strRef>
          </c:tx>
          <c:explosion val="25"/>
          <c:cat>
            <c:strRef>
              <c:f>Sheet1!$A$2:$A$4</c:f>
              <c:strCache>
                <c:ptCount val="3"/>
                <c:pt idx="0">
                  <c:v>Category 1</c:v>
                </c:pt>
                <c:pt idx="1">
                  <c:v>Category 2</c:v>
                </c:pt>
                <c:pt idx="2">
                  <c:v>Category 3</c:v>
                </c:pt>
              </c:strCache>
            </c:strRef>
          </c:cat>
          <c:val>
            <c:numRef>
              <c:f>Sheet1!$C$2:$C$4</c:f>
              <c:numCache>
                <c:formatCode>General</c:formatCode>
                <c:ptCount val="3"/>
                <c:pt idx="0">
                  <c:v>2.4</c:v>
                </c:pt>
                <c:pt idx="1">
                  <c:v>4.4</c:v>
                </c:pt>
                <c:pt idx="2">
                  <c:v>1.8</c:v>
                </c:pt>
              </c:numCache>
            </c:numRef>
          </c:val>
        </c:ser>
        <c:ser>
          <c:idx val="2"/>
          <c:order val="2"/>
          <c:tx>
            <c:strRef>
              <c:f>Sheet1!$D$1</c:f>
              <c:strCache>
                <c:ptCount val="1"/>
                <c:pt idx="0">
                  <c:v>Series 3</c:v>
                </c:pt>
              </c:strCache>
            </c:strRef>
          </c:tx>
          <c:explosion val="25"/>
          <c:cat>
            <c:strRef>
              <c:f>Sheet1!$A$2:$A$4</c:f>
              <c:strCache>
                <c:ptCount val="3"/>
                <c:pt idx="0">
                  <c:v>Category 1</c:v>
                </c:pt>
                <c:pt idx="1">
                  <c:v>Category 2</c:v>
                </c:pt>
                <c:pt idx="2">
                  <c:v>Category 3</c:v>
                </c:pt>
              </c:strCache>
            </c:strRef>
          </c:cat>
          <c:val>
            <c:numRef>
              <c:f>Sheet1!$D$2:$D$4</c:f>
              <c:numCache>
                <c:formatCode>General</c:formatCode>
                <c:ptCount val="3"/>
                <c:pt idx="0">
                  <c:v>2.0</c:v>
                </c:pt>
                <c:pt idx="1">
                  <c:v>2.0</c:v>
                </c:pt>
                <c:pt idx="2">
                  <c:v>3.0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5614697704219"/>
          <c:y val="0.363488390098927"/>
          <c:w val="0.230258571160847"/>
          <c:h val="0.273023042220986"/>
        </c:manualLayout>
      </c:layout>
      <c:overlay val="0"/>
      <c:txPr>
        <a:bodyPr/>
        <a:lstStyle/>
        <a:p>
          <a:pPr>
            <a:defRPr sz="2000">
              <a:solidFill>
                <a:schemeClr val="tx2"/>
              </a:solidFill>
              <a:latin typeface="Open Sans Light"/>
              <a:cs typeface="Open Sans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93412746040148"/>
          <c:y val="0.0514204006657162"/>
          <c:w val="0.712215794705785"/>
          <c:h val="0.774359340449366"/>
        </c:manualLayout>
      </c:layout>
      <c:pieChart>
        <c:varyColors val="1"/>
        <c:ser>
          <c:idx val="0"/>
          <c:order val="0"/>
          <c:tx>
            <c:strRef>
              <c:f>Sheet1!$B$1</c:f>
              <c:strCache>
                <c:ptCount val="1"/>
                <c:pt idx="0">
                  <c:v>Series 1</c:v>
                </c:pt>
              </c:strCache>
            </c:strRef>
          </c:tx>
          <c:explosion val="25"/>
          <c:dPt>
            <c:idx val="0"/>
            <c:bubble3D val="0"/>
          </c:dPt>
          <c:dPt>
            <c:idx val="1"/>
            <c:bubble3D val="0"/>
          </c:dPt>
          <c:dPt>
            <c:idx val="2"/>
            <c:bubble3D val="0"/>
          </c:dPt>
          <c:cat>
            <c:strRef>
              <c:f>Sheet1!$A$2:$A$4</c:f>
              <c:strCache>
                <c:ptCount val="3"/>
                <c:pt idx="0">
                  <c:v>Category 1</c:v>
                </c:pt>
                <c:pt idx="1">
                  <c:v>Category 2</c:v>
                </c:pt>
                <c:pt idx="2">
                  <c:v>Category 3</c:v>
                </c:pt>
              </c:strCache>
            </c:strRef>
          </c:cat>
          <c:val>
            <c:numRef>
              <c:f>Sheet1!$B$2:$B$4</c:f>
              <c:numCache>
                <c:formatCode>General</c:formatCode>
                <c:ptCount val="3"/>
                <c:pt idx="0">
                  <c:v>5.0</c:v>
                </c:pt>
                <c:pt idx="1">
                  <c:v>2.5</c:v>
                </c:pt>
                <c:pt idx="2">
                  <c:v>3.5</c:v>
                </c:pt>
              </c:numCache>
            </c:numRef>
          </c:val>
        </c:ser>
        <c:ser>
          <c:idx val="1"/>
          <c:order val="1"/>
          <c:tx>
            <c:strRef>
              <c:f>Sheet1!$C$1</c:f>
              <c:strCache>
                <c:ptCount val="1"/>
                <c:pt idx="0">
                  <c:v>Series 2</c:v>
                </c:pt>
              </c:strCache>
            </c:strRef>
          </c:tx>
          <c:explosion val="25"/>
          <c:cat>
            <c:strRef>
              <c:f>Sheet1!$A$2:$A$4</c:f>
              <c:strCache>
                <c:ptCount val="3"/>
                <c:pt idx="0">
                  <c:v>Category 1</c:v>
                </c:pt>
                <c:pt idx="1">
                  <c:v>Category 2</c:v>
                </c:pt>
                <c:pt idx="2">
                  <c:v>Category 3</c:v>
                </c:pt>
              </c:strCache>
            </c:strRef>
          </c:cat>
          <c:val>
            <c:numRef>
              <c:f>Sheet1!$C$2:$C$4</c:f>
              <c:numCache>
                <c:formatCode>General</c:formatCode>
                <c:ptCount val="3"/>
                <c:pt idx="0">
                  <c:v>2.4</c:v>
                </c:pt>
                <c:pt idx="1">
                  <c:v>5.0</c:v>
                </c:pt>
                <c:pt idx="2">
                  <c:v>1.8</c:v>
                </c:pt>
              </c:numCache>
            </c:numRef>
          </c:val>
        </c:ser>
        <c:ser>
          <c:idx val="2"/>
          <c:order val="2"/>
          <c:tx>
            <c:strRef>
              <c:f>Sheet1!$D$1</c:f>
              <c:strCache>
                <c:ptCount val="1"/>
                <c:pt idx="0">
                  <c:v>Series 3</c:v>
                </c:pt>
              </c:strCache>
            </c:strRef>
          </c:tx>
          <c:explosion val="25"/>
          <c:cat>
            <c:strRef>
              <c:f>Sheet1!$A$2:$A$4</c:f>
              <c:strCache>
                <c:ptCount val="3"/>
                <c:pt idx="0">
                  <c:v>Category 1</c:v>
                </c:pt>
                <c:pt idx="1">
                  <c:v>Category 2</c:v>
                </c:pt>
                <c:pt idx="2">
                  <c:v>Category 3</c:v>
                </c:pt>
              </c:strCache>
            </c:strRef>
          </c:cat>
          <c:val>
            <c:numRef>
              <c:f>Sheet1!$D$2:$D$4</c:f>
              <c:numCache>
                <c:formatCode>General</c:formatCode>
                <c:ptCount val="3"/>
                <c:pt idx="0">
                  <c:v>2.0</c:v>
                </c:pt>
                <c:pt idx="1">
                  <c:v>2.0</c:v>
                </c:pt>
                <c:pt idx="2">
                  <c:v>5.0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2607657085612"/>
          <c:y val="0.363488390098927"/>
          <c:w val="0.230258571160847"/>
          <c:h val="0.273023042220986"/>
        </c:manualLayout>
      </c:layout>
      <c:overlay val="0"/>
      <c:txPr>
        <a:bodyPr/>
        <a:lstStyle/>
        <a:p>
          <a:pPr>
            <a:defRPr sz="2400">
              <a:solidFill>
                <a:schemeClr val="tx2"/>
              </a:solidFill>
              <a:latin typeface="Open Sans Light"/>
              <a:cs typeface="Open Sans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93412746040148"/>
          <c:y val="0.0514204006657162"/>
          <c:w val="0.712215794705785"/>
          <c:h val="0.774359340449366"/>
        </c:manualLayout>
      </c:layout>
      <c:areaChart>
        <c:grouping val="standard"/>
        <c:varyColors val="0"/>
        <c:ser>
          <c:idx val="0"/>
          <c:order val="0"/>
          <c:tx>
            <c:strRef>
              <c:f>Sheet1!$B$1</c:f>
              <c:strCache>
                <c:ptCount val="1"/>
                <c:pt idx="0">
                  <c:v>Series 1</c:v>
                </c:pt>
              </c:strCache>
            </c:strRef>
          </c:tx>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Series 2</c:v>
                </c:pt>
              </c:strCache>
            </c:strRef>
          </c:tx>
          <c:cat>
            <c:strRef>
              <c:f>Sheet1!$A$2:$A$4</c:f>
              <c:strCache>
                <c:ptCount val="3"/>
                <c:pt idx="0">
                  <c:v>Category 1</c:v>
                </c:pt>
                <c:pt idx="1">
                  <c:v>Category 2</c:v>
                </c:pt>
                <c:pt idx="2">
                  <c:v>Category 3</c:v>
                </c:pt>
              </c:strCache>
            </c:strRef>
          </c:cat>
          <c:val>
            <c:numRef>
              <c:f>Sheet1!$C$2:$C$4</c:f>
              <c:numCache>
                <c:formatCode>General</c:formatCode>
                <c:ptCount val="3"/>
                <c:pt idx="0">
                  <c:v>2.4</c:v>
                </c:pt>
                <c:pt idx="1">
                  <c:v>4.4</c:v>
                </c:pt>
                <c:pt idx="2">
                  <c:v>1.8</c:v>
                </c:pt>
              </c:numCache>
            </c:numRef>
          </c:val>
        </c:ser>
        <c:ser>
          <c:idx val="2"/>
          <c:order val="2"/>
          <c:tx>
            <c:strRef>
              <c:f>Sheet1!$D$1</c:f>
              <c:strCache>
                <c:ptCount val="1"/>
                <c:pt idx="0">
                  <c:v>Series 3</c:v>
                </c:pt>
              </c:strCache>
            </c:strRef>
          </c:tx>
          <c:cat>
            <c:strRef>
              <c:f>Sheet1!$A$2:$A$4</c:f>
              <c:strCache>
                <c:ptCount val="3"/>
                <c:pt idx="0">
                  <c:v>Category 1</c:v>
                </c:pt>
                <c:pt idx="1">
                  <c:v>Category 2</c:v>
                </c:pt>
                <c:pt idx="2">
                  <c:v>Category 3</c:v>
                </c:pt>
              </c:strCache>
            </c:strRef>
          </c:cat>
          <c:val>
            <c:numRef>
              <c:f>Sheet1!$D$2:$D$4</c:f>
              <c:numCache>
                <c:formatCode>General</c:formatCode>
                <c:ptCount val="3"/>
                <c:pt idx="0">
                  <c:v>2.0</c:v>
                </c:pt>
                <c:pt idx="1">
                  <c:v>2.0</c:v>
                </c:pt>
                <c:pt idx="2">
                  <c:v>3.0</c:v>
                </c:pt>
              </c:numCache>
            </c:numRef>
          </c:val>
        </c:ser>
        <c:dLbls>
          <c:showLegendKey val="0"/>
          <c:showVal val="0"/>
          <c:showCatName val="0"/>
          <c:showSerName val="0"/>
          <c:showPercent val="0"/>
          <c:showBubbleSize val="0"/>
        </c:dLbls>
        <c:axId val="-2079589544"/>
        <c:axId val="-2079594376"/>
      </c:areaChart>
      <c:catAx>
        <c:axId val="-2079589544"/>
        <c:scaling>
          <c:orientation val="minMax"/>
        </c:scaling>
        <c:delete val="1"/>
        <c:axPos val="b"/>
        <c:majorTickMark val="out"/>
        <c:minorTickMark val="none"/>
        <c:tickLblPos val="nextTo"/>
        <c:crossAx val="-2079594376"/>
        <c:crosses val="autoZero"/>
        <c:auto val="1"/>
        <c:lblAlgn val="ctr"/>
        <c:lblOffset val="100"/>
        <c:noMultiLvlLbl val="0"/>
      </c:catAx>
      <c:valAx>
        <c:axId val="-2079594376"/>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crossAx val="-2079589544"/>
        <c:crosses val="autoZero"/>
        <c:crossBetween val="midCat"/>
      </c:valAx>
    </c:plotArea>
    <c:legend>
      <c:legendPos val="r"/>
      <c:layout>
        <c:manualLayout>
          <c:xMode val="edge"/>
          <c:yMode val="edge"/>
          <c:x val="0.795476132325414"/>
          <c:y val="0.311932317427034"/>
          <c:w val="0.192495705200156"/>
          <c:h val="0.297200361981436"/>
        </c:manualLayout>
      </c:layout>
      <c:overlay val="0"/>
      <c:txPr>
        <a:bodyPr/>
        <a:lstStyle/>
        <a:p>
          <a:pPr>
            <a:defRPr sz="2400">
              <a:solidFill>
                <a:schemeClr val="tx2"/>
              </a:solidFill>
              <a:latin typeface="Open Sans Light"/>
              <a:cs typeface="Open Sans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93412746040148"/>
          <c:y val="0.0514204006657162"/>
          <c:w val="0.712215794705785"/>
          <c:h val="0.774359340449366"/>
        </c:manualLayout>
      </c:layout>
      <c:areaChart>
        <c:grouping val="standard"/>
        <c:varyColors val="0"/>
        <c:ser>
          <c:idx val="0"/>
          <c:order val="0"/>
          <c:tx>
            <c:strRef>
              <c:f>Sheet1!$B$1</c:f>
              <c:strCache>
                <c:ptCount val="1"/>
                <c:pt idx="0">
                  <c:v>Series 1</c:v>
                </c:pt>
              </c:strCache>
            </c:strRef>
          </c:tx>
          <c:cat>
            <c:strRef>
              <c:f>Sheet1!$A$2:$A$4</c:f>
              <c:strCache>
                <c:ptCount val="3"/>
                <c:pt idx="0">
                  <c:v>Category 1</c:v>
                </c:pt>
                <c:pt idx="1">
                  <c:v>Category 2</c:v>
                </c:pt>
                <c:pt idx="2">
                  <c:v>Category 3</c:v>
                </c:pt>
              </c:strCache>
            </c:strRef>
          </c:cat>
          <c:val>
            <c:numRef>
              <c:f>Sheet1!$B$2:$B$4</c:f>
              <c:numCache>
                <c:formatCode>General</c:formatCode>
                <c:ptCount val="3"/>
                <c:pt idx="0">
                  <c:v>5.0</c:v>
                </c:pt>
                <c:pt idx="1">
                  <c:v>2.5</c:v>
                </c:pt>
                <c:pt idx="2">
                  <c:v>3.5</c:v>
                </c:pt>
              </c:numCache>
            </c:numRef>
          </c:val>
        </c:ser>
        <c:ser>
          <c:idx val="1"/>
          <c:order val="1"/>
          <c:tx>
            <c:strRef>
              <c:f>Sheet1!$C$1</c:f>
              <c:strCache>
                <c:ptCount val="1"/>
                <c:pt idx="0">
                  <c:v>Series 2</c:v>
                </c:pt>
              </c:strCache>
            </c:strRef>
          </c:tx>
          <c:cat>
            <c:strRef>
              <c:f>Sheet1!$A$2:$A$4</c:f>
              <c:strCache>
                <c:ptCount val="3"/>
                <c:pt idx="0">
                  <c:v>Category 1</c:v>
                </c:pt>
                <c:pt idx="1">
                  <c:v>Category 2</c:v>
                </c:pt>
                <c:pt idx="2">
                  <c:v>Category 3</c:v>
                </c:pt>
              </c:strCache>
            </c:strRef>
          </c:cat>
          <c:val>
            <c:numRef>
              <c:f>Sheet1!$C$2:$C$4</c:f>
              <c:numCache>
                <c:formatCode>General</c:formatCode>
                <c:ptCount val="3"/>
                <c:pt idx="0">
                  <c:v>2.4</c:v>
                </c:pt>
                <c:pt idx="1">
                  <c:v>5.0</c:v>
                </c:pt>
                <c:pt idx="2">
                  <c:v>1.8</c:v>
                </c:pt>
              </c:numCache>
            </c:numRef>
          </c:val>
        </c:ser>
        <c:ser>
          <c:idx val="2"/>
          <c:order val="2"/>
          <c:tx>
            <c:strRef>
              <c:f>Sheet1!$D$1</c:f>
              <c:strCache>
                <c:ptCount val="1"/>
                <c:pt idx="0">
                  <c:v>Series 3</c:v>
                </c:pt>
              </c:strCache>
            </c:strRef>
          </c:tx>
          <c:cat>
            <c:strRef>
              <c:f>Sheet1!$A$2:$A$4</c:f>
              <c:strCache>
                <c:ptCount val="3"/>
                <c:pt idx="0">
                  <c:v>Category 1</c:v>
                </c:pt>
                <c:pt idx="1">
                  <c:v>Category 2</c:v>
                </c:pt>
                <c:pt idx="2">
                  <c:v>Category 3</c:v>
                </c:pt>
              </c:strCache>
            </c:strRef>
          </c:cat>
          <c:val>
            <c:numRef>
              <c:f>Sheet1!$D$2:$D$4</c:f>
              <c:numCache>
                <c:formatCode>General</c:formatCode>
                <c:ptCount val="3"/>
                <c:pt idx="0">
                  <c:v>2.0</c:v>
                </c:pt>
                <c:pt idx="1">
                  <c:v>2.0</c:v>
                </c:pt>
                <c:pt idx="2">
                  <c:v>5.0</c:v>
                </c:pt>
              </c:numCache>
            </c:numRef>
          </c:val>
        </c:ser>
        <c:dLbls>
          <c:showLegendKey val="0"/>
          <c:showVal val="0"/>
          <c:showCatName val="0"/>
          <c:showSerName val="0"/>
          <c:showPercent val="0"/>
          <c:showBubbleSize val="0"/>
        </c:dLbls>
        <c:axId val="-2079663176"/>
        <c:axId val="-2079667992"/>
      </c:areaChart>
      <c:catAx>
        <c:axId val="-2079663176"/>
        <c:scaling>
          <c:orientation val="minMax"/>
        </c:scaling>
        <c:delete val="1"/>
        <c:axPos val="b"/>
        <c:majorTickMark val="out"/>
        <c:minorTickMark val="none"/>
        <c:tickLblPos val="nextTo"/>
        <c:crossAx val="-2079667992"/>
        <c:crosses val="autoZero"/>
        <c:auto val="1"/>
        <c:lblAlgn val="ctr"/>
        <c:lblOffset val="100"/>
        <c:noMultiLvlLbl val="0"/>
      </c:catAx>
      <c:valAx>
        <c:axId val="-2079667992"/>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crossAx val="-2079663176"/>
        <c:crosses val="autoZero"/>
        <c:crossBetween val="midCat"/>
      </c:valAx>
    </c:plotArea>
    <c:legend>
      <c:legendPos val="r"/>
      <c:layout>
        <c:manualLayout>
          <c:xMode val="edge"/>
          <c:yMode val="edge"/>
          <c:x val="0.787958530778896"/>
          <c:y val="0.300655913772271"/>
          <c:w val="0.200013306746674"/>
          <c:h val="0.308476765636199"/>
        </c:manualLayout>
      </c:layout>
      <c:overlay val="0"/>
      <c:txPr>
        <a:bodyPr/>
        <a:lstStyle/>
        <a:p>
          <a:pPr>
            <a:defRPr sz="2400">
              <a:solidFill>
                <a:schemeClr val="tx2"/>
              </a:solidFill>
              <a:latin typeface="Open Sans Light"/>
              <a:cs typeface="Open Sans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93412746040148"/>
          <c:y val="0.0514204006657162"/>
          <c:w val="0.712215794705785"/>
          <c:h val="0.774359340449366"/>
        </c:manualLayout>
      </c:layout>
      <c:scatterChart>
        <c:scatterStyle val="smoothMarker"/>
        <c:varyColors val="0"/>
        <c:ser>
          <c:idx val="0"/>
          <c:order val="0"/>
          <c:tx>
            <c:strRef>
              <c:f>Sheet1!$B$1</c:f>
              <c:strCache>
                <c:ptCount val="1"/>
                <c:pt idx="0">
                  <c:v>Series 1</c:v>
                </c:pt>
              </c:strCache>
            </c:strRef>
          </c:tx>
          <c:xVal>
            <c:strRef>
              <c:f>Sheet1!$A$2:$A$4</c:f>
              <c:strCache>
                <c:ptCount val="3"/>
                <c:pt idx="0">
                  <c:v>Category 1</c:v>
                </c:pt>
                <c:pt idx="1">
                  <c:v>Category 2</c:v>
                </c:pt>
                <c:pt idx="2">
                  <c:v>Category 3</c:v>
                </c:pt>
              </c:strCache>
            </c:strRef>
          </c:xVal>
          <c:yVal>
            <c:numRef>
              <c:f>Sheet1!$B$2:$B$4</c:f>
              <c:numCache>
                <c:formatCode>General</c:formatCode>
                <c:ptCount val="3"/>
                <c:pt idx="0">
                  <c:v>4.3</c:v>
                </c:pt>
                <c:pt idx="1">
                  <c:v>2.5</c:v>
                </c:pt>
                <c:pt idx="2">
                  <c:v>3.5</c:v>
                </c:pt>
              </c:numCache>
            </c:numRef>
          </c:yVal>
          <c:smooth val="1"/>
        </c:ser>
        <c:ser>
          <c:idx val="1"/>
          <c:order val="1"/>
          <c:tx>
            <c:strRef>
              <c:f>Sheet1!$C$1</c:f>
              <c:strCache>
                <c:ptCount val="1"/>
                <c:pt idx="0">
                  <c:v>Series 2</c:v>
                </c:pt>
              </c:strCache>
            </c:strRef>
          </c:tx>
          <c:xVal>
            <c:strRef>
              <c:f>Sheet1!$A$2:$A$4</c:f>
              <c:strCache>
                <c:ptCount val="3"/>
                <c:pt idx="0">
                  <c:v>Category 1</c:v>
                </c:pt>
                <c:pt idx="1">
                  <c:v>Category 2</c:v>
                </c:pt>
                <c:pt idx="2">
                  <c:v>Category 3</c:v>
                </c:pt>
              </c:strCache>
            </c:strRef>
          </c:xVal>
          <c:yVal>
            <c:numRef>
              <c:f>Sheet1!$C$2:$C$4</c:f>
              <c:numCache>
                <c:formatCode>General</c:formatCode>
                <c:ptCount val="3"/>
                <c:pt idx="0">
                  <c:v>2.4</c:v>
                </c:pt>
                <c:pt idx="1">
                  <c:v>4.4</c:v>
                </c:pt>
                <c:pt idx="2">
                  <c:v>1.8</c:v>
                </c:pt>
              </c:numCache>
            </c:numRef>
          </c:yVal>
          <c:smooth val="1"/>
        </c:ser>
        <c:ser>
          <c:idx val="2"/>
          <c:order val="2"/>
          <c:tx>
            <c:strRef>
              <c:f>Sheet1!$D$1</c:f>
              <c:strCache>
                <c:ptCount val="1"/>
                <c:pt idx="0">
                  <c:v>Series 3</c:v>
                </c:pt>
              </c:strCache>
            </c:strRef>
          </c:tx>
          <c:xVal>
            <c:strRef>
              <c:f>Sheet1!$A$2:$A$4</c:f>
              <c:strCache>
                <c:ptCount val="3"/>
                <c:pt idx="0">
                  <c:v>Category 1</c:v>
                </c:pt>
                <c:pt idx="1">
                  <c:v>Category 2</c:v>
                </c:pt>
                <c:pt idx="2">
                  <c:v>Category 3</c:v>
                </c:pt>
              </c:strCache>
            </c:strRef>
          </c:xVal>
          <c:yVal>
            <c:numRef>
              <c:f>Sheet1!$D$2:$D$4</c:f>
              <c:numCache>
                <c:formatCode>General</c:formatCode>
                <c:ptCount val="3"/>
                <c:pt idx="0">
                  <c:v>2.0</c:v>
                </c:pt>
                <c:pt idx="1">
                  <c:v>2.0</c:v>
                </c:pt>
                <c:pt idx="2">
                  <c:v>3.0</c:v>
                </c:pt>
              </c:numCache>
            </c:numRef>
          </c:yVal>
          <c:smooth val="1"/>
        </c:ser>
        <c:dLbls>
          <c:showLegendKey val="0"/>
          <c:showVal val="0"/>
          <c:showCatName val="0"/>
          <c:showSerName val="0"/>
          <c:showPercent val="0"/>
          <c:showBubbleSize val="0"/>
        </c:dLbls>
        <c:axId val="-2079819928"/>
        <c:axId val="-2079825176"/>
      </c:scatterChart>
      <c:valAx>
        <c:axId val="-2079819928"/>
        <c:scaling>
          <c:orientation val="minMax"/>
        </c:scaling>
        <c:delete val="1"/>
        <c:axPos val="b"/>
        <c:majorTickMark val="out"/>
        <c:minorTickMark val="none"/>
        <c:tickLblPos val="nextTo"/>
        <c:crossAx val="-2079825176"/>
        <c:crosses val="autoZero"/>
        <c:crossBetween val="midCat"/>
      </c:valAx>
      <c:valAx>
        <c:axId val="-2079825176"/>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crossAx val="-2079819928"/>
        <c:crosses val="autoZero"/>
        <c:crossBetween val="midCat"/>
      </c:valAx>
    </c:plotArea>
    <c:legend>
      <c:legendPos val="r"/>
      <c:layout/>
      <c:overlay val="0"/>
      <c:txPr>
        <a:bodyPr/>
        <a:lstStyle/>
        <a:p>
          <a:pPr>
            <a:defRPr sz="2400">
              <a:solidFill>
                <a:schemeClr val="tx2"/>
              </a:solidFill>
              <a:latin typeface="Open Sans Light"/>
              <a:cs typeface="Open Sans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Open Sans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157C50-CCBC-2A42-B4C4-22B7CB18877D}" type="datetimeFigureOut">
              <a:rPr lang="en-US" smtClean="0">
                <a:latin typeface="Open Sans Light"/>
              </a:rPr>
              <a:t>12/4/14</a:t>
            </a:fld>
            <a:endParaRPr lang="en-US" dirty="0">
              <a:latin typeface="Open Sans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Open Sans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373154-D89E-B24F-ACC1-E214AA320E62}" type="slidenum">
              <a:rPr lang="en-US" smtClean="0">
                <a:latin typeface="Open Sans Light"/>
              </a:rPr>
              <a:t>‹#›</a:t>
            </a:fld>
            <a:endParaRPr lang="en-US" dirty="0">
              <a:latin typeface="Open Sans Light"/>
            </a:endParaRPr>
          </a:p>
        </p:txBody>
      </p:sp>
    </p:spTree>
    <p:extLst>
      <p:ext uri="{BB962C8B-B14F-4D97-AF65-F5344CB8AC3E}">
        <p14:creationId xmlns:p14="http://schemas.microsoft.com/office/powerpoint/2010/main" val="3619321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en Sans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Open Sans Light"/>
              </a:defRPr>
            </a:lvl1pPr>
          </a:lstStyle>
          <a:p>
            <a:fld id="{4777BE1B-B234-614A-B080-4D121D4DF535}" type="datetimeFigureOut">
              <a:rPr lang="en-US" smtClean="0"/>
              <a:pPr/>
              <a:t>12/4/14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Open Sans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Open Sans Light"/>
              </a:defRPr>
            </a:lvl1pPr>
          </a:lstStyle>
          <a:p>
            <a:fld id="{C94E8D62-D41F-6042-BCDF-79D228EFA10F}" type="slidenum">
              <a:rPr lang="en-US" smtClean="0"/>
              <a:pPr/>
              <a:t>‹#›</a:t>
            </a:fld>
            <a:endParaRPr lang="en-US" dirty="0"/>
          </a:p>
        </p:txBody>
      </p:sp>
    </p:spTree>
    <p:extLst>
      <p:ext uri="{BB962C8B-B14F-4D97-AF65-F5344CB8AC3E}">
        <p14:creationId xmlns:p14="http://schemas.microsoft.com/office/powerpoint/2010/main" val="3579544509"/>
      </p:ext>
    </p:extLst>
  </p:cSld>
  <p:clrMap bg1="lt1" tx1="dk1" bg2="lt2" tx2="dk2" accent1="accent1" accent2="accent2" accent3="accent3" accent4="accent4" accent5="accent5" accent6="accent6" hlink="hlink" folHlink="folHlink"/>
  <p:hf hdr="0" ftr="0" dt="0"/>
  <p:notesStyle>
    <a:lvl1pPr marL="0" algn="l" defTabSz="456697" rtl="0" eaLnBrk="1" latinLnBrk="0" hangingPunct="1">
      <a:defRPr sz="1200" kern="1200">
        <a:solidFill>
          <a:schemeClr val="tx1"/>
        </a:solidFill>
        <a:latin typeface="Open Sans Light"/>
        <a:ea typeface="+mn-ea"/>
        <a:cs typeface="+mn-cs"/>
      </a:defRPr>
    </a:lvl1pPr>
    <a:lvl2pPr marL="456697" algn="l" defTabSz="456697" rtl="0" eaLnBrk="1" latinLnBrk="0" hangingPunct="1">
      <a:defRPr sz="1200" kern="1200">
        <a:solidFill>
          <a:schemeClr val="tx1"/>
        </a:solidFill>
        <a:latin typeface="Open Sans Light"/>
        <a:ea typeface="+mn-ea"/>
        <a:cs typeface="+mn-cs"/>
      </a:defRPr>
    </a:lvl2pPr>
    <a:lvl3pPr marL="913395" algn="l" defTabSz="456697" rtl="0" eaLnBrk="1" latinLnBrk="0" hangingPunct="1">
      <a:defRPr sz="1200" kern="1200">
        <a:solidFill>
          <a:schemeClr val="tx1"/>
        </a:solidFill>
        <a:latin typeface="Open Sans Light"/>
        <a:ea typeface="+mn-ea"/>
        <a:cs typeface="+mn-cs"/>
      </a:defRPr>
    </a:lvl3pPr>
    <a:lvl4pPr marL="1370094" algn="l" defTabSz="456697" rtl="0" eaLnBrk="1" latinLnBrk="0" hangingPunct="1">
      <a:defRPr sz="1200" kern="1200">
        <a:solidFill>
          <a:schemeClr val="tx1"/>
        </a:solidFill>
        <a:latin typeface="Open Sans Light"/>
        <a:ea typeface="+mn-ea"/>
        <a:cs typeface="+mn-cs"/>
      </a:defRPr>
    </a:lvl4pPr>
    <a:lvl5pPr marL="1826797" algn="l" defTabSz="456697" rtl="0" eaLnBrk="1" latinLnBrk="0" hangingPunct="1">
      <a:defRPr sz="1200" kern="1200">
        <a:solidFill>
          <a:schemeClr val="tx1"/>
        </a:solidFill>
        <a:latin typeface="Open Sans Light"/>
        <a:ea typeface="+mn-ea"/>
        <a:cs typeface="+mn-cs"/>
      </a:defRPr>
    </a:lvl5pPr>
    <a:lvl6pPr marL="2283492" algn="l" defTabSz="456697" rtl="0" eaLnBrk="1" latinLnBrk="0" hangingPunct="1">
      <a:defRPr sz="1200" kern="1200">
        <a:solidFill>
          <a:schemeClr val="tx1"/>
        </a:solidFill>
        <a:latin typeface="+mn-lt"/>
        <a:ea typeface="+mn-ea"/>
        <a:cs typeface="+mn-cs"/>
      </a:defRPr>
    </a:lvl6pPr>
    <a:lvl7pPr marL="2740191" algn="l" defTabSz="456697" rtl="0" eaLnBrk="1" latinLnBrk="0" hangingPunct="1">
      <a:defRPr sz="1200" kern="1200">
        <a:solidFill>
          <a:schemeClr val="tx1"/>
        </a:solidFill>
        <a:latin typeface="+mn-lt"/>
        <a:ea typeface="+mn-ea"/>
        <a:cs typeface="+mn-cs"/>
      </a:defRPr>
    </a:lvl7pPr>
    <a:lvl8pPr marL="3196889" algn="l" defTabSz="456697" rtl="0" eaLnBrk="1" latinLnBrk="0" hangingPunct="1">
      <a:defRPr sz="1200" kern="1200">
        <a:solidFill>
          <a:schemeClr val="tx1"/>
        </a:solidFill>
        <a:latin typeface="+mn-lt"/>
        <a:ea typeface="+mn-ea"/>
        <a:cs typeface="+mn-cs"/>
      </a:defRPr>
    </a:lvl8pPr>
    <a:lvl9pPr marL="3653588" algn="l" defTabSz="45669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28C10-7E27-614A-8DD2-9123C53C4148}" type="slidenum">
              <a:rPr lang="en-US" smtClean="0"/>
              <a:t>40</a:t>
            </a:fld>
            <a:endParaRPr lang="en-US" dirty="0"/>
          </a:p>
        </p:txBody>
      </p:sp>
    </p:spTree>
    <p:extLst>
      <p:ext uri="{BB962C8B-B14F-4D97-AF65-F5344CB8AC3E}">
        <p14:creationId xmlns:p14="http://schemas.microsoft.com/office/powerpoint/2010/main" val="499065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4818119"/>
            <a:ext cx="20729099" cy="1825542"/>
          </a:xfrm>
        </p:spPr>
        <p:txBody>
          <a:bodyPr/>
          <a:lstStyle>
            <a:lvl1pPr>
              <a:defRPr>
                <a:solidFill>
                  <a:schemeClr val="bg2"/>
                </a:solidFill>
              </a:defRPr>
            </a:lvl1pPr>
          </a:lstStyle>
          <a:p>
            <a:r>
              <a:rPr lang="en-US" smtClean="0"/>
              <a:t>Click to edit Master title style</a:t>
            </a:r>
            <a:endParaRPr lang="en-US"/>
          </a:p>
        </p:txBody>
      </p:sp>
      <p:sp>
        <p:nvSpPr>
          <p:cNvPr id="3" name="Subtitle 2"/>
          <p:cNvSpPr>
            <a:spLocks noGrp="1"/>
          </p:cNvSpPr>
          <p:nvPr>
            <p:ph type="subTitle" idx="1"/>
          </p:nvPr>
        </p:nvSpPr>
        <p:spPr>
          <a:xfrm>
            <a:off x="3658076" y="7772400"/>
            <a:ext cx="17071023" cy="3505200"/>
          </a:xfrm>
        </p:spPr>
        <p:txBody>
          <a:bodyPr>
            <a:normAutofit/>
          </a:bodyPr>
          <a:lstStyle>
            <a:lvl1pPr marL="0" indent="0" algn="ctr">
              <a:lnSpc>
                <a:spcPct val="120000"/>
              </a:lnSpc>
              <a:buNone/>
              <a:defRPr sz="2400">
                <a:solidFill>
                  <a:schemeClr val="tx2"/>
                </a:solidFill>
              </a:defRPr>
            </a:lvl1pPr>
            <a:lvl2pPr marL="1087444" indent="0" algn="ctr">
              <a:buNone/>
              <a:defRPr>
                <a:solidFill>
                  <a:schemeClr val="tx1">
                    <a:tint val="75000"/>
                  </a:schemeClr>
                </a:solidFill>
              </a:defRPr>
            </a:lvl2pPr>
            <a:lvl3pPr marL="2174887" indent="0" algn="ctr">
              <a:buNone/>
              <a:defRPr>
                <a:solidFill>
                  <a:schemeClr val="tx1">
                    <a:tint val="75000"/>
                  </a:schemeClr>
                </a:solidFill>
              </a:defRPr>
            </a:lvl3pPr>
            <a:lvl4pPr marL="3262338" indent="0" algn="ctr">
              <a:buNone/>
              <a:defRPr>
                <a:solidFill>
                  <a:schemeClr val="tx1">
                    <a:tint val="75000"/>
                  </a:schemeClr>
                </a:solidFill>
              </a:defRPr>
            </a:lvl4pPr>
            <a:lvl5pPr marL="4349779" indent="0" algn="ctr">
              <a:buNone/>
              <a:defRPr>
                <a:solidFill>
                  <a:schemeClr val="tx1">
                    <a:tint val="75000"/>
                  </a:schemeClr>
                </a:solidFill>
              </a:defRPr>
            </a:lvl5pPr>
            <a:lvl6pPr marL="5437225" indent="0" algn="ctr">
              <a:buNone/>
              <a:defRPr>
                <a:solidFill>
                  <a:schemeClr val="tx1">
                    <a:tint val="75000"/>
                  </a:schemeClr>
                </a:solidFill>
              </a:defRPr>
            </a:lvl6pPr>
            <a:lvl7pPr marL="6524671" indent="0" algn="ctr">
              <a:buNone/>
              <a:defRPr>
                <a:solidFill>
                  <a:schemeClr val="tx1">
                    <a:tint val="75000"/>
                  </a:schemeClr>
                </a:solidFill>
              </a:defRPr>
            </a:lvl7pPr>
            <a:lvl8pPr marL="7612115" indent="0" algn="ctr">
              <a:buNone/>
              <a:defRPr>
                <a:solidFill>
                  <a:schemeClr val="tx1">
                    <a:tint val="75000"/>
                  </a:schemeClr>
                </a:solidFill>
              </a:defRPr>
            </a:lvl8pPr>
            <a:lvl9pPr marL="8699558"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C9468CE9-3F3D-1446-A027-4B4CDD3883B0}" type="slidenum">
              <a:rPr lang="en-US" smtClean="0"/>
              <a:t>‹#›</a:t>
            </a:fld>
            <a:endParaRPr lang="en-US"/>
          </a:p>
        </p:txBody>
      </p:sp>
    </p:spTree>
    <p:extLst>
      <p:ext uri="{BB962C8B-B14F-4D97-AF65-F5344CB8AC3E}">
        <p14:creationId xmlns:p14="http://schemas.microsoft.com/office/powerpoint/2010/main" val="359474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ortfolio 1">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3623636" y="3447128"/>
            <a:ext cx="4716547" cy="4711701"/>
          </a:xfrm>
          <a:prstGeom prst="ellipse">
            <a:avLst/>
          </a:prstGeom>
        </p:spPr>
        <p:txBody>
          <a:bodyPr/>
          <a:lstStyle/>
          <a:p>
            <a:endParaRPr lang="en-US"/>
          </a:p>
        </p:txBody>
      </p:sp>
      <p:sp>
        <p:nvSpPr>
          <p:cNvPr id="15" name="Picture Placeholder 13"/>
          <p:cNvSpPr>
            <a:spLocks noGrp="1"/>
          </p:cNvSpPr>
          <p:nvPr>
            <p:ph type="pic" sz="quarter" idx="11"/>
          </p:nvPr>
        </p:nvSpPr>
        <p:spPr>
          <a:xfrm>
            <a:off x="9832084" y="3447128"/>
            <a:ext cx="4716547" cy="4711701"/>
          </a:xfrm>
          <a:prstGeom prst="ellipse">
            <a:avLst/>
          </a:prstGeom>
        </p:spPr>
        <p:txBody>
          <a:bodyPr/>
          <a:lstStyle/>
          <a:p>
            <a:endParaRPr lang="en-US"/>
          </a:p>
        </p:txBody>
      </p:sp>
      <p:sp>
        <p:nvSpPr>
          <p:cNvPr id="17" name="Picture Placeholder 13"/>
          <p:cNvSpPr>
            <a:spLocks noGrp="1"/>
          </p:cNvSpPr>
          <p:nvPr>
            <p:ph type="pic" sz="quarter" idx="12"/>
          </p:nvPr>
        </p:nvSpPr>
        <p:spPr>
          <a:xfrm>
            <a:off x="16040533" y="3447128"/>
            <a:ext cx="4716547" cy="4711701"/>
          </a:xfrm>
          <a:prstGeom prst="ellipse">
            <a:avLst/>
          </a:prstGeom>
        </p:spPr>
        <p:txBody>
          <a:bodyPr/>
          <a:lstStyle/>
          <a:p>
            <a:endParaRPr lang="en-US"/>
          </a:p>
        </p:txBody>
      </p:sp>
      <p:sp>
        <p:nvSpPr>
          <p:cNvPr id="13" name="Picture Placeholder 13"/>
          <p:cNvSpPr>
            <a:spLocks noGrp="1"/>
          </p:cNvSpPr>
          <p:nvPr>
            <p:ph type="pic" sz="quarter" idx="13"/>
          </p:nvPr>
        </p:nvSpPr>
        <p:spPr>
          <a:xfrm>
            <a:off x="6817196" y="7672403"/>
            <a:ext cx="4716547" cy="4711701"/>
          </a:xfrm>
          <a:prstGeom prst="ellipse">
            <a:avLst/>
          </a:prstGeom>
        </p:spPr>
        <p:txBody>
          <a:bodyPr/>
          <a:lstStyle/>
          <a:p>
            <a:endParaRPr lang="en-US"/>
          </a:p>
        </p:txBody>
      </p:sp>
      <p:sp>
        <p:nvSpPr>
          <p:cNvPr id="16" name="Picture Placeholder 13"/>
          <p:cNvSpPr>
            <a:spLocks noGrp="1"/>
          </p:cNvSpPr>
          <p:nvPr>
            <p:ph type="pic" sz="quarter" idx="14"/>
          </p:nvPr>
        </p:nvSpPr>
        <p:spPr>
          <a:xfrm>
            <a:off x="13025644" y="7672403"/>
            <a:ext cx="4716547" cy="4711701"/>
          </a:xfrm>
          <a:prstGeom prst="ellipse">
            <a:avLst/>
          </a:prstGeom>
        </p:spPr>
        <p:txBody>
          <a:bodyPr/>
          <a:lstStyle/>
          <a:p>
            <a:endParaRPr lang="en-US"/>
          </a:p>
        </p:txBody>
      </p:sp>
      <p:sp>
        <p:nvSpPr>
          <p:cNvPr id="18" name="Slide Number Placeholder 5"/>
          <p:cNvSpPr>
            <a:spLocks noGrp="1"/>
          </p:cNvSpPr>
          <p:nvPr>
            <p:ph type="sldNum" sz="quarter" idx="4"/>
          </p:nvPr>
        </p:nvSpPr>
        <p:spPr>
          <a:xfrm>
            <a:off x="22909784" y="510459"/>
            <a:ext cx="824808" cy="462198"/>
          </a:xfrm>
          <a:prstGeom prst="rect">
            <a:avLst/>
          </a:prstGeom>
          <a:solidFill>
            <a:schemeClr val="bg2"/>
          </a:solidFill>
        </p:spPr>
        <p:txBody>
          <a:bodyPr vert="horz" lIns="0" tIns="182680" rIns="0" bIns="182680" rtlCol="0" anchor="ctr">
            <a:spAutoFit/>
          </a:bodyPr>
          <a:lstStyle>
            <a:lvl1pPr algn="ctr">
              <a:defRPr sz="2000">
                <a:ln>
                  <a:noFill/>
                </a:ln>
                <a:solidFill>
                  <a:schemeClr val="bg1"/>
                </a:solidFill>
                <a:latin typeface="Open Sans"/>
                <a:cs typeface="Open Sans"/>
              </a:defRPr>
            </a:lvl1pPr>
          </a:lstStyle>
          <a:p>
            <a:fld id="{C9468CE9-3F3D-1446-A027-4B4CDD3883B0}" type="slidenum">
              <a:rPr lang="en-US" smtClean="0"/>
              <a:pPr/>
              <a:t>‹#›</a:t>
            </a:fld>
            <a:endParaRPr lang="en-US"/>
          </a:p>
        </p:txBody>
      </p:sp>
    </p:spTree>
    <p:extLst>
      <p:ext uri="{BB962C8B-B14F-4D97-AF65-F5344CB8AC3E}">
        <p14:creationId xmlns:p14="http://schemas.microsoft.com/office/powerpoint/2010/main" val="412762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ortfolio 2">
    <p:spTree>
      <p:nvGrpSpPr>
        <p:cNvPr id="1" name=""/>
        <p:cNvGrpSpPr/>
        <p:nvPr/>
      </p:nvGrpSpPr>
      <p:grpSpPr>
        <a:xfrm>
          <a:off x="0" y="0"/>
          <a:ext cx="0" cy="0"/>
          <a:chOff x="0" y="0"/>
          <a:chExt cx="0" cy="0"/>
        </a:xfrm>
      </p:grpSpPr>
      <p:sp>
        <p:nvSpPr>
          <p:cNvPr id="14" name="Picture Placeholder 12"/>
          <p:cNvSpPr>
            <a:spLocks noGrp="1"/>
          </p:cNvSpPr>
          <p:nvPr>
            <p:ph type="pic" sz="quarter" idx="11"/>
          </p:nvPr>
        </p:nvSpPr>
        <p:spPr>
          <a:xfrm>
            <a:off x="9474047" y="3521405"/>
            <a:ext cx="6096794" cy="6096000"/>
          </a:xfrm>
        </p:spPr>
        <p:txBody>
          <a:bodyPr>
            <a:normAutofit/>
          </a:bodyPr>
          <a:lstStyle>
            <a:lvl1pPr>
              <a:defRPr sz="2800"/>
            </a:lvl1pPr>
          </a:lstStyle>
          <a:p>
            <a:endParaRPr lang="en-US" dirty="0"/>
          </a:p>
        </p:txBody>
      </p:sp>
      <p:sp>
        <p:nvSpPr>
          <p:cNvPr id="17" name="Picture Placeholder 12"/>
          <p:cNvSpPr>
            <a:spLocks noGrp="1"/>
          </p:cNvSpPr>
          <p:nvPr>
            <p:ph type="pic" sz="quarter" idx="14"/>
          </p:nvPr>
        </p:nvSpPr>
        <p:spPr>
          <a:xfrm>
            <a:off x="2579008" y="3556069"/>
            <a:ext cx="6096794" cy="6096000"/>
          </a:xfrm>
        </p:spPr>
        <p:txBody>
          <a:bodyPr>
            <a:normAutofit/>
          </a:bodyPr>
          <a:lstStyle>
            <a:lvl1pPr>
              <a:defRPr sz="2800"/>
            </a:lvl1pPr>
          </a:lstStyle>
          <a:p>
            <a:endParaRPr lang="en-US" dirty="0"/>
          </a:p>
        </p:txBody>
      </p:sp>
      <p:sp>
        <p:nvSpPr>
          <p:cNvPr id="19" name="Picture Placeholder 12"/>
          <p:cNvSpPr>
            <a:spLocks noGrp="1"/>
          </p:cNvSpPr>
          <p:nvPr>
            <p:ph type="pic" sz="quarter" idx="16"/>
          </p:nvPr>
        </p:nvSpPr>
        <p:spPr>
          <a:xfrm>
            <a:off x="16379314" y="3556069"/>
            <a:ext cx="6096794" cy="6096000"/>
          </a:xfrm>
        </p:spPr>
        <p:txBody>
          <a:bodyPr>
            <a:normAutofit/>
          </a:bodyPr>
          <a:lstStyle>
            <a:lvl1pPr>
              <a:defRPr sz="2800"/>
            </a:lvl1pPr>
          </a:lstStyle>
          <a:p>
            <a:endParaRPr lang="en-US" dirty="0"/>
          </a:p>
        </p:txBody>
      </p:sp>
      <p:sp>
        <p:nvSpPr>
          <p:cNvPr id="9" name="Slide Number Placeholder 5"/>
          <p:cNvSpPr>
            <a:spLocks noGrp="1"/>
          </p:cNvSpPr>
          <p:nvPr>
            <p:ph type="sldNum" sz="quarter" idx="12"/>
          </p:nvPr>
        </p:nvSpPr>
        <p:spPr>
          <a:xfrm>
            <a:off x="22909784" y="510459"/>
            <a:ext cx="824808" cy="462198"/>
          </a:xfrm>
        </p:spPr>
        <p:txBody>
          <a:bodyPr/>
          <a:lstStyle/>
          <a:p>
            <a:fld id="{C9468CE9-3F3D-1446-A027-4B4CDD3883B0}" type="slidenum">
              <a:rPr lang="en-US" smtClean="0"/>
              <a:t>‹#›</a:t>
            </a:fld>
            <a:endParaRPr lang="en-US"/>
          </a:p>
        </p:txBody>
      </p:sp>
    </p:spTree>
    <p:extLst>
      <p:ext uri="{BB962C8B-B14F-4D97-AF65-F5344CB8AC3E}">
        <p14:creationId xmlns:p14="http://schemas.microsoft.com/office/powerpoint/2010/main" val="335879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2"/>
          <p:cNvSpPr>
            <a:spLocks noGrp="1"/>
          </p:cNvSpPr>
          <p:nvPr>
            <p:ph type="pic" sz="quarter" idx="11"/>
          </p:nvPr>
        </p:nvSpPr>
        <p:spPr>
          <a:xfrm>
            <a:off x="14511619" y="3786899"/>
            <a:ext cx="3904908" cy="7158229"/>
          </a:xfrm>
        </p:spPr>
        <p:txBody>
          <a:bodyPr>
            <a:normAutofit/>
          </a:bodyPr>
          <a:lstStyle>
            <a:lvl1pPr>
              <a:defRPr sz="2800"/>
            </a:lvl1pPr>
          </a:lstStyle>
          <a:p>
            <a:endParaRPr lang="en-US" dirty="0"/>
          </a:p>
        </p:txBody>
      </p:sp>
      <p:sp>
        <p:nvSpPr>
          <p:cNvPr id="17" name="Picture Placeholder 12"/>
          <p:cNvSpPr>
            <a:spLocks noGrp="1"/>
          </p:cNvSpPr>
          <p:nvPr>
            <p:ph type="pic" sz="quarter" idx="14"/>
          </p:nvPr>
        </p:nvSpPr>
        <p:spPr>
          <a:xfrm>
            <a:off x="10380935" y="3786899"/>
            <a:ext cx="3904908" cy="7158229"/>
          </a:xfrm>
        </p:spPr>
        <p:txBody>
          <a:bodyPr>
            <a:normAutofit/>
          </a:bodyPr>
          <a:lstStyle>
            <a:lvl1pPr>
              <a:defRPr sz="2800"/>
            </a:lvl1pPr>
          </a:lstStyle>
          <a:p>
            <a:endParaRPr lang="en-US" dirty="0"/>
          </a:p>
        </p:txBody>
      </p:sp>
      <p:sp>
        <p:nvSpPr>
          <p:cNvPr id="19" name="Picture Placeholder 12"/>
          <p:cNvSpPr>
            <a:spLocks noGrp="1"/>
          </p:cNvSpPr>
          <p:nvPr>
            <p:ph type="pic" sz="quarter" idx="16"/>
          </p:nvPr>
        </p:nvSpPr>
        <p:spPr>
          <a:xfrm>
            <a:off x="18653100" y="3786899"/>
            <a:ext cx="3904908" cy="7158229"/>
          </a:xfrm>
        </p:spPr>
        <p:txBody>
          <a:bodyPr>
            <a:normAutofit/>
          </a:bodyPr>
          <a:lstStyle>
            <a:lvl1pPr>
              <a:defRPr sz="2800"/>
            </a:lvl1pPr>
          </a:lstStyle>
          <a:p>
            <a:endParaRPr lang="en-US" dirty="0"/>
          </a:p>
        </p:txBody>
      </p:sp>
      <p:sp>
        <p:nvSpPr>
          <p:cNvPr id="9" name="Slide Number Placeholder 5"/>
          <p:cNvSpPr>
            <a:spLocks noGrp="1"/>
          </p:cNvSpPr>
          <p:nvPr>
            <p:ph type="sldNum" sz="quarter" idx="12"/>
          </p:nvPr>
        </p:nvSpPr>
        <p:spPr>
          <a:xfrm>
            <a:off x="22909784" y="510459"/>
            <a:ext cx="824808" cy="462198"/>
          </a:xfrm>
        </p:spPr>
        <p:txBody>
          <a:bodyPr/>
          <a:lstStyle/>
          <a:p>
            <a:fld id="{C9468CE9-3F3D-1446-A027-4B4CDD3883B0}" type="slidenum">
              <a:rPr lang="en-US" smtClean="0"/>
              <a:t>‹#›</a:t>
            </a:fld>
            <a:endParaRPr lang="en-US"/>
          </a:p>
        </p:txBody>
      </p:sp>
    </p:spTree>
    <p:extLst>
      <p:ext uri="{BB962C8B-B14F-4D97-AF65-F5344CB8AC3E}">
        <p14:creationId xmlns:p14="http://schemas.microsoft.com/office/powerpoint/2010/main" val="3006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Project Sample">
    <p:spTree>
      <p:nvGrpSpPr>
        <p:cNvPr id="1" name=""/>
        <p:cNvGrpSpPr/>
        <p:nvPr/>
      </p:nvGrpSpPr>
      <p:grpSpPr>
        <a:xfrm>
          <a:off x="0" y="0"/>
          <a:ext cx="0" cy="0"/>
          <a:chOff x="0" y="0"/>
          <a:chExt cx="0" cy="0"/>
        </a:xfrm>
      </p:grpSpPr>
      <p:sp>
        <p:nvSpPr>
          <p:cNvPr id="17" name="Picture Placeholder 12"/>
          <p:cNvSpPr>
            <a:spLocks noGrp="1"/>
          </p:cNvSpPr>
          <p:nvPr>
            <p:ph type="pic" sz="quarter" idx="14"/>
          </p:nvPr>
        </p:nvSpPr>
        <p:spPr>
          <a:xfrm>
            <a:off x="2340185" y="3706854"/>
            <a:ext cx="5882547" cy="7777029"/>
          </a:xfrm>
        </p:spPr>
        <p:txBody>
          <a:bodyPr>
            <a:normAutofit/>
          </a:bodyPr>
          <a:lstStyle>
            <a:lvl1pPr>
              <a:defRPr sz="2800"/>
            </a:lvl1pPr>
          </a:lstStyle>
          <a:p>
            <a:endParaRPr lang="en-US" dirty="0"/>
          </a:p>
        </p:txBody>
      </p:sp>
      <p:sp>
        <p:nvSpPr>
          <p:cNvPr id="8" name="Slide Number Placeholder 5"/>
          <p:cNvSpPr>
            <a:spLocks noGrp="1"/>
          </p:cNvSpPr>
          <p:nvPr>
            <p:ph type="sldNum" sz="quarter" idx="12"/>
          </p:nvPr>
        </p:nvSpPr>
        <p:spPr>
          <a:xfrm>
            <a:off x="22909784" y="510459"/>
            <a:ext cx="824808" cy="462198"/>
          </a:xfrm>
        </p:spPr>
        <p:txBody>
          <a:bodyPr/>
          <a:lstStyle/>
          <a:p>
            <a:fld id="{C9468CE9-3F3D-1446-A027-4B4CDD3883B0}" type="slidenum">
              <a:rPr lang="en-US" smtClean="0"/>
              <a:t>‹#›</a:t>
            </a:fld>
            <a:endParaRPr lang="en-US"/>
          </a:p>
        </p:txBody>
      </p:sp>
    </p:spTree>
    <p:extLst>
      <p:ext uri="{BB962C8B-B14F-4D97-AF65-F5344CB8AC3E}">
        <p14:creationId xmlns:p14="http://schemas.microsoft.com/office/powerpoint/2010/main" val="315187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17" name="Picture Placeholder 12"/>
          <p:cNvSpPr>
            <a:spLocks noGrp="1"/>
          </p:cNvSpPr>
          <p:nvPr>
            <p:ph type="pic" sz="quarter" idx="14"/>
          </p:nvPr>
        </p:nvSpPr>
        <p:spPr>
          <a:xfrm>
            <a:off x="16426223" y="3706854"/>
            <a:ext cx="5882547" cy="7777029"/>
          </a:xfrm>
        </p:spPr>
        <p:txBody>
          <a:bodyPr>
            <a:normAutofit/>
          </a:bodyPr>
          <a:lstStyle>
            <a:lvl1pPr>
              <a:defRPr sz="2800"/>
            </a:lvl1pPr>
          </a:lstStyle>
          <a:p>
            <a:endParaRPr lang="en-US" dirty="0"/>
          </a:p>
        </p:txBody>
      </p:sp>
      <p:sp>
        <p:nvSpPr>
          <p:cNvPr id="8" name="Slide Number Placeholder 5"/>
          <p:cNvSpPr>
            <a:spLocks noGrp="1"/>
          </p:cNvSpPr>
          <p:nvPr>
            <p:ph type="sldNum" sz="quarter" idx="12"/>
          </p:nvPr>
        </p:nvSpPr>
        <p:spPr>
          <a:xfrm>
            <a:off x="22909784" y="510459"/>
            <a:ext cx="824808" cy="462198"/>
          </a:xfrm>
        </p:spPr>
        <p:txBody>
          <a:bodyPr/>
          <a:lstStyle/>
          <a:p>
            <a:fld id="{C9468CE9-3F3D-1446-A027-4B4CDD3883B0}" type="slidenum">
              <a:rPr lang="en-US" smtClean="0"/>
              <a:t>‹#›</a:t>
            </a:fld>
            <a:endParaRPr lang="en-US"/>
          </a:p>
        </p:txBody>
      </p:sp>
    </p:spTree>
    <p:extLst>
      <p:ext uri="{BB962C8B-B14F-4D97-AF65-F5344CB8AC3E}">
        <p14:creationId xmlns:p14="http://schemas.microsoft.com/office/powerpoint/2010/main" val="299538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Phone 6 White">
    <p:spTree>
      <p:nvGrpSpPr>
        <p:cNvPr id="1" name=""/>
        <p:cNvGrpSpPr/>
        <p:nvPr/>
      </p:nvGrpSpPr>
      <p:grpSpPr>
        <a:xfrm>
          <a:off x="0" y="0"/>
          <a:ext cx="0" cy="0"/>
          <a:chOff x="0" y="0"/>
          <a:chExt cx="0" cy="0"/>
        </a:xfrm>
      </p:grpSpPr>
      <p:sp>
        <p:nvSpPr>
          <p:cNvPr id="17" name="Picture Placeholder 12"/>
          <p:cNvSpPr>
            <a:spLocks noGrp="1"/>
          </p:cNvSpPr>
          <p:nvPr>
            <p:ph type="pic" sz="quarter" idx="14"/>
          </p:nvPr>
        </p:nvSpPr>
        <p:spPr>
          <a:xfrm>
            <a:off x="10102691" y="4239458"/>
            <a:ext cx="4181656" cy="7333648"/>
          </a:xfrm>
        </p:spPr>
        <p:txBody>
          <a:bodyPr>
            <a:normAutofit/>
          </a:bodyPr>
          <a:lstStyle>
            <a:lvl1pPr>
              <a:defRPr sz="2800"/>
            </a:lvl1pPr>
          </a:lstStyle>
          <a:p>
            <a:endParaRPr lang="en-US" dirty="0"/>
          </a:p>
        </p:txBody>
      </p:sp>
      <p:sp>
        <p:nvSpPr>
          <p:cNvPr id="8" name="Slide Number Placeholder 5"/>
          <p:cNvSpPr>
            <a:spLocks noGrp="1"/>
          </p:cNvSpPr>
          <p:nvPr>
            <p:ph type="sldNum" sz="quarter" idx="12"/>
          </p:nvPr>
        </p:nvSpPr>
        <p:spPr>
          <a:xfrm>
            <a:off x="22909784" y="510459"/>
            <a:ext cx="824808" cy="462198"/>
          </a:xfrm>
        </p:spPr>
        <p:txBody>
          <a:bodyPr/>
          <a:lstStyle/>
          <a:p>
            <a:fld id="{C9468CE9-3F3D-1446-A027-4B4CDD3883B0}" type="slidenum">
              <a:rPr lang="en-US" smtClean="0"/>
              <a:t>‹#›</a:t>
            </a:fld>
            <a:endParaRPr lang="en-US"/>
          </a:p>
        </p:txBody>
      </p:sp>
    </p:spTree>
    <p:extLst>
      <p:ext uri="{BB962C8B-B14F-4D97-AF65-F5344CB8AC3E}">
        <p14:creationId xmlns:p14="http://schemas.microsoft.com/office/powerpoint/2010/main" val="16311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Pad Air">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22909784" y="510459"/>
            <a:ext cx="824808" cy="462198"/>
          </a:xfrm>
        </p:spPr>
        <p:txBody>
          <a:bodyPr/>
          <a:lstStyle/>
          <a:p>
            <a:fld id="{C9468CE9-3F3D-1446-A027-4B4CDD3883B0}" type="slidenum">
              <a:rPr lang="en-US" smtClean="0"/>
              <a:t>‹#›</a:t>
            </a:fld>
            <a:endParaRPr lang="en-US"/>
          </a:p>
        </p:txBody>
      </p:sp>
      <p:sp>
        <p:nvSpPr>
          <p:cNvPr id="5" name="Picture Placeholder 12"/>
          <p:cNvSpPr>
            <a:spLocks noGrp="1"/>
          </p:cNvSpPr>
          <p:nvPr>
            <p:ph type="pic" sz="quarter" idx="14"/>
          </p:nvPr>
        </p:nvSpPr>
        <p:spPr>
          <a:xfrm>
            <a:off x="8659448" y="4239457"/>
            <a:ext cx="6985290" cy="9729073"/>
          </a:xfrm>
        </p:spPr>
        <p:txBody>
          <a:bodyPr>
            <a:normAutofit/>
          </a:bodyPr>
          <a:lstStyle>
            <a:lvl1pPr>
              <a:defRPr sz="2800"/>
            </a:lvl1pPr>
          </a:lstStyle>
          <a:p>
            <a:endParaRPr lang="en-US" dirty="0"/>
          </a:p>
        </p:txBody>
      </p:sp>
    </p:spTree>
    <p:extLst>
      <p:ext uri="{BB962C8B-B14F-4D97-AF65-F5344CB8AC3E}">
        <p14:creationId xmlns:p14="http://schemas.microsoft.com/office/powerpoint/2010/main" val="28211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cbook">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22909784" y="510459"/>
            <a:ext cx="824808" cy="462198"/>
          </a:xfrm>
        </p:spPr>
        <p:txBody>
          <a:bodyPr/>
          <a:lstStyle/>
          <a:p>
            <a:fld id="{C9468CE9-3F3D-1446-A027-4B4CDD3883B0}" type="slidenum">
              <a:rPr lang="en-US" smtClean="0"/>
              <a:t>‹#›</a:t>
            </a:fld>
            <a:endParaRPr lang="en-US"/>
          </a:p>
        </p:txBody>
      </p:sp>
      <p:sp>
        <p:nvSpPr>
          <p:cNvPr id="7" name="Picture Placeholder 2"/>
          <p:cNvSpPr>
            <a:spLocks noGrp="1"/>
          </p:cNvSpPr>
          <p:nvPr>
            <p:ph type="pic" sz="quarter" idx="13"/>
          </p:nvPr>
        </p:nvSpPr>
        <p:spPr>
          <a:xfrm>
            <a:off x="8216900" y="3779838"/>
            <a:ext cx="7918450" cy="4987925"/>
          </a:xfrm>
        </p:spPr>
        <p:txBody>
          <a:bodyPr/>
          <a:lstStyle/>
          <a:p>
            <a:endParaRPr lang="en-US"/>
          </a:p>
        </p:txBody>
      </p:sp>
    </p:spTree>
    <p:extLst>
      <p:ext uri="{BB962C8B-B14F-4D97-AF65-F5344CB8AC3E}">
        <p14:creationId xmlns:p14="http://schemas.microsoft.com/office/powerpoint/2010/main" val="312717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22909784" y="510459"/>
            <a:ext cx="824808" cy="462198"/>
          </a:xfrm>
        </p:spPr>
        <p:txBody>
          <a:bodyPr/>
          <a:lstStyle/>
          <a:p>
            <a:fld id="{C9468CE9-3F3D-1446-A027-4B4CDD3883B0}" type="slidenum">
              <a:rPr lang="en-US" smtClean="0"/>
              <a:t>‹#›</a:t>
            </a:fld>
            <a:endParaRPr lang="en-US"/>
          </a:p>
        </p:txBody>
      </p:sp>
      <p:sp>
        <p:nvSpPr>
          <p:cNvPr id="7" name="Picture Placeholder 2"/>
          <p:cNvSpPr>
            <a:spLocks noGrp="1"/>
          </p:cNvSpPr>
          <p:nvPr>
            <p:ph type="pic" sz="quarter" idx="13"/>
          </p:nvPr>
        </p:nvSpPr>
        <p:spPr>
          <a:xfrm>
            <a:off x="8077200" y="3749677"/>
            <a:ext cx="7918450" cy="4378323"/>
          </a:xfrm>
        </p:spPr>
        <p:txBody>
          <a:bodyPr/>
          <a:lstStyle/>
          <a:p>
            <a:endParaRPr lang="en-US"/>
          </a:p>
        </p:txBody>
      </p:sp>
    </p:spTree>
    <p:extLst>
      <p:ext uri="{BB962C8B-B14F-4D97-AF65-F5344CB8AC3E}">
        <p14:creationId xmlns:p14="http://schemas.microsoft.com/office/powerpoint/2010/main" val="392381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22909784" y="510459"/>
            <a:ext cx="824808" cy="462198"/>
          </a:xfrm>
        </p:spPr>
        <p:txBody>
          <a:bodyPr/>
          <a:lstStyle/>
          <a:p>
            <a:fld id="{C9468CE9-3F3D-1446-A027-4B4CDD3883B0}" type="slidenum">
              <a:rPr lang="en-US" smtClean="0"/>
              <a:t>‹#›</a:t>
            </a:fld>
            <a:endParaRPr lang="en-US"/>
          </a:p>
        </p:txBody>
      </p:sp>
      <p:sp>
        <p:nvSpPr>
          <p:cNvPr id="4" name="Picture Placeholder 3"/>
          <p:cNvSpPr>
            <a:spLocks noGrp="1"/>
          </p:cNvSpPr>
          <p:nvPr>
            <p:ph type="pic" sz="quarter" idx="13"/>
          </p:nvPr>
        </p:nvSpPr>
        <p:spPr>
          <a:xfrm>
            <a:off x="-1" y="3318969"/>
            <a:ext cx="24387175" cy="5917778"/>
          </a:xfrm>
        </p:spPr>
        <p:txBody>
          <a:bodyPr/>
          <a:lstStyle/>
          <a:p>
            <a:endParaRPr lang="en-US"/>
          </a:p>
        </p:txBody>
      </p:sp>
    </p:spTree>
    <p:extLst>
      <p:ext uri="{BB962C8B-B14F-4D97-AF65-F5344CB8AC3E}">
        <p14:creationId xmlns:p14="http://schemas.microsoft.com/office/powerpoint/2010/main" val="244403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t>‹#›</a:t>
            </a:fld>
            <a:endParaRPr lang="en-US"/>
          </a:p>
        </p:txBody>
      </p:sp>
      <p:sp>
        <p:nvSpPr>
          <p:cNvPr id="8" name="Picture Placeholder 7"/>
          <p:cNvSpPr>
            <a:spLocks noGrp="1"/>
          </p:cNvSpPr>
          <p:nvPr>
            <p:ph type="pic" sz="quarter" idx="13" hasCustomPrompt="1"/>
          </p:nvPr>
        </p:nvSpPr>
        <p:spPr>
          <a:xfrm>
            <a:off x="9781570" y="1585465"/>
            <a:ext cx="4824036" cy="4824038"/>
          </a:xfrm>
          <a:prstGeom prst="ellipse">
            <a:avLst/>
          </a:prstGeom>
        </p:spPr>
        <p:txBody>
          <a:bodyPr/>
          <a:lstStyle/>
          <a:p>
            <a:r>
              <a:rPr lang="en-US" dirty="0" smtClean="0"/>
              <a:t>Drag and Drop</a:t>
            </a:r>
            <a:endParaRPr lang="en-US" dirty="0"/>
          </a:p>
        </p:txBody>
      </p:sp>
      <p:sp>
        <p:nvSpPr>
          <p:cNvPr id="7" name="Title 1"/>
          <p:cNvSpPr>
            <a:spLocks noGrp="1"/>
          </p:cNvSpPr>
          <p:nvPr>
            <p:ph type="ctrTitle"/>
          </p:nvPr>
        </p:nvSpPr>
        <p:spPr>
          <a:xfrm>
            <a:off x="4759089" y="6809613"/>
            <a:ext cx="14868997" cy="1190422"/>
          </a:xfrm>
        </p:spPr>
        <p:txBody>
          <a:bodyPr>
            <a:noAutofit/>
          </a:bodyPr>
          <a:lstStyle/>
          <a:p>
            <a:endParaRPr lang="en-US" dirty="0">
              <a:solidFill>
                <a:schemeClr val="bg2"/>
              </a:solidFill>
            </a:endParaRPr>
          </a:p>
        </p:txBody>
      </p:sp>
      <p:sp>
        <p:nvSpPr>
          <p:cNvPr id="9" name="Subtitle 2"/>
          <p:cNvSpPr>
            <a:spLocks noGrp="1"/>
          </p:cNvSpPr>
          <p:nvPr>
            <p:ph type="subTitle" idx="1"/>
          </p:nvPr>
        </p:nvSpPr>
        <p:spPr>
          <a:xfrm>
            <a:off x="3658076" y="8638230"/>
            <a:ext cx="17071023" cy="2790560"/>
          </a:xfrm>
        </p:spPr>
        <p:txBody>
          <a:bodyPr>
            <a:noAutofit/>
          </a:bodyPr>
          <a:lstStyle/>
          <a:p>
            <a:endParaRPr lang="en-US" dirty="0"/>
          </a:p>
        </p:txBody>
      </p:sp>
    </p:spTree>
    <p:extLst>
      <p:ext uri="{BB962C8B-B14F-4D97-AF65-F5344CB8AC3E}">
        <p14:creationId xmlns:p14="http://schemas.microsoft.com/office/powerpoint/2010/main" val="225156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s">
    <p:spTree>
      <p:nvGrpSpPr>
        <p:cNvPr id="1" name=""/>
        <p:cNvGrpSpPr/>
        <p:nvPr/>
      </p:nvGrpSpPr>
      <p:grpSpPr>
        <a:xfrm>
          <a:off x="0" y="0"/>
          <a:ext cx="0" cy="0"/>
          <a:chOff x="0" y="0"/>
          <a:chExt cx="0" cy="0"/>
        </a:xfrm>
      </p:grpSpPr>
      <p:sp>
        <p:nvSpPr>
          <p:cNvPr id="8" name="Picture Placeholder 4"/>
          <p:cNvSpPr>
            <a:spLocks noGrp="1"/>
          </p:cNvSpPr>
          <p:nvPr>
            <p:ph type="pic" sz="quarter" idx="13" hasCustomPrompt="1"/>
          </p:nvPr>
        </p:nvSpPr>
        <p:spPr>
          <a:xfrm>
            <a:off x="0" y="0"/>
            <a:ext cx="24387175" cy="13716000"/>
          </a:xfrm>
        </p:spPr>
        <p:txBody>
          <a:bodyPr/>
          <a:lstStyle>
            <a:lvl1pPr>
              <a:defRPr baseline="0"/>
            </a:lvl1pPr>
          </a:lstStyle>
          <a:p>
            <a:r>
              <a:rPr lang="en-US" dirty="0" smtClean="0"/>
              <a:t>Drag / Drop / Send to Back</a:t>
            </a:r>
            <a:endParaRPr lang="en-US" dirty="0"/>
          </a:p>
        </p:txBody>
      </p:sp>
    </p:spTree>
    <p:extLst>
      <p:ext uri="{BB962C8B-B14F-4D97-AF65-F5344CB8AC3E}">
        <p14:creationId xmlns:p14="http://schemas.microsoft.com/office/powerpoint/2010/main" val="300436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1" y="0"/>
            <a:ext cx="15601949" cy="13716000"/>
          </a:xfrm>
        </p:spPr>
        <p:txBody>
          <a:bodyPr/>
          <a:lstStyle>
            <a:lvl1pPr>
              <a:defRPr baseline="0"/>
            </a:lvl1pPr>
          </a:lstStyle>
          <a:p>
            <a:r>
              <a:rPr lang="en-US" dirty="0" smtClean="0"/>
              <a:t>Drag / Drop / Send to Back</a:t>
            </a:r>
            <a:endParaRPr lang="en-US" dirty="0"/>
          </a:p>
        </p:txBody>
      </p:sp>
    </p:spTree>
    <p:extLst>
      <p:ext uri="{BB962C8B-B14F-4D97-AF65-F5344CB8AC3E}">
        <p14:creationId xmlns:p14="http://schemas.microsoft.com/office/powerpoint/2010/main" val="424259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3290986" y="4126611"/>
            <a:ext cx="3983038" cy="3983037"/>
          </a:xfrm>
          <a:ln>
            <a:noFill/>
          </a:ln>
        </p:spPr>
        <p:txBody>
          <a:bodyPr/>
          <a:lstStyle/>
          <a:p>
            <a:endParaRPr lang="en-US"/>
          </a:p>
        </p:txBody>
      </p:sp>
      <p:sp>
        <p:nvSpPr>
          <p:cNvPr id="7" name="Picture Placeholder 2"/>
          <p:cNvSpPr>
            <a:spLocks noGrp="1"/>
          </p:cNvSpPr>
          <p:nvPr>
            <p:ph type="pic" sz="quarter" idx="14"/>
          </p:nvPr>
        </p:nvSpPr>
        <p:spPr>
          <a:xfrm>
            <a:off x="7909051" y="4126611"/>
            <a:ext cx="3983038" cy="3983037"/>
          </a:xfrm>
          <a:ln>
            <a:noFill/>
          </a:ln>
        </p:spPr>
        <p:txBody>
          <a:bodyPr/>
          <a:lstStyle/>
          <a:p>
            <a:endParaRPr lang="en-US"/>
          </a:p>
        </p:txBody>
      </p:sp>
      <p:sp>
        <p:nvSpPr>
          <p:cNvPr id="8" name="Picture Placeholder 2"/>
          <p:cNvSpPr>
            <a:spLocks noGrp="1"/>
          </p:cNvSpPr>
          <p:nvPr>
            <p:ph type="pic" sz="quarter" idx="15"/>
          </p:nvPr>
        </p:nvSpPr>
        <p:spPr>
          <a:xfrm>
            <a:off x="12585304" y="4126611"/>
            <a:ext cx="3983038" cy="3983037"/>
          </a:xfrm>
          <a:ln>
            <a:noFill/>
          </a:ln>
        </p:spPr>
        <p:txBody>
          <a:bodyPr/>
          <a:lstStyle/>
          <a:p>
            <a:endParaRPr lang="en-US"/>
          </a:p>
        </p:txBody>
      </p:sp>
      <p:sp>
        <p:nvSpPr>
          <p:cNvPr id="9" name="Picture Placeholder 2"/>
          <p:cNvSpPr>
            <a:spLocks noGrp="1"/>
          </p:cNvSpPr>
          <p:nvPr>
            <p:ph type="pic" sz="quarter" idx="16"/>
          </p:nvPr>
        </p:nvSpPr>
        <p:spPr>
          <a:xfrm>
            <a:off x="17261102" y="4126611"/>
            <a:ext cx="3983038" cy="3983037"/>
          </a:xfrm>
          <a:ln>
            <a:noFill/>
          </a:ln>
        </p:spPr>
        <p:txBody>
          <a:bodyPr/>
          <a:lstStyle/>
          <a:p>
            <a:endParaRPr lang="en-US"/>
          </a:p>
        </p:txBody>
      </p:sp>
      <p:sp>
        <p:nvSpPr>
          <p:cNvPr id="11" name="Title 1"/>
          <p:cNvSpPr>
            <a:spLocks noGrp="1"/>
          </p:cNvSpPr>
          <p:nvPr>
            <p:ph type="ctrTitle"/>
          </p:nvPr>
        </p:nvSpPr>
        <p:spPr>
          <a:xfrm>
            <a:off x="1829038" y="567771"/>
            <a:ext cx="20729099" cy="1133518"/>
          </a:xfrm>
        </p:spPr>
        <p:txBody>
          <a:bodyPr>
            <a:noAutofit/>
          </a:bodyPr>
          <a:lstStyle/>
          <a:p>
            <a:endParaRPr lang="en-US" dirty="0">
              <a:solidFill>
                <a:schemeClr val="bg2"/>
              </a:solidFill>
            </a:endParaRPr>
          </a:p>
        </p:txBody>
      </p:sp>
      <p:sp>
        <p:nvSpPr>
          <p:cNvPr id="12" name="Subtitle 2"/>
          <p:cNvSpPr txBox="1">
            <a:spLocks/>
          </p:cNvSpPr>
          <p:nvPr userDrawn="1"/>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p>
        </p:txBody>
      </p:sp>
      <p:sp>
        <p:nvSpPr>
          <p:cNvPr id="13" name="Subtitle 2"/>
          <p:cNvSpPr txBox="1">
            <a:spLocks/>
          </p:cNvSpPr>
          <p:nvPr userDrawn="1"/>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p>
        </p:txBody>
      </p:sp>
      <p:sp>
        <p:nvSpPr>
          <p:cNvPr id="14" name="Rectangle 13"/>
          <p:cNvSpPr/>
          <p:nvPr userDrawn="1"/>
        </p:nvSpPr>
        <p:spPr>
          <a:xfrm>
            <a:off x="0" y="12410058"/>
            <a:ext cx="24387175" cy="13059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15" name="Subtitle 2"/>
          <p:cNvSpPr>
            <a:spLocks noGrp="1"/>
          </p:cNvSpPr>
          <p:nvPr>
            <p:ph type="subTitle" idx="1"/>
          </p:nvPr>
        </p:nvSpPr>
        <p:spPr>
          <a:xfrm>
            <a:off x="1852918" y="1433050"/>
            <a:ext cx="20655938" cy="1075881"/>
          </a:xfrm>
        </p:spPr>
        <p:txBody>
          <a:bodyPr>
            <a:noAutofit/>
          </a:bodyPr>
          <a:lstStyle>
            <a:lvl1pPr>
              <a:defRPr sz="3100"/>
            </a:lvl1pPr>
          </a:lstStyle>
          <a:p>
            <a:endParaRPr lang="en-US" dirty="0"/>
          </a:p>
        </p:txBody>
      </p:sp>
      <p:sp>
        <p:nvSpPr>
          <p:cNvPr id="16" name="Slide Number Placeholder 5"/>
          <p:cNvSpPr>
            <a:spLocks noGrp="1"/>
          </p:cNvSpPr>
          <p:nvPr>
            <p:ph type="sldNum" sz="quarter" idx="4"/>
          </p:nvPr>
        </p:nvSpPr>
        <p:spPr>
          <a:xfrm>
            <a:off x="22909784" y="510459"/>
            <a:ext cx="824808" cy="462198"/>
          </a:xfrm>
          <a:prstGeom prst="rect">
            <a:avLst/>
          </a:prstGeom>
          <a:solidFill>
            <a:schemeClr val="bg2"/>
          </a:solidFill>
        </p:spPr>
        <p:txBody>
          <a:bodyPr vert="horz" lIns="0" tIns="182680" rIns="0" bIns="182680" rtlCol="0" anchor="ctr">
            <a:spAutoFit/>
          </a:bodyPr>
          <a:lstStyle>
            <a:lvl1pPr algn="ctr">
              <a:defRPr sz="2000">
                <a:ln>
                  <a:noFill/>
                </a:ln>
                <a:solidFill>
                  <a:schemeClr val="bg1"/>
                </a:solidFill>
                <a:latin typeface="Open Sans"/>
                <a:cs typeface="Open Sans"/>
              </a:defRPr>
            </a:lvl1pPr>
          </a:lstStyle>
          <a:p>
            <a:fld id="{C9468CE9-3F3D-1446-A027-4B4CDD3883B0}" type="slidenum">
              <a:rPr lang="en-US" smtClean="0"/>
              <a:pPr/>
              <a:t>‹#›</a:t>
            </a:fld>
            <a:endParaRPr lang="en-US"/>
          </a:p>
        </p:txBody>
      </p:sp>
    </p:spTree>
    <p:extLst>
      <p:ext uri="{BB962C8B-B14F-4D97-AF65-F5344CB8AC3E}">
        <p14:creationId xmlns:p14="http://schemas.microsoft.com/office/powerpoint/2010/main" val="137336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06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S w Colo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t>‹#›</a:t>
            </a:fld>
            <a:endParaRPr lang="en-US"/>
          </a:p>
        </p:txBody>
      </p:sp>
      <p:sp>
        <p:nvSpPr>
          <p:cNvPr id="11" name="Title 1"/>
          <p:cNvSpPr>
            <a:spLocks noGrp="1"/>
          </p:cNvSpPr>
          <p:nvPr>
            <p:ph type="ctrTitle"/>
          </p:nvPr>
        </p:nvSpPr>
        <p:spPr>
          <a:xfrm>
            <a:off x="1829038" y="567771"/>
            <a:ext cx="20729099" cy="1133518"/>
          </a:xfrm>
        </p:spPr>
        <p:txBody>
          <a:bodyPr>
            <a:noAutofit/>
          </a:bodyPr>
          <a:lstStyle/>
          <a:p>
            <a:endParaRPr lang="en-US" dirty="0">
              <a:solidFill>
                <a:schemeClr val="bg2"/>
              </a:solidFill>
            </a:endParaRPr>
          </a:p>
        </p:txBody>
      </p:sp>
      <p:sp>
        <p:nvSpPr>
          <p:cNvPr id="12" name="Subtitle 2"/>
          <p:cNvSpPr txBox="1">
            <a:spLocks/>
          </p:cNvSpPr>
          <p:nvPr userDrawn="1"/>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p>
        </p:txBody>
      </p:sp>
      <p:sp>
        <p:nvSpPr>
          <p:cNvPr id="13" name="Subtitle 2"/>
          <p:cNvSpPr txBox="1">
            <a:spLocks/>
          </p:cNvSpPr>
          <p:nvPr userDrawn="1"/>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p>
        </p:txBody>
      </p:sp>
      <p:sp>
        <p:nvSpPr>
          <p:cNvPr id="15" name="Subtitle 2"/>
          <p:cNvSpPr>
            <a:spLocks noGrp="1"/>
          </p:cNvSpPr>
          <p:nvPr>
            <p:ph type="subTitle" idx="1"/>
          </p:nvPr>
        </p:nvSpPr>
        <p:spPr>
          <a:xfrm>
            <a:off x="1852918" y="1433050"/>
            <a:ext cx="20655938" cy="1075881"/>
          </a:xfrm>
        </p:spPr>
        <p:txBody>
          <a:bodyPr>
            <a:noAutofit/>
          </a:bodyPr>
          <a:lstStyle>
            <a:lvl1pPr>
              <a:defRPr sz="3100"/>
            </a:lvl1pPr>
          </a:lstStyle>
          <a:p>
            <a:endParaRPr lang="en-US" dirty="0"/>
          </a:p>
        </p:txBody>
      </p:sp>
    </p:spTree>
    <p:extLst>
      <p:ext uri="{BB962C8B-B14F-4D97-AF65-F5344CB8AC3E}">
        <p14:creationId xmlns:p14="http://schemas.microsoft.com/office/powerpoint/2010/main" val="386227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S No Colo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t>‹#›</a:t>
            </a:fld>
            <a:endParaRPr lang="en-US"/>
          </a:p>
        </p:txBody>
      </p:sp>
      <p:sp>
        <p:nvSpPr>
          <p:cNvPr id="11" name="Title 1"/>
          <p:cNvSpPr>
            <a:spLocks noGrp="1"/>
          </p:cNvSpPr>
          <p:nvPr>
            <p:ph type="ctrTitle"/>
          </p:nvPr>
        </p:nvSpPr>
        <p:spPr>
          <a:xfrm>
            <a:off x="1829038" y="567771"/>
            <a:ext cx="20729099" cy="1133518"/>
          </a:xfrm>
        </p:spPr>
        <p:txBody>
          <a:bodyPr>
            <a:noAutofit/>
          </a:bodyPr>
          <a:lstStyle/>
          <a:p>
            <a:endParaRPr lang="en-US" dirty="0">
              <a:solidFill>
                <a:schemeClr val="bg2"/>
              </a:solidFill>
            </a:endParaRPr>
          </a:p>
        </p:txBody>
      </p:sp>
      <p:sp>
        <p:nvSpPr>
          <p:cNvPr id="12" name="Subtitle 2"/>
          <p:cNvSpPr txBox="1">
            <a:spLocks/>
          </p:cNvSpPr>
          <p:nvPr userDrawn="1"/>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p>
        </p:txBody>
      </p:sp>
      <p:sp>
        <p:nvSpPr>
          <p:cNvPr id="13" name="Subtitle 2"/>
          <p:cNvSpPr txBox="1">
            <a:spLocks/>
          </p:cNvSpPr>
          <p:nvPr userDrawn="1"/>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p>
        </p:txBody>
      </p:sp>
      <p:sp>
        <p:nvSpPr>
          <p:cNvPr id="14" name="Rectangle 13"/>
          <p:cNvSpPr/>
          <p:nvPr userDrawn="1"/>
        </p:nvSpPr>
        <p:spPr>
          <a:xfrm>
            <a:off x="0" y="12410058"/>
            <a:ext cx="24387175" cy="13059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15" name="Subtitle 2"/>
          <p:cNvSpPr>
            <a:spLocks noGrp="1"/>
          </p:cNvSpPr>
          <p:nvPr>
            <p:ph type="subTitle" idx="1"/>
          </p:nvPr>
        </p:nvSpPr>
        <p:spPr>
          <a:xfrm>
            <a:off x="1852918" y="1433050"/>
            <a:ext cx="20655938" cy="1075881"/>
          </a:xfrm>
        </p:spPr>
        <p:txBody>
          <a:bodyPr>
            <a:noAutofit/>
          </a:bodyPr>
          <a:lstStyle>
            <a:lvl1pPr>
              <a:defRPr sz="3100"/>
            </a:lvl1pPr>
          </a:lstStyle>
          <a:p>
            <a:endParaRPr lang="en-US" dirty="0"/>
          </a:p>
        </p:txBody>
      </p:sp>
    </p:spTree>
    <p:extLst>
      <p:ext uri="{BB962C8B-B14F-4D97-AF65-F5344CB8AC3E}">
        <p14:creationId xmlns:p14="http://schemas.microsoft.com/office/powerpoint/2010/main" val="247722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Phone 6">
    <p:spTree>
      <p:nvGrpSpPr>
        <p:cNvPr id="1" name=""/>
        <p:cNvGrpSpPr/>
        <p:nvPr/>
      </p:nvGrpSpPr>
      <p:grpSpPr>
        <a:xfrm>
          <a:off x="0" y="0"/>
          <a:ext cx="0" cy="0"/>
          <a:chOff x="0" y="0"/>
          <a:chExt cx="0" cy="0"/>
        </a:xfrm>
      </p:grpSpPr>
      <p:sp>
        <p:nvSpPr>
          <p:cNvPr id="12" name="Subtitle 2"/>
          <p:cNvSpPr txBox="1">
            <a:spLocks/>
          </p:cNvSpPr>
          <p:nvPr userDrawn="1"/>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p>
        </p:txBody>
      </p:sp>
      <p:sp>
        <p:nvSpPr>
          <p:cNvPr id="13" name="Subtitle 2"/>
          <p:cNvSpPr txBox="1">
            <a:spLocks/>
          </p:cNvSpPr>
          <p:nvPr userDrawn="1"/>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p>
        </p:txBody>
      </p:sp>
      <p:sp>
        <p:nvSpPr>
          <p:cNvPr id="14" name="Rectangle 13"/>
          <p:cNvSpPr/>
          <p:nvPr userDrawn="1"/>
        </p:nvSpPr>
        <p:spPr>
          <a:xfrm>
            <a:off x="0" y="12410058"/>
            <a:ext cx="24387175" cy="13059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3" name="Picture Placeholder 2"/>
          <p:cNvSpPr>
            <a:spLocks noGrp="1"/>
          </p:cNvSpPr>
          <p:nvPr>
            <p:ph type="pic" sz="quarter" idx="13"/>
          </p:nvPr>
        </p:nvSpPr>
        <p:spPr>
          <a:xfrm>
            <a:off x="1865312" y="2641600"/>
            <a:ext cx="4891087" cy="8658794"/>
          </a:xfrm>
        </p:spPr>
        <p:txBody>
          <a:bodyPr/>
          <a:lstStyle/>
          <a:p>
            <a:endParaRPr lang="en-US"/>
          </a:p>
        </p:txBody>
      </p:sp>
    </p:spTree>
    <p:extLst>
      <p:ext uri="{BB962C8B-B14F-4D97-AF65-F5344CB8AC3E}">
        <p14:creationId xmlns:p14="http://schemas.microsoft.com/office/powerpoint/2010/main" val="339458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359" y="549278"/>
            <a:ext cx="21948458" cy="2286000"/>
          </a:xfrm>
          <a:prstGeom prst="rect">
            <a:avLst/>
          </a:prstGeom>
        </p:spPr>
        <p:txBody>
          <a:bodyPr vert="horz" lIns="217490" tIns="108745" rIns="217490" bIns="108745"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19359" y="3200413"/>
            <a:ext cx="21948458" cy="9051926"/>
          </a:xfrm>
          <a:prstGeom prst="rect">
            <a:avLst/>
          </a:prstGeom>
        </p:spPr>
        <p:txBody>
          <a:bodyPr vert="horz" lIns="217490" tIns="108745" rIns="217490" bIns="108745" rtlCol="0">
            <a:noAutofit/>
          </a:bodyPr>
          <a:lstStyle/>
          <a:p>
            <a:pPr lvl="0"/>
            <a:r>
              <a:rPr lang="en-US" dirty="0" smtClean="0"/>
              <a:t>Click to edit Master text styles</a:t>
            </a:r>
          </a:p>
        </p:txBody>
      </p:sp>
      <p:sp>
        <p:nvSpPr>
          <p:cNvPr id="6" name="Slide Number Placeholder 5"/>
          <p:cNvSpPr>
            <a:spLocks noGrp="1"/>
          </p:cNvSpPr>
          <p:nvPr>
            <p:ph type="sldNum" sz="quarter" idx="4"/>
          </p:nvPr>
        </p:nvSpPr>
        <p:spPr>
          <a:xfrm>
            <a:off x="22909784" y="510459"/>
            <a:ext cx="824808" cy="462198"/>
          </a:xfrm>
          <a:prstGeom prst="rect">
            <a:avLst/>
          </a:prstGeom>
          <a:solidFill>
            <a:schemeClr val="bg2"/>
          </a:solidFill>
        </p:spPr>
        <p:txBody>
          <a:bodyPr vert="horz" lIns="0" tIns="182680" rIns="0" bIns="182680" rtlCol="0" anchor="ctr">
            <a:spAutoFit/>
          </a:bodyPr>
          <a:lstStyle>
            <a:lvl1pPr algn="ctr">
              <a:defRPr sz="2000">
                <a:ln>
                  <a:noFill/>
                </a:ln>
                <a:solidFill>
                  <a:schemeClr val="bg1"/>
                </a:solidFill>
                <a:latin typeface="Open Sans"/>
                <a:cs typeface="Open Sans"/>
              </a:defRPr>
            </a:lvl1pPr>
          </a:lstStyle>
          <a:p>
            <a:fld id="{C9468CE9-3F3D-1446-A027-4B4CDD3883B0}" type="slidenum">
              <a:rPr lang="en-US" smtClean="0"/>
              <a:pPr/>
              <a:t>‹#›</a:t>
            </a:fld>
            <a:endParaRPr lang="en-US"/>
          </a:p>
        </p:txBody>
      </p:sp>
      <p:grpSp>
        <p:nvGrpSpPr>
          <p:cNvPr id="12" name="Group 11"/>
          <p:cNvGrpSpPr/>
          <p:nvPr userDrawn="1"/>
        </p:nvGrpSpPr>
        <p:grpSpPr>
          <a:xfrm>
            <a:off x="-28864" y="13604787"/>
            <a:ext cx="24538664" cy="181430"/>
            <a:chOff x="606161" y="2106824"/>
            <a:chExt cx="6205940" cy="1241188"/>
          </a:xfrm>
        </p:grpSpPr>
        <p:sp>
          <p:nvSpPr>
            <p:cNvPr id="7" name="Rectangle 6"/>
            <p:cNvSpPr/>
            <p:nvPr userDrawn="1"/>
          </p:nvSpPr>
          <p:spPr>
            <a:xfrm>
              <a:off x="606161" y="2106824"/>
              <a:ext cx="1241188" cy="12411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sp>
          <p:nvSpPr>
            <p:cNvPr id="8" name="Rectangle 7"/>
            <p:cNvSpPr/>
            <p:nvPr userDrawn="1"/>
          </p:nvSpPr>
          <p:spPr>
            <a:xfrm>
              <a:off x="1847349" y="2106824"/>
              <a:ext cx="1241188" cy="12411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sp>
          <p:nvSpPr>
            <p:cNvPr id="9" name="Rectangle 8"/>
            <p:cNvSpPr/>
            <p:nvPr userDrawn="1"/>
          </p:nvSpPr>
          <p:spPr>
            <a:xfrm>
              <a:off x="3088537" y="2106824"/>
              <a:ext cx="1241188" cy="124118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sp>
          <p:nvSpPr>
            <p:cNvPr id="10" name="Rectangle 9"/>
            <p:cNvSpPr/>
            <p:nvPr userDrawn="1"/>
          </p:nvSpPr>
          <p:spPr>
            <a:xfrm>
              <a:off x="4329725" y="2106824"/>
              <a:ext cx="1241188" cy="124118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sp>
          <p:nvSpPr>
            <p:cNvPr id="11" name="Rectangle 10"/>
            <p:cNvSpPr/>
            <p:nvPr userDrawn="1"/>
          </p:nvSpPr>
          <p:spPr>
            <a:xfrm>
              <a:off x="5570913" y="2106824"/>
              <a:ext cx="1241188" cy="124118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grpSp>
    </p:spTree>
    <p:extLst>
      <p:ext uri="{BB962C8B-B14F-4D97-AF65-F5344CB8AC3E}">
        <p14:creationId xmlns:p14="http://schemas.microsoft.com/office/powerpoint/2010/main" val="40251517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3" r:id="rId4"/>
    <p:sldLayoutId id="2147483664" r:id="rId5"/>
    <p:sldLayoutId id="2147483665" r:id="rId6"/>
    <p:sldLayoutId id="2147483675" r:id="rId7"/>
    <p:sldLayoutId id="2147483666" r:id="rId8"/>
    <p:sldLayoutId id="2147483676" r:id="rId9"/>
    <p:sldLayoutId id="2147483667" r:id="rId10"/>
    <p:sldLayoutId id="2147483668" r:id="rId11"/>
    <p:sldLayoutId id="2147483669" r:id="rId12"/>
    <p:sldLayoutId id="2147483673" r:id="rId13"/>
    <p:sldLayoutId id="2147483677" r:id="rId14"/>
    <p:sldLayoutId id="2147483678" r:id="rId15"/>
    <p:sldLayoutId id="2147483679" r:id="rId16"/>
    <p:sldLayoutId id="2147483680" r:id="rId17"/>
    <p:sldLayoutId id="2147483681" r:id="rId18"/>
    <p:sldLayoutId id="2147483682" r:id="rId19"/>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hf hdr="0" ftr="0" dt="0"/>
  <p:txStyles>
    <p:titleStyle>
      <a:lvl1pPr algn="ctr" defTabSz="1087444" rtl="0" eaLnBrk="1" latinLnBrk="0" hangingPunct="1">
        <a:spcBef>
          <a:spcPct val="0"/>
        </a:spcBef>
        <a:buNone/>
        <a:defRPr sz="6000" kern="1200">
          <a:solidFill>
            <a:schemeClr val="bg2"/>
          </a:solidFill>
          <a:latin typeface="Open Sans"/>
          <a:ea typeface="+mj-ea"/>
          <a:cs typeface="Open Sans"/>
        </a:defRPr>
      </a:lvl1pPr>
    </p:titleStyle>
    <p:bodyStyle>
      <a:lvl1pPr marL="0" indent="0" algn="ctr" defTabSz="1087444" rtl="0" eaLnBrk="1" latinLnBrk="0" hangingPunct="1">
        <a:lnSpc>
          <a:spcPct val="13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5pPr>
      <a:lvl6pPr marL="5980947" indent="-543724" algn="l" defTabSz="1087444" rtl="0" eaLnBrk="1" latinLnBrk="0" hangingPunct="1">
        <a:spcBef>
          <a:spcPct val="20000"/>
        </a:spcBef>
        <a:buFont typeface="Arial"/>
        <a:buChar char="•"/>
        <a:defRPr sz="4800" kern="1200">
          <a:solidFill>
            <a:schemeClr val="tx1"/>
          </a:solidFill>
          <a:latin typeface="+mn-lt"/>
          <a:ea typeface="+mn-ea"/>
          <a:cs typeface="+mn-cs"/>
        </a:defRPr>
      </a:lvl6pPr>
      <a:lvl7pPr marL="7068393" indent="-543724" algn="l" defTabSz="1087444" rtl="0" eaLnBrk="1" latinLnBrk="0" hangingPunct="1">
        <a:spcBef>
          <a:spcPct val="20000"/>
        </a:spcBef>
        <a:buFont typeface="Arial"/>
        <a:buChar char="•"/>
        <a:defRPr sz="4800" kern="1200">
          <a:solidFill>
            <a:schemeClr val="tx1"/>
          </a:solidFill>
          <a:latin typeface="+mn-lt"/>
          <a:ea typeface="+mn-ea"/>
          <a:cs typeface="+mn-cs"/>
        </a:defRPr>
      </a:lvl7pPr>
      <a:lvl8pPr marL="8155841" indent="-543724" algn="l" defTabSz="1087444" rtl="0" eaLnBrk="1" latinLnBrk="0" hangingPunct="1">
        <a:spcBef>
          <a:spcPct val="20000"/>
        </a:spcBef>
        <a:buFont typeface="Arial"/>
        <a:buChar char="•"/>
        <a:defRPr sz="4800" kern="1200">
          <a:solidFill>
            <a:schemeClr val="tx1"/>
          </a:solidFill>
          <a:latin typeface="+mn-lt"/>
          <a:ea typeface="+mn-ea"/>
          <a:cs typeface="+mn-cs"/>
        </a:defRPr>
      </a:lvl8pPr>
      <a:lvl9pPr marL="9243285" indent="-543724" algn="l" defTabSz="1087444" rtl="0" eaLnBrk="1" latinLnBrk="0" hangingPunct="1">
        <a:spcBef>
          <a:spcPct val="20000"/>
        </a:spcBef>
        <a:buFont typeface="Arial"/>
        <a:buChar char="•"/>
        <a:defRPr sz="4800" kern="1200">
          <a:solidFill>
            <a:schemeClr val="tx1"/>
          </a:solidFill>
          <a:latin typeface="+mn-lt"/>
          <a:ea typeface="+mn-ea"/>
          <a:cs typeface="+mn-cs"/>
        </a:defRPr>
      </a:lvl9pPr>
    </p:bodyStyle>
    <p:otherStyle>
      <a:defPPr>
        <a:defRPr lang="en-US"/>
      </a:defPPr>
      <a:lvl1pPr marL="0" algn="l" defTabSz="1087444" rtl="0" eaLnBrk="1" latinLnBrk="0" hangingPunct="1">
        <a:defRPr sz="4300" kern="1200">
          <a:solidFill>
            <a:schemeClr val="tx1"/>
          </a:solidFill>
          <a:latin typeface="+mn-lt"/>
          <a:ea typeface="+mn-ea"/>
          <a:cs typeface="+mn-cs"/>
        </a:defRPr>
      </a:lvl1pPr>
      <a:lvl2pPr marL="1087444" algn="l" defTabSz="1087444" rtl="0" eaLnBrk="1" latinLnBrk="0" hangingPunct="1">
        <a:defRPr sz="4300" kern="1200">
          <a:solidFill>
            <a:schemeClr val="tx1"/>
          </a:solidFill>
          <a:latin typeface="+mn-lt"/>
          <a:ea typeface="+mn-ea"/>
          <a:cs typeface="+mn-cs"/>
        </a:defRPr>
      </a:lvl2pPr>
      <a:lvl3pPr marL="2174887" algn="l" defTabSz="1087444" rtl="0" eaLnBrk="1" latinLnBrk="0" hangingPunct="1">
        <a:defRPr sz="4300" kern="1200">
          <a:solidFill>
            <a:schemeClr val="tx1"/>
          </a:solidFill>
          <a:latin typeface="+mn-lt"/>
          <a:ea typeface="+mn-ea"/>
          <a:cs typeface="+mn-cs"/>
        </a:defRPr>
      </a:lvl3pPr>
      <a:lvl4pPr marL="3262338" algn="l" defTabSz="1087444" rtl="0" eaLnBrk="1" latinLnBrk="0" hangingPunct="1">
        <a:defRPr sz="4300" kern="1200">
          <a:solidFill>
            <a:schemeClr val="tx1"/>
          </a:solidFill>
          <a:latin typeface="+mn-lt"/>
          <a:ea typeface="+mn-ea"/>
          <a:cs typeface="+mn-cs"/>
        </a:defRPr>
      </a:lvl4pPr>
      <a:lvl5pPr marL="4349779" algn="l" defTabSz="1087444" rtl="0" eaLnBrk="1" latinLnBrk="0" hangingPunct="1">
        <a:defRPr sz="4300" kern="1200">
          <a:solidFill>
            <a:schemeClr val="tx1"/>
          </a:solidFill>
          <a:latin typeface="+mn-lt"/>
          <a:ea typeface="+mn-ea"/>
          <a:cs typeface="+mn-cs"/>
        </a:defRPr>
      </a:lvl5pPr>
      <a:lvl6pPr marL="5437225" algn="l" defTabSz="1087444" rtl="0" eaLnBrk="1" latinLnBrk="0" hangingPunct="1">
        <a:defRPr sz="4300" kern="1200">
          <a:solidFill>
            <a:schemeClr val="tx1"/>
          </a:solidFill>
          <a:latin typeface="+mn-lt"/>
          <a:ea typeface="+mn-ea"/>
          <a:cs typeface="+mn-cs"/>
        </a:defRPr>
      </a:lvl6pPr>
      <a:lvl7pPr marL="6524671" algn="l" defTabSz="1087444" rtl="0" eaLnBrk="1" latinLnBrk="0" hangingPunct="1">
        <a:defRPr sz="4300" kern="1200">
          <a:solidFill>
            <a:schemeClr val="tx1"/>
          </a:solidFill>
          <a:latin typeface="+mn-lt"/>
          <a:ea typeface="+mn-ea"/>
          <a:cs typeface="+mn-cs"/>
        </a:defRPr>
      </a:lvl7pPr>
      <a:lvl8pPr marL="7612115" algn="l" defTabSz="1087444" rtl="0" eaLnBrk="1" latinLnBrk="0" hangingPunct="1">
        <a:defRPr sz="4300" kern="1200">
          <a:solidFill>
            <a:schemeClr val="tx1"/>
          </a:solidFill>
          <a:latin typeface="+mn-lt"/>
          <a:ea typeface="+mn-ea"/>
          <a:cs typeface="+mn-cs"/>
        </a:defRPr>
      </a:lvl8pPr>
      <a:lvl9pPr marL="8699558" algn="l" defTabSz="1087444"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1.xml"/><Relationship Id="rId3"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3.xml"/><Relationship Id="rId3" Type="http://schemas.openxmlformats.org/officeDocument/2006/relationships/chart" Target="../charts/char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5.xml"/><Relationship Id="rId3" Type="http://schemas.openxmlformats.org/officeDocument/2006/relationships/chart" Target="../charts/char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7.xml"/><Relationship Id="rId3" Type="http://schemas.openxmlformats.org/officeDocument/2006/relationships/chart" Target="../charts/char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9.xml"/><Relationship Id="rId3" Type="http://schemas.openxmlformats.org/officeDocument/2006/relationships/chart" Target="../charts/char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11.xml"/><Relationship Id="rId3" Type="http://schemas.openxmlformats.org/officeDocument/2006/relationships/chart" Target="../charts/char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hyperlink" Target="mailto:louistwelve@gmail.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fontsquirrel.com/fonts/open-sa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7845" y="5317058"/>
            <a:ext cx="17131486" cy="1508712"/>
          </a:xfrm>
        </p:spPr>
        <p:txBody>
          <a:bodyPr/>
          <a:lstStyle/>
          <a:p>
            <a:r>
              <a:rPr lang="en-US" sz="8800" b="1" dirty="0"/>
              <a:t>Benchmarking</a:t>
            </a:r>
          </a:p>
        </p:txBody>
      </p:sp>
      <p:sp>
        <p:nvSpPr>
          <p:cNvPr id="3" name="Subtitle 2"/>
          <p:cNvSpPr>
            <a:spLocks noGrp="1"/>
          </p:cNvSpPr>
          <p:nvPr>
            <p:ph type="subTitle" idx="1"/>
          </p:nvPr>
        </p:nvSpPr>
        <p:spPr>
          <a:xfrm>
            <a:off x="3658076" y="7070410"/>
            <a:ext cx="17071023" cy="1116864"/>
          </a:xfrm>
        </p:spPr>
        <p:txBody>
          <a:bodyPr>
            <a:normAutofit/>
          </a:bodyPr>
          <a:lstStyle/>
          <a:p>
            <a:r>
              <a:rPr lang="en-US" sz="4000" dirty="0">
                <a:solidFill>
                  <a:schemeClr val="bg1">
                    <a:lumMod val="65000"/>
                  </a:schemeClr>
                </a:solidFill>
              </a:rPr>
              <a:t>Presented by: Louis </a:t>
            </a:r>
            <a:r>
              <a:rPr lang="en-US" sz="4000" dirty="0" smtClean="0">
                <a:solidFill>
                  <a:schemeClr val="bg1">
                    <a:lumMod val="65000"/>
                  </a:schemeClr>
                </a:solidFill>
              </a:rPr>
              <a:t>Twelve</a:t>
            </a:r>
            <a:endParaRPr lang="en-US" sz="4000" dirty="0">
              <a:solidFill>
                <a:schemeClr val="bg1">
                  <a:lumMod val="65000"/>
                </a:schemeClr>
              </a:solidFill>
            </a:endParaRPr>
          </a:p>
        </p:txBody>
      </p:sp>
      <p:sp>
        <p:nvSpPr>
          <p:cNvPr id="6" name="Rectangle 5"/>
          <p:cNvSpPr/>
          <p:nvPr/>
        </p:nvSpPr>
        <p:spPr>
          <a:xfrm>
            <a:off x="11402478" y="6919671"/>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Tree>
    <p:extLst>
      <p:ext uri="{BB962C8B-B14F-4D97-AF65-F5344CB8AC3E}">
        <p14:creationId xmlns:p14="http://schemas.microsoft.com/office/powerpoint/2010/main" val="25772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3662478" y="5745516"/>
            <a:ext cx="17131486" cy="2429796"/>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8800" b="1" dirty="0" smtClean="0">
                <a:solidFill>
                  <a:schemeClr val="bg1"/>
                </a:solidFill>
              </a:rPr>
              <a:t>Who we are</a:t>
            </a:r>
            <a:endParaRPr lang="en-US" sz="8800" b="1" dirty="0">
              <a:solidFill>
                <a:schemeClr val="bg1"/>
              </a:solidFill>
            </a:endParaRPr>
          </a:p>
          <a:p>
            <a:pPr>
              <a:lnSpc>
                <a:spcPct val="90000"/>
              </a:lnSpc>
            </a:pPr>
            <a:r>
              <a:rPr lang="en-US" sz="7100" dirty="0" smtClean="0">
                <a:solidFill>
                  <a:schemeClr val="bg1"/>
                </a:solidFill>
                <a:latin typeface="Open Sans Light"/>
                <a:cs typeface="Open Sans Light"/>
              </a:rPr>
              <a:t>Meet who are behind the curtain.</a:t>
            </a:r>
            <a:endParaRPr lang="en-US" sz="8800" dirty="0">
              <a:solidFill>
                <a:schemeClr val="bg1"/>
              </a:solidFill>
              <a:latin typeface="Open Sans Light"/>
              <a:cs typeface="Open Sans Light"/>
            </a:endParaRPr>
          </a:p>
        </p:txBody>
      </p:sp>
      <p:sp>
        <p:nvSpPr>
          <p:cNvPr id="10" name="Rectangle 9"/>
          <p:cNvSpPr/>
          <p:nvPr/>
        </p:nvSpPr>
        <p:spPr>
          <a:xfrm>
            <a:off x="11416770" y="8360151"/>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 name="AutoShape 82"/>
          <p:cNvSpPr>
            <a:spLocks/>
          </p:cNvSpPr>
          <p:nvPr/>
        </p:nvSpPr>
        <p:spPr bwMode="auto">
          <a:xfrm>
            <a:off x="11450205" y="4476688"/>
            <a:ext cx="1520210" cy="12251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38093" tIns="38093" rIns="38093" bIns="38093"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Tree>
    <p:extLst>
      <p:ext uri="{BB962C8B-B14F-4D97-AF65-F5344CB8AC3E}">
        <p14:creationId xmlns:p14="http://schemas.microsoft.com/office/powerpoint/2010/main" val="68003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909784" y="510459"/>
            <a:ext cx="824808" cy="462198"/>
          </a:xfrm>
        </p:spPr>
        <p:txBody>
          <a:bodyPr/>
          <a:lstStyle/>
          <a:p>
            <a:fld id="{C9468CE9-3F3D-1446-A027-4B4CDD3883B0}" type="slidenum">
              <a:rPr lang="en-US" smtClean="0"/>
              <a:t>11</a:t>
            </a:fld>
            <a:endParaRPr lang="en-US"/>
          </a:p>
        </p:txBody>
      </p:sp>
      <p:sp>
        <p:nvSpPr>
          <p:cNvPr id="2" name="Title 1"/>
          <p:cNvSpPr>
            <a:spLocks noGrp="1"/>
          </p:cNvSpPr>
          <p:nvPr>
            <p:ph type="ctrTitle"/>
          </p:nvPr>
        </p:nvSpPr>
        <p:spPr/>
        <p:txBody>
          <a:bodyPr>
            <a:noAutofit/>
          </a:bodyPr>
          <a:lstStyle/>
          <a:p>
            <a:r>
              <a:rPr lang="en-US" dirty="0" smtClean="0">
                <a:solidFill>
                  <a:schemeClr val="bg2"/>
                </a:solidFill>
              </a:rPr>
              <a:t>Meet our Team</a:t>
            </a:r>
            <a:endParaRPr lang="en-US" dirty="0">
              <a:solidFill>
                <a:schemeClr val="bg2"/>
              </a:solidFill>
            </a:endParaRPr>
          </a:p>
        </p:txBody>
      </p:sp>
      <p:sp>
        <p:nvSpPr>
          <p:cNvPr id="41" name="Subtitle 40"/>
          <p:cNvSpPr>
            <a:spLocks noGrp="1"/>
          </p:cNvSpPr>
          <p:nvPr>
            <p:ph type="subTitle" idx="1"/>
          </p:nvPr>
        </p:nvSpPr>
        <p:spPr/>
        <p:txBody>
          <a:bodyPr/>
          <a:lstStyle/>
          <a:p>
            <a:r>
              <a:rPr lang="en-US" dirty="0" smtClean="0"/>
              <a:t>Your subtitle goes here</a:t>
            </a:r>
            <a:endParaRPr lang="en-US" dirty="0"/>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25" name="TextBox 24"/>
          <p:cNvSpPr txBox="1"/>
          <p:nvPr/>
        </p:nvSpPr>
        <p:spPr>
          <a:xfrm>
            <a:off x="3290986" y="8398258"/>
            <a:ext cx="3983038" cy="754053"/>
          </a:xfrm>
          <a:prstGeom prst="rect">
            <a:avLst/>
          </a:prstGeom>
          <a:noFill/>
        </p:spPr>
        <p:txBody>
          <a:bodyPr wrap="square" rtlCol="0">
            <a:spAutoFit/>
          </a:bodyPr>
          <a:lstStyle/>
          <a:p>
            <a:pPr algn="ctr"/>
            <a:r>
              <a:rPr lang="en-US" dirty="0" err="1" smtClean="0">
                <a:solidFill>
                  <a:schemeClr val="bg2"/>
                </a:solidFill>
                <a:latin typeface="Open Sans Light"/>
              </a:rPr>
              <a:t>Oliva</a:t>
            </a:r>
            <a:r>
              <a:rPr lang="en-US" dirty="0" smtClean="0">
                <a:solidFill>
                  <a:schemeClr val="bg2"/>
                </a:solidFill>
                <a:latin typeface="Open Sans Light"/>
              </a:rPr>
              <a:t> Queen</a:t>
            </a:r>
            <a:endParaRPr lang="en-US" dirty="0">
              <a:solidFill>
                <a:schemeClr val="bg2"/>
              </a:solidFill>
              <a:latin typeface="Open Sans Light"/>
            </a:endParaRPr>
          </a:p>
        </p:txBody>
      </p:sp>
      <p:sp>
        <p:nvSpPr>
          <p:cNvPr id="28" name="TextBox 27"/>
          <p:cNvSpPr txBox="1"/>
          <p:nvPr/>
        </p:nvSpPr>
        <p:spPr>
          <a:xfrm>
            <a:off x="7909051" y="8398258"/>
            <a:ext cx="3983038" cy="754053"/>
          </a:xfrm>
          <a:prstGeom prst="rect">
            <a:avLst/>
          </a:prstGeom>
          <a:noFill/>
        </p:spPr>
        <p:txBody>
          <a:bodyPr wrap="square" rtlCol="0">
            <a:spAutoFit/>
          </a:bodyPr>
          <a:lstStyle/>
          <a:p>
            <a:pPr algn="ctr"/>
            <a:r>
              <a:rPr lang="en-US" dirty="0" smtClean="0">
                <a:solidFill>
                  <a:schemeClr val="bg2"/>
                </a:solidFill>
                <a:latin typeface="Open Sans Light"/>
              </a:rPr>
              <a:t>Jane Snow</a:t>
            </a:r>
            <a:endParaRPr lang="en-US" dirty="0">
              <a:solidFill>
                <a:schemeClr val="bg2"/>
              </a:solidFill>
              <a:latin typeface="Open Sans Light"/>
            </a:endParaRPr>
          </a:p>
        </p:txBody>
      </p:sp>
      <p:sp>
        <p:nvSpPr>
          <p:cNvPr id="30" name="TextBox 29"/>
          <p:cNvSpPr txBox="1"/>
          <p:nvPr/>
        </p:nvSpPr>
        <p:spPr>
          <a:xfrm>
            <a:off x="12585304" y="8398258"/>
            <a:ext cx="3983038" cy="754053"/>
          </a:xfrm>
          <a:prstGeom prst="rect">
            <a:avLst/>
          </a:prstGeom>
          <a:noFill/>
        </p:spPr>
        <p:txBody>
          <a:bodyPr wrap="square" rtlCol="0">
            <a:spAutoFit/>
          </a:bodyPr>
          <a:lstStyle/>
          <a:p>
            <a:pPr algn="ctr"/>
            <a:r>
              <a:rPr lang="en-US" dirty="0" smtClean="0">
                <a:solidFill>
                  <a:schemeClr val="bg2"/>
                </a:solidFill>
                <a:latin typeface="Open Sans Light"/>
              </a:rPr>
              <a:t>Peter Park</a:t>
            </a:r>
            <a:endParaRPr lang="en-US" dirty="0">
              <a:solidFill>
                <a:schemeClr val="bg2"/>
              </a:solidFill>
              <a:latin typeface="Open Sans Light"/>
            </a:endParaRPr>
          </a:p>
        </p:txBody>
      </p:sp>
      <p:sp>
        <p:nvSpPr>
          <p:cNvPr id="31" name="TextBox 30"/>
          <p:cNvSpPr txBox="1"/>
          <p:nvPr/>
        </p:nvSpPr>
        <p:spPr>
          <a:xfrm>
            <a:off x="17261102" y="8455797"/>
            <a:ext cx="3983038" cy="754053"/>
          </a:xfrm>
          <a:prstGeom prst="rect">
            <a:avLst/>
          </a:prstGeom>
          <a:noFill/>
        </p:spPr>
        <p:txBody>
          <a:bodyPr wrap="square" rtlCol="0">
            <a:spAutoFit/>
          </a:bodyPr>
          <a:lstStyle/>
          <a:p>
            <a:pPr algn="ctr"/>
            <a:r>
              <a:rPr lang="en-US" dirty="0" smtClean="0">
                <a:solidFill>
                  <a:schemeClr val="bg2"/>
                </a:solidFill>
                <a:latin typeface="Open Sans Light"/>
              </a:rPr>
              <a:t>Louis Twelve</a:t>
            </a:r>
            <a:endParaRPr lang="en-US" dirty="0">
              <a:solidFill>
                <a:schemeClr val="bg2"/>
              </a:solidFill>
              <a:latin typeface="Open Sans Light"/>
            </a:endParaRPr>
          </a:p>
        </p:txBody>
      </p:sp>
      <p:sp>
        <p:nvSpPr>
          <p:cNvPr id="32" name="TextBox 31"/>
          <p:cNvSpPr txBox="1"/>
          <p:nvPr/>
        </p:nvSpPr>
        <p:spPr>
          <a:xfrm>
            <a:off x="3290986" y="9034850"/>
            <a:ext cx="3983038" cy="523220"/>
          </a:xfrm>
          <a:prstGeom prst="rect">
            <a:avLst/>
          </a:prstGeom>
          <a:noFill/>
        </p:spPr>
        <p:txBody>
          <a:bodyPr wrap="square" rtlCol="0">
            <a:spAutoFit/>
          </a:bodyPr>
          <a:lstStyle/>
          <a:p>
            <a:pPr algn="ctr"/>
            <a:r>
              <a:rPr lang="en-US" sz="2800" dirty="0" smtClean="0">
                <a:solidFill>
                  <a:schemeClr val="tx2"/>
                </a:solidFill>
                <a:latin typeface="Open Sans Light"/>
              </a:rPr>
              <a:t>CEO &amp; Founder</a:t>
            </a:r>
            <a:endParaRPr lang="en-US" sz="2800" dirty="0">
              <a:solidFill>
                <a:schemeClr val="tx2"/>
              </a:solidFill>
              <a:latin typeface="Open Sans Light"/>
            </a:endParaRPr>
          </a:p>
        </p:txBody>
      </p:sp>
      <p:sp>
        <p:nvSpPr>
          <p:cNvPr id="33" name="TextBox 32"/>
          <p:cNvSpPr txBox="1"/>
          <p:nvPr/>
        </p:nvSpPr>
        <p:spPr>
          <a:xfrm>
            <a:off x="7909051" y="9034850"/>
            <a:ext cx="3983038" cy="523220"/>
          </a:xfrm>
          <a:prstGeom prst="rect">
            <a:avLst/>
          </a:prstGeom>
          <a:noFill/>
        </p:spPr>
        <p:txBody>
          <a:bodyPr wrap="square" rtlCol="0">
            <a:spAutoFit/>
          </a:bodyPr>
          <a:lstStyle/>
          <a:p>
            <a:pPr algn="ctr"/>
            <a:r>
              <a:rPr lang="en-US" sz="2800" dirty="0" smtClean="0">
                <a:solidFill>
                  <a:schemeClr val="tx2"/>
                </a:solidFill>
                <a:latin typeface="Open Sans Light"/>
              </a:rPr>
              <a:t>Finances Department</a:t>
            </a:r>
            <a:endParaRPr lang="en-US" sz="2800" dirty="0">
              <a:solidFill>
                <a:schemeClr val="tx2"/>
              </a:solidFill>
              <a:latin typeface="Open Sans Light"/>
            </a:endParaRPr>
          </a:p>
        </p:txBody>
      </p:sp>
      <p:sp>
        <p:nvSpPr>
          <p:cNvPr id="34" name="TextBox 33"/>
          <p:cNvSpPr txBox="1"/>
          <p:nvPr/>
        </p:nvSpPr>
        <p:spPr>
          <a:xfrm>
            <a:off x="12585304" y="9034850"/>
            <a:ext cx="3983038" cy="523220"/>
          </a:xfrm>
          <a:prstGeom prst="rect">
            <a:avLst/>
          </a:prstGeom>
          <a:noFill/>
        </p:spPr>
        <p:txBody>
          <a:bodyPr wrap="square" rtlCol="0">
            <a:spAutoFit/>
          </a:bodyPr>
          <a:lstStyle/>
          <a:p>
            <a:pPr algn="ctr"/>
            <a:r>
              <a:rPr lang="en-US" sz="2800" dirty="0" smtClean="0">
                <a:solidFill>
                  <a:schemeClr val="tx2"/>
                </a:solidFill>
                <a:latin typeface="Open Sans Light"/>
              </a:rPr>
              <a:t>Marketing Manager</a:t>
            </a:r>
            <a:endParaRPr lang="en-US" sz="2800" dirty="0">
              <a:solidFill>
                <a:schemeClr val="tx2"/>
              </a:solidFill>
              <a:latin typeface="Open Sans Light"/>
            </a:endParaRPr>
          </a:p>
        </p:txBody>
      </p:sp>
      <p:sp>
        <p:nvSpPr>
          <p:cNvPr id="35" name="TextBox 34"/>
          <p:cNvSpPr txBox="1"/>
          <p:nvPr/>
        </p:nvSpPr>
        <p:spPr>
          <a:xfrm>
            <a:off x="17261102" y="9034850"/>
            <a:ext cx="3983038" cy="523220"/>
          </a:xfrm>
          <a:prstGeom prst="rect">
            <a:avLst/>
          </a:prstGeom>
          <a:noFill/>
        </p:spPr>
        <p:txBody>
          <a:bodyPr wrap="square" rtlCol="0">
            <a:spAutoFit/>
          </a:bodyPr>
          <a:lstStyle/>
          <a:p>
            <a:pPr algn="ctr"/>
            <a:r>
              <a:rPr lang="en-US" sz="2800" dirty="0" smtClean="0">
                <a:solidFill>
                  <a:schemeClr val="tx2"/>
                </a:solidFill>
                <a:latin typeface="Open Sans Light"/>
              </a:rPr>
              <a:t>Graphic Designer</a:t>
            </a:r>
            <a:endParaRPr lang="en-US" sz="2800" dirty="0">
              <a:solidFill>
                <a:schemeClr val="tx2"/>
              </a:solidFill>
              <a:latin typeface="Open Sans Light"/>
            </a:endParaRPr>
          </a:p>
        </p:txBody>
      </p:sp>
      <p:sp>
        <p:nvSpPr>
          <p:cNvPr id="36" name="Rectangle 35"/>
          <p:cNvSpPr/>
          <p:nvPr/>
        </p:nvSpPr>
        <p:spPr>
          <a:xfrm>
            <a:off x="4496140" y="9807841"/>
            <a:ext cx="1553645" cy="1280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38" name="Rectangle 37"/>
          <p:cNvSpPr/>
          <p:nvPr/>
        </p:nvSpPr>
        <p:spPr>
          <a:xfrm>
            <a:off x="9122744" y="9807841"/>
            <a:ext cx="1553645" cy="1280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39" name="Rectangle 38"/>
          <p:cNvSpPr/>
          <p:nvPr/>
        </p:nvSpPr>
        <p:spPr>
          <a:xfrm>
            <a:off x="13850380" y="9807841"/>
            <a:ext cx="1553645" cy="128014"/>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40" name="Rectangle 39"/>
          <p:cNvSpPr/>
          <p:nvPr/>
        </p:nvSpPr>
        <p:spPr>
          <a:xfrm>
            <a:off x="18476984" y="9807841"/>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3" name="Picture Placeholder 2"/>
          <p:cNvSpPr>
            <a:spLocks noGrp="1"/>
          </p:cNvSpPr>
          <p:nvPr>
            <p:ph type="pic" sz="quarter" idx="13"/>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7" name="Picture Placeholder 6"/>
          <p:cNvSpPr>
            <a:spLocks noGrp="1"/>
          </p:cNvSpPr>
          <p:nvPr>
            <p:ph type="pic" sz="quarter" idx="16"/>
          </p:nvPr>
        </p:nvSpPr>
        <p:spPr/>
      </p:sp>
    </p:spTree>
    <p:extLst>
      <p:ext uri="{BB962C8B-B14F-4D97-AF65-F5344CB8AC3E}">
        <p14:creationId xmlns:p14="http://schemas.microsoft.com/office/powerpoint/2010/main" val="143255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1">
                                            <p:txEl>
                                              <p:pRg st="0" end="0"/>
                                            </p:txEl>
                                          </p:spTgt>
                                        </p:tgtEl>
                                        <p:attrNameLst>
                                          <p:attrName>style.visibility</p:attrName>
                                        </p:attrNameLst>
                                      </p:cBhvr>
                                      <p:to>
                                        <p:strVal val="visible"/>
                                      </p:to>
                                    </p:set>
                                    <p:animEffect transition="in" filter="fade">
                                      <p:cBhvr>
                                        <p:cTn id="13" dur="500"/>
                                        <p:tgtEl>
                                          <p:spTgt spid="4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build="p"/>
      <p:bldP spid="11" grpId="0" animBg="1"/>
      <p:bldP spid="25" grpId="0"/>
      <p:bldP spid="28" grpId="0"/>
      <p:bldP spid="30" grpId="0"/>
      <p:bldP spid="31" grpId="0"/>
      <p:bldP spid="32" grpId="0"/>
      <p:bldP spid="33" grpId="0"/>
      <p:bldP spid="34" grpId="0"/>
      <p:bldP spid="35" grpId="0"/>
      <p:bldP spid="36" grpId="0" animBg="1"/>
      <p:bldP spid="38" grpId="0" animBg="1"/>
      <p:bldP spid="39" grpId="0" animBg="1"/>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22909784" y="510459"/>
            <a:ext cx="824808" cy="462198"/>
          </a:xfrm>
        </p:spPr>
        <p:txBody>
          <a:bodyPr/>
          <a:lstStyle/>
          <a:p>
            <a:fld id="{C9468CE9-3F3D-1446-A027-4B4CDD3883B0}" type="slidenum">
              <a:rPr lang="en-US" smtClean="0"/>
              <a:t>12</a:t>
            </a:fld>
            <a:endParaRPr lang="en-US"/>
          </a:p>
        </p:txBody>
      </p:sp>
      <p:sp>
        <p:nvSpPr>
          <p:cNvPr id="2" name="Title 1"/>
          <p:cNvSpPr>
            <a:spLocks noGrp="1"/>
          </p:cNvSpPr>
          <p:nvPr>
            <p:ph type="ctrTitle" idx="4294967295"/>
          </p:nvPr>
        </p:nvSpPr>
        <p:spPr>
          <a:xfrm>
            <a:off x="1829038" y="567771"/>
            <a:ext cx="20729099" cy="1133518"/>
          </a:xfrm>
        </p:spPr>
        <p:txBody>
          <a:bodyPr>
            <a:noAutofit/>
          </a:bodyPr>
          <a:lstStyle/>
          <a:p>
            <a:r>
              <a:rPr lang="en-US" dirty="0" smtClean="0">
                <a:solidFill>
                  <a:schemeClr val="bg2"/>
                </a:solidFill>
              </a:rPr>
              <a:t>Meet Peter Park</a:t>
            </a:r>
            <a:endParaRPr lang="en-US" dirty="0">
              <a:solidFill>
                <a:schemeClr val="bg2"/>
              </a:solidFill>
            </a:endParaRPr>
          </a:p>
        </p:txBody>
      </p:sp>
      <p:sp>
        <p:nvSpPr>
          <p:cNvPr id="41" name="Subtitle 40"/>
          <p:cNvSpPr>
            <a:spLocks noGrp="1"/>
          </p:cNvSpPr>
          <p:nvPr>
            <p:ph type="subTitle" idx="4294967295"/>
          </p:nvPr>
        </p:nvSpPr>
        <p:spPr>
          <a:xfrm>
            <a:off x="1852918" y="1433050"/>
            <a:ext cx="20655938" cy="1075881"/>
          </a:xfrm>
        </p:spPr>
        <p:txBody>
          <a:bodyPr/>
          <a:lstStyle/>
          <a:p>
            <a:r>
              <a:rPr lang="en-US" dirty="0" smtClean="0"/>
              <a:t>Your subtitle goes here</a:t>
            </a:r>
            <a:endParaRPr lang="en-US" dirty="0"/>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10" name="TextBox 9"/>
          <p:cNvSpPr txBox="1"/>
          <p:nvPr/>
        </p:nvSpPr>
        <p:spPr>
          <a:xfrm>
            <a:off x="9184809" y="3551096"/>
            <a:ext cx="11937611" cy="1389098"/>
          </a:xfrm>
          <a:prstGeom prst="rect">
            <a:avLst/>
          </a:prstGeom>
          <a:noFill/>
        </p:spPr>
        <p:txBody>
          <a:bodyPr wrap="square" rtlCol="0">
            <a:spAutoFit/>
          </a:bodyPr>
          <a:lstStyle/>
          <a:p>
            <a:pPr>
              <a:lnSpc>
                <a:spcPct val="120000"/>
              </a:lnSpc>
            </a:pPr>
            <a:r>
              <a:rPr lang="en-US" b="1" dirty="0" smtClean="0">
                <a:solidFill>
                  <a:schemeClr val="bg2"/>
                </a:solidFill>
                <a:latin typeface="Open Sans"/>
                <a:cs typeface="Open Sans"/>
              </a:rPr>
              <a:t>About Peter Park</a:t>
            </a:r>
          </a:p>
          <a:p>
            <a:pPr>
              <a:lnSpc>
                <a:spcPct val="120000"/>
              </a:lnSpc>
            </a:pPr>
            <a:r>
              <a:rPr lang="en-US" sz="2800" b="1" dirty="0" smtClean="0">
                <a:solidFill>
                  <a:schemeClr val="tx2"/>
                </a:solidFill>
                <a:latin typeface="Open Sans"/>
                <a:cs typeface="Open Sans"/>
              </a:rPr>
              <a:t>Marketing Manager</a:t>
            </a:r>
          </a:p>
        </p:txBody>
      </p:sp>
      <p:sp>
        <p:nvSpPr>
          <p:cNvPr id="9" name="Rounded Rectangle 8"/>
          <p:cNvSpPr/>
          <p:nvPr/>
        </p:nvSpPr>
        <p:spPr>
          <a:xfrm>
            <a:off x="9374471" y="8810359"/>
            <a:ext cx="6418287" cy="282842"/>
          </a:xfrm>
          <a:prstGeom prst="roundRect">
            <a:avLst>
              <a:gd name="adj" fmla="val 50000"/>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dirty="0">
              <a:latin typeface="Open Sans Light"/>
            </a:endParaRPr>
          </a:p>
        </p:txBody>
      </p:sp>
      <p:sp>
        <p:nvSpPr>
          <p:cNvPr id="12" name="Rounded Rectangle 11"/>
          <p:cNvSpPr/>
          <p:nvPr/>
        </p:nvSpPr>
        <p:spPr>
          <a:xfrm>
            <a:off x="9290233" y="8810359"/>
            <a:ext cx="6239561" cy="282842"/>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dirty="0">
              <a:latin typeface="Open Sans Light"/>
            </a:endParaRPr>
          </a:p>
        </p:txBody>
      </p:sp>
      <p:sp>
        <p:nvSpPr>
          <p:cNvPr id="13" name="TextBox 12"/>
          <p:cNvSpPr txBox="1"/>
          <p:nvPr/>
        </p:nvSpPr>
        <p:spPr>
          <a:xfrm>
            <a:off x="9129774" y="8189968"/>
            <a:ext cx="6502526" cy="588071"/>
          </a:xfrm>
          <a:prstGeom prst="rect">
            <a:avLst/>
          </a:prstGeom>
          <a:noFill/>
        </p:spPr>
        <p:txBody>
          <a:bodyPr wrap="square" lIns="243852" tIns="121926" rIns="243852" bIns="121926" rtlCol="0">
            <a:noAutofit/>
          </a:bodyPr>
          <a:lstStyle/>
          <a:p>
            <a:r>
              <a:rPr lang="en-US" sz="2400" dirty="0" smtClean="0">
                <a:solidFill>
                  <a:schemeClr val="tx2"/>
                </a:solidFill>
                <a:latin typeface="Open Sans Light"/>
                <a:cs typeface="Open Sans Light"/>
              </a:rPr>
              <a:t>Motivation</a:t>
            </a:r>
            <a:endParaRPr lang="en-US" sz="2400" dirty="0">
              <a:solidFill>
                <a:schemeClr val="tx2"/>
              </a:solidFill>
              <a:latin typeface="Open Sans Light"/>
              <a:cs typeface="Open Sans Light"/>
            </a:endParaRPr>
          </a:p>
        </p:txBody>
      </p:sp>
      <p:sp>
        <p:nvSpPr>
          <p:cNvPr id="14" name="TextBox 13"/>
          <p:cNvSpPr txBox="1"/>
          <p:nvPr/>
        </p:nvSpPr>
        <p:spPr>
          <a:xfrm>
            <a:off x="15945279" y="8660387"/>
            <a:ext cx="1210116" cy="588071"/>
          </a:xfrm>
          <a:prstGeom prst="rect">
            <a:avLst/>
          </a:prstGeom>
          <a:noFill/>
        </p:spPr>
        <p:txBody>
          <a:bodyPr wrap="square" lIns="243852" tIns="121926" rIns="243852" bIns="121926" rtlCol="0">
            <a:noAutofit/>
          </a:bodyPr>
          <a:lstStyle/>
          <a:p>
            <a:r>
              <a:rPr lang="en-US" sz="2400" dirty="0" smtClean="0">
                <a:solidFill>
                  <a:schemeClr val="tx2"/>
                </a:solidFill>
                <a:latin typeface="Open Sans Light"/>
                <a:cs typeface="Open Sans Light"/>
              </a:rPr>
              <a:t>95%</a:t>
            </a:r>
            <a:endParaRPr lang="en-US" sz="2400" dirty="0">
              <a:solidFill>
                <a:schemeClr val="tx2"/>
              </a:solidFill>
              <a:latin typeface="Open Sans Light"/>
              <a:cs typeface="Open Sans Light"/>
            </a:endParaRPr>
          </a:p>
        </p:txBody>
      </p:sp>
      <p:sp>
        <p:nvSpPr>
          <p:cNvPr id="15" name="Rounded Rectangle 14"/>
          <p:cNvSpPr/>
          <p:nvPr/>
        </p:nvSpPr>
        <p:spPr>
          <a:xfrm>
            <a:off x="9374471" y="9747292"/>
            <a:ext cx="6418287" cy="282842"/>
          </a:xfrm>
          <a:prstGeom prst="roundRect">
            <a:avLst>
              <a:gd name="adj" fmla="val 50000"/>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dirty="0">
              <a:latin typeface="Open Sans Light"/>
            </a:endParaRPr>
          </a:p>
        </p:txBody>
      </p:sp>
      <p:sp>
        <p:nvSpPr>
          <p:cNvPr id="16" name="Rounded Rectangle 15"/>
          <p:cNvSpPr/>
          <p:nvPr/>
        </p:nvSpPr>
        <p:spPr>
          <a:xfrm>
            <a:off x="9290233" y="9747292"/>
            <a:ext cx="6010961" cy="282842"/>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dirty="0">
              <a:latin typeface="Open Sans Light"/>
            </a:endParaRPr>
          </a:p>
        </p:txBody>
      </p:sp>
      <p:sp>
        <p:nvSpPr>
          <p:cNvPr id="17" name="TextBox 16"/>
          <p:cNvSpPr txBox="1"/>
          <p:nvPr/>
        </p:nvSpPr>
        <p:spPr>
          <a:xfrm>
            <a:off x="9129774" y="9126901"/>
            <a:ext cx="6502526" cy="588071"/>
          </a:xfrm>
          <a:prstGeom prst="rect">
            <a:avLst/>
          </a:prstGeom>
          <a:noFill/>
        </p:spPr>
        <p:txBody>
          <a:bodyPr wrap="square" lIns="243852" tIns="121926" rIns="243852" bIns="121926" rtlCol="0">
            <a:noAutofit/>
          </a:bodyPr>
          <a:lstStyle/>
          <a:p>
            <a:r>
              <a:rPr lang="en-US" sz="2400" dirty="0" smtClean="0">
                <a:solidFill>
                  <a:schemeClr val="tx2"/>
                </a:solidFill>
                <a:latin typeface="Open Sans Light"/>
                <a:cs typeface="Open Sans Light"/>
              </a:rPr>
              <a:t>Inspiration</a:t>
            </a:r>
            <a:endParaRPr lang="en-US" sz="2400" dirty="0">
              <a:solidFill>
                <a:schemeClr val="tx2"/>
              </a:solidFill>
              <a:latin typeface="Open Sans Light"/>
              <a:cs typeface="Open Sans Light"/>
            </a:endParaRPr>
          </a:p>
        </p:txBody>
      </p:sp>
      <p:sp>
        <p:nvSpPr>
          <p:cNvPr id="18" name="TextBox 17"/>
          <p:cNvSpPr txBox="1"/>
          <p:nvPr/>
        </p:nvSpPr>
        <p:spPr>
          <a:xfrm>
            <a:off x="15945279" y="9597320"/>
            <a:ext cx="1210116" cy="588071"/>
          </a:xfrm>
          <a:prstGeom prst="rect">
            <a:avLst/>
          </a:prstGeom>
          <a:noFill/>
        </p:spPr>
        <p:txBody>
          <a:bodyPr wrap="square" lIns="243852" tIns="121926" rIns="243852" bIns="121926" rtlCol="0">
            <a:noAutofit/>
          </a:bodyPr>
          <a:lstStyle/>
          <a:p>
            <a:r>
              <a:rPr lang="en-US" sz="2400" dirty="0" smtClean="0">
                <a:solidFill>
                  <a:schemeClr val="tx2"/>
                </a:solidFill>
                <a:latin typeface="Open Sans Light"/>
                <a:cs typeface="Open Sans Light"/>
              </a:rPr>
              <a:t>90</a:t>
            </a:r>
            <a:r>
              <a:rPr lang="en-US" sz="2400" dirty="0">
                <a:solidFill>
                  <a:schemeClr val="tx2"/>
                </a:solidFill>
                <a:latin typeface="Open Sans Light"/>
                <a:cs typeface="Open Sans Light"/>
              </a:rPr>
              <a:t>%</a:t>
            </a:r>
          </a:p>
        </p:txBody>
      </p:sp>
      <p:sp>
        <p:nvSpPr>
          <p:cNvPr id="19" name="Rounded Rectangle 18"/>
          <p:cNvSpPr/>
          <p:nvPr/>
        </p:nvSpPr>
        <p:spPr>
          <a:xfrm>
            <a:off x="9374471" y="10691450"/>
            <a:ext cx="6418287" cy="282842"/>
          </a:xfrm>
          <a:prstGeom prst="roundRect">
            <a:avLst>
              <a:gd name="adj" fmla="val 50000"/>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dirty="0">
              <a:latin typeface="Open Sans Light"/>
            </a:endParaRPr>
          </a:p>
        </p:txBody>
      </p:sp>
      <p:sp>
        <p:nvSpPr>
          <p:cNvPr id="20" name="Rounded Rectangle 19"/>
          <p:cNvSpPr/>
          <p:nvPr/>
        </p:nvSpPr>
        <p:spPr>
          <a:xfrm>
            <a:off x="9290234" y="10691450"/>
            <a:ext cx="5528361" cy="282842"/>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dirty="0">
              <a:latin typeface="Open Sans Light"/>
            </a:endParaRPr>
          </a:p>
        </p:txBody>
      </p:sp>
      <p:sp>
        <p:nvSpPr>
          <p:cNvPr id="21" name="TextBox 20"/>
          <p:cNvSpPr txBox="1"/>
          <p:nvPr/>
        </p:nvSpPr>
        <p:spPr>
          <a:xfrm>
            <a:off x="9129774" y="10071059"/>
            <a:ext cx="6502526" cy="588071"/>
          </a:xfrm>
          <a:prstGeom prst="rect">
            <a:avLst/>
          </a:prstGeom>
          <a:noFill/>
        </p:spPr>
        <p:txBody>
          <a:bodyPr wrap="square" lIns="243852" tIns="121926" rIns="243852" bIns="121926" rtlCol="0">
            <a:noAutofit/>
          </a:bodyPr>
          <a:lstStyle/>
          <a:p>
            <a:r>
              <a:rPr lang="en-US" sz="2400" dirty="0" smtClean="0">
                <a:solidFill>
                  <a:schemeClr val="tx2"/>
                </a:solidFill>
                <a:latin typeface="Open Sans Light"/>
                <a:cs typeface="Open Sans Light"/>
              </a:rPr>
              <a:t>Positive Mindset</a:t>
            </a:r>
            <a:endParaRPr lang="en-US" sz="2400" dirty="0">
              <a:solidFill>
                <a:schemeClr val="tx2"/>
              </a:solidFill>
              <a:latin typeface="Open Sans Light"/>
              <a:cs typeface="Open Sans Light"/>
            </a:endParaRPr>
          </a:p>
        </p:txBody>
      </p:sp>
      <p:sp>
        <p:nvSpPr>
          <p:cNvPr id="22" name="TextBox 21"/>
          <p:cNvSpPr txBox="1"/>
          <p:nvPr/>
        </p:nvSpPr>
        <p:spPr>
          <a:xfrm>
            <a:off x="15945279" y="10541478"/>
            <a:ext cx="1210116" cy="588071"/>
          </a:xfrm>
          <a:prstGeom prst="rect">
            <a:avLst/>
          </a:prstGeom>
          <a:noFill/>
        </p:spPr>
        <p:txBody>
          <a:bodyPr wrap="square" lIns="243852" tIns="121926" rIns="243852" bIns="121926" rtlCol="0">
            <a:noAutofit/>
          </a:bodyPr>
          <a:lstStyle/>
          <a:p>
            <a:r>
              <a:rPr lang="en-US" sz="2400" dirty="0" smtClean="0">
                <a:solidFill>
                  <a:schemeClr val="tx2"/>
                </a:solidFill>
                <a:latin typeface="Open Sans Light"/>
                <a:cs typeface="Open Sans Light"/>
              </a:rPr>
              <a:t>75%</a:t>
            </a:r>
            <a:endParaRPr lang="en-US" sz="2400" dirty="0">
              <a:solidFill>
                <a:schemeClr val="tx2"/>
              </a:solidFill>
              <a:latin typeface="Open Sans Light"/>
              <a:cs typeface="Open Sans Light"/>
            </a:endParaRPr>
          </a:p>
        </p:txBody>
      </p:sp>
      <p:sp>
        <p:nvSpPr>
          <p:cNvPr id="23" name="Rounded Rectangle 22"/>
          <p:cNvSpPr/>
          <p:nvPr/>
        </p:nvSpPr>
        <p:spPr>
          <a:xfrm>
            <a:off x="9374471" y="11628383"/>
            <a:ext cx="6418287" cy="282842"/>
          </a:xfrm>
          <a:prstGeom prst="roundRect">
            <a:avLst>
              <a:gd name="adj" fmla="val 50000"/>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dirty="0">
              <a:latin typeface="Open Sans Light"/>
            </a:endParaRPr>
          </a:p>
        </p:txBody>
      </p:sp>
      <p:sp>
        <p:nvSpPr>
          <p:cNvPr id="24" name="Rounded Rectangle 23"/>
          <p:cNvSpPr/>
          <p:nvPr/>
        </p:nvSpPr>
        <p:spPr>
          <a:xfrm>
            <a:off x="9290234" y="11628383"/>
            <a:ext cx="6010960" cy="282842"/>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dirty="0">
              <a:latin typeface="Open Sans Light"/>
            </a:endParaRPr>
          </a:p>
        </p:txBody>
      </p:sp>
      <p:sp>
        <p:nvSpPr>
          <p:cNvPr id="25" name="TextBox 24"/>
          <p:cNvSpPr txBox="1"/>
          <p:nvPr/>
        </p:nvSpPr>
        <p:spPr>
          <a:xfrm>
            <a:off x="9129774" y="11007992"/>
            <a:ext cx="6502526" cy="588071"/>
          </a:xfrm>
          <a:prstGeom prst="rect">
            <a:avLst/>
          </a:prstGeom>
          <a:noFill/>
        </p:spPr>
        <p:txBody>
          <a:bodyPr wrap="square" lIns="243852" tIns="121926" rIns="243852" bIns="121926" rtlCol="0">
            <a:noAutofit/>
          </a:bodyPr>
          <a:lstStyle/>
          <a:p>
            <a:r>
              <a:rPr lang="en-US" sz="2400" dirty="0" smtClean="0">
                <a:solidFill>
                  <a:schemeClr val="tx2"/>
                </a:solidFill>
                <a:latin typeface="Open Sans Light"/>
                <a:cs typeface="Open Sans Light"/>
              </a:rPr>
              <a:t>Passion</a:t>
            </a:r>
            <a:endParaRPr lang="en-US" sz="2400" dirty="0">
              <a:solidFill>
                <a:schemeClr val="tx2"/>
              </a:solidFill>
              <a:latin typeface="Open Sans Light"/>
              <a:cs typeface="Open Sans Light"/>
            </a:endParaRPr>
          </a:p>
        </p:txBody>
      </p:sp>
      <p:sp>
        <p:nvSpPr>
          <p:cNvPr id="26" name="TextBox 25"/>
          <p:cNvSpPr txBox="1"/>
          <p:nvPr/>
        </p:nvSpPr>
        <p:spPr>
          <a:xfrm>
            <a:off x="15945279" y="11478411"/>
            <a:ext cx="1210116" cy="588071"/>
          </a:xfrm>
          <a:prstGeom prst="rect">
            <a:avLst/>
          </a:prstGeom>
          <a:noFill/>
        </p:spPr>
        <p:txBody>
          <a:bodyPr wrap="square" lIns="243852" tIns="121926" rIns="243852" bIns="121926" rtlCol="0">
            <a:noAutofit/>
          </a:bodyPr>
          <a:lstStyle/>
          <a:p>
            <a:r>
              <a:rPr lang="en-US" sz="2400" dirty="0">
                <a:solidFill>
                  <a:schemeClr val="tx2"/>
                </a:solidFill>
                <a:latin typeface="Open Sans Light"/>
                <a:cs typeface="Open Sans Light"/>
              </a:rPr>
              <a:t>80%</a:t>
            </a:r>
          </a:p>
        </p:txBody>
      </p:sp>
      <p:sp>
        <p:nvSpPr>
          <p:cNvPr id="27" name="TextBox 26"/>
          <p:cNvSpPr txBox="1"/>
          <p:nvPr/>
        </p:nvSpPr>
        <p:spPr>
          <a:xfrm>
            <a:off x="9222071" y="7255049"/>
            <a:ext cx="11937611" cy="666849"/>
          </a:xfrm>
          <a:prstGeom prst="rect">
            <a:avLst/>
          </a:prstGeom>
          <a:noFill/>
        </p:spPr>
        <p:txBody>
          <a:bodyPr wrap="square" rtlCol="0">
            <a:spAutoFit/>
          </a:bodyPr>
          <a:lstStyle/>
          <a:p>
            <a:pPr>
              <a:lnSpc>
                <a:spcPct val="120000"/>
              </a:lnSpc>
            </a:pPr>
            <a:r>
              <a:rPr lang="en-US" sz="3200" b="1" dirty="0" smtClean="0">
                <a:solidFill>
                  <a:schemeClr val="bg2"/>
                </a:solidFill>
                <a:latin typeface="Open Sans"/>
                <a:cs typeface="Open Sans"/>
              </a:rPr>
              <a:t>Skills</a:t>
            </a:r>
            <a:endParaRPr lang="en-US" sz="1800" b="1" dirty="0" smtClean="0">
              <a:solidFill>
                <a:schemeClr val="tx2"/>
              </a:solidFill>
              <a:latin typeface="Open Sans"/>
              <a:cs typeface="Open Sans"/>
            </a:endParaRPr>
          </a:p>
        </p:txBody>
      </p:sp>
      <p:cxnSp>
        <p:nvCxnSpPr>
          <p:cNvPr id="7" name="Straight Connector 6"/>
          <p:cNvCxnSpPr/>
          <p:nvPr/>
        </p:nvCxnSpPr>
        <p:spPr>
          <a:xfrm>
            <a:off x="9349071" y="8189968"/>
            <a:ext cx="7780924"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9184809" y="5417996"/>
            <a:ext cx="11937611" cy="1629164"/>
          </a:xfrm>
          <a:prstGeom prst="rect">
            <a:avLst/>
          </a:prstGeom>
          <a:noFill/>
        </p:spPr>
        <p:txBody>
          <a:bodyPr wrap="square" rtlCol="0">
            <a:spAutoFit/>
          </a:bodyPr>
          <a:lstStyle/>
          <a:p>
            <a:pPr>
              <a:lnSpc>
                <a:spcPct val="120000"/>
              </a:lnSpc>
            </a:pPr>
            <a:r>
              <a:rPr lang="en-US" sz="2800" dirty="0" err="1">
                <a:solidFill>
                  <a:schemeClr val="tx2"/>
                </a:solidFill>
                <a:latin typeface="Open Sans Light"/>
                <a:cs typeface="Open Sans Light"/>
              </a:rPr>
              <a:t>Nulla</a:t>
            </a:r>
            <a:r>
              <a:rPr lang="en-US" sz="2800" dirty="0">
                <a:solidFill>
                  <a:schemeClr val="tx2"/>
                </a:solidFill>
                <a:latin typeface="Open Sans Light"/>
                <a:cs typeface="Open Sans Light"/>
              </a:rPr>
              <a:t> </a:t>
            </a:r>
            <a:r>
              <a:rPr lang="en-US" sz="2800" dirty="0" err="1">
                <a:solidFill>
                  <a:schemeClr val="tx2"/>
                </a:solidFill>
                <a:latin typeface="Open Sans Light"/>
                <a:cs typeface="Open Sans Light"/>
              </a:rPr>
              <a:t>varius</a:t>
            </a:r>
            <a:r>
              <a:rPr lang="en-US" sz="2800" dirty="0">
                <a:solidFill>
                  <a:schemeClr val="tx2"/>
                </a:solidFill>
                <a:latin typeface="Open Sans Light"/>
                <a:cs typeface="Open Sans Light"/>
              </a:rPr>
              <a:t> </a:t>
            </a:r>
            <a:r>
              <a:rPr lang="en-US" sz="2800" dirty="0" err="1">
                <a:solidFill>
                  <a:schemeClr val="tx2"/>
                </a:solidFill>
                <a:latin typeface="Open Sans Light"/>
                <a:cs typeface="Open Sans Light"/>
              </a:rPr>
              <a:t>vehicula</a:t>
            </a:r>
            <a:r>
              <a:rPr lang="en-US" sz="2800" dirty="0">
                <a:solidFill>
                  <a:schemeClr val="tx2"/>
                </a:solidFill>
                <a:latin typeface="Open Sans Light"/>
                <a:cs typeface="Open Sans Light"/>
              </a:rPr>
              <a:t> </a:t>
            </a:r>
            <a:r>
              <a:rPr lang="en-US" sz="2800" dirty="0" err="1">
                <a:solidFill>
                  <a:schemeClr val="tx2"/>
                </a:solidFill>
                <a:latin typeface="Open Sans Light"/>
                <a:cs typeface="Open Sans Light"/>
              </a:rPr>
              <a:t>augue</a:t>
            </a:r>
            <a:r>
              <a:rPr lang="en-US" sz="2800" dirty="0">
                <a:solidFill>
                  <a:schemeClr val="tx2"/>
                </a:solidFill>
                <a:latin typeface="Open Sans Light"/>
                <a:cs typeface="Open Sans Light"/>
              </a:rPr>
              <a:t>, id </a:t>
            </a:r>
            <a:r>
              <a:rPr lang="en-US" sz="2800" dirty="0" err="1">
                <a:solidFill>
                  <a:schemeClr val="tx2"/>
                </a:solidFill>
                <a:latin typeface="Open Sans Light"/>
                <a:cs typeface="Open Sans Light"/>
              </a:rPr>
              <a:t>placerat</a:t>
            </a:r>
            <a:r>
              <a:rPr lang="en-US" sz="2800" dirty="0">
                <a:solidFill>
                  <a:schemeClr val="tx2"/>
                </a:solidFill>
                <a:latin typeface="Open Sans Light"/>
                <a:cs typeface="Open Sans Light"/>
              </a:rPr>
              <a:t> nisi </a:t>
            </a:r>
            <a:r>
              <a:rPr lang="en-US" sz="2800" dirty="0" err="1">
                <a:solidFill>
                  <a:schemeClr val="tx2"/>
                </a:solidFill>
                <a:latin typeface="Open Sans Light"/>
                <a:cs typeface="Open Sans Light"/>
              </a:rPr>
              <a:t>luctus</a:t>
            </a:r>
            <a:r>
              <a:rPr lang="en-US" sz="2800" dirty="0">
                <a:solidFill>
                  <a:schemeClr val="tx2"/>
                </a:solidFill>
                <a:latin typeface="Open Sans Light"/>
                <a:cs typeface="Open Sans Light"/>
              </a:rPr>
              <a:t> a. </a:t>
            </a:r>
            <a:r>
              <a:rPr lang="en-US" sz="2800" dirty="0" err="1">
                <a:solidFill>
                  <a:schemeClr val="tx2"/>
                </a:solidFill>
                <a:latin typeface="Open Sans Light"/>
                <a:cs typeface="Open Sans Light"/>
              </a:rPr>
              <a:t>Suspendisse</a:t>
            </a:r>
            <a:r>
              <a:rPr lang="en-US" sz="2800" dirty="0">
                <a:solidFill>
                  <a:schemeClr val="tx2"/>
                </a:solidFill>
                <a:latin typeface="Open Sans Light"/>
                <a:cs typeface="Open Sans Light"/>
              </a:rPr>
              <a:t> magna </a:t>
            </a:r>
            <a:r>
              <a:rPr lang="en-US" sz="2800" dirty="0" err="1">
                <a:solidFill>
                  <a:schemeClr val="tx2"/>
                </a:solidFill>
                <a:latin typeface="Open Sans Light"/>
                <a:cs typeface="Open Sans Light"/>
              </a:rPr>
              <a:t>tellus</a:t>
            </a:r>
            <a:r>
              <a:rPr lang="en-US" sz="2800" dirty="0">
                <a:solidFill>
                  <a:schemeClr val="tx2"/>
                </a:solidFill>
                <a:latin typeface="Open Sans Light"/>
                <a:cs typeface="Open Sans Light"/>
              </a:rPr>
              <a:t>, </a:t>
            </a:r>
            <a:r>
              <a:rPr lang="en-US" sz="2800" dirty="0" err="1">
                <a:solidFill>
                  <a:schemeClr val="tx2"/>
                </a:solidFill>
                <a:latin typeface="Open Sans Light"/>
                <a:cs typeface="Open Sans Light"/>
              </a:rPr>
              <a:t>imperdietid</a:t>
            </a:r>
            <a:r>
              <a:rPr lang="en-US" sz="2800" dirty="0">
                <a:solidFill>
                  <a:schemeClr val="tx2"/>
                </a:solidFill>
                <a:latin typeface="Open Sans Light"/>
                <a:cs typeface="Open Sans Light"/>
              </a:rPr>
              <a:t> </a:t>
            </a:r>
            <a:r>
              <a:rPr lang="en-US" sz="2800" dirty="0" err="1">
                <a:solidFill>
                  <a:schemeClr val="tx2"/>
                </a:solidFill>
                <a:latin typeface="Open Sans Light"/>
                <a:cs typeface="Open Sans Light"/>
              </a:rPr>
              <a:t>turpis</a:t>
            </a:r>
            <a:r>
              <a:rPr lang="en-US" sz="2800" dirty="0">
                <a:solidFill>
                  <a:schemeClr val="tx2"/>
                </a:solidFill>
                <a:latin typeface="Open Sans Light"/>
                <a:cs typeface="Open Sans Light"/>
              </a:rPr>
              <a:t> in, </a:t>
            </a:r>
            <a:r>
              <a:rPr lang="en-US" sz="2800" dirty="0" err="1">
                <a:solidFill>
                  <a:schemeClr val="tx2"/>
                </a:solidFill>
                <a:latin typeface="Open Sans Light"/>
                <a:cs typeface="Open Sans Light"/>
              </a:rPr>
              <a:t>gravida</a:t>
            </a:r>
            <a:r>
              <a:rPr lang="en-US" sz="2800" dirty="0">
                <a:solidFill>
                  <a:schemeClr val="tx2"/>
                </a:solidFill>
                <a:latin typeface="Open Sans Light"/>
                <a:cs typeface="Open Sans Light"/>
              </a:rPr>
              <a:t> </a:t>
            </a:r>
            <a:r>
              <a:rPr lang="en-US" sz="2800" dirty="0" err="1">
                <a:solidFill>
                  <a:schemeClr val="tx2"/>
                </a:solidFill>
                <a:latin typeface="Open Sans Light"/>
                <a:cs typeface="Open Sans Light"/>
              </a:rPr>
              <a:t>fermentum</a:t>
            </a:r>
            <a:r>
              <a:rPr lang="en-US" sz="2800" dirty="0">
                <a:solidFill>
                  <a:schemeClr val="tx2"/>
                </a:solidFill>
                <a:latin typeface="Open Sans Light"/>
                <a:cs typeface="Open Sans Light"/>
              </a:rPr>
              <a:t> sem. Integer </a:t>
            </a:r>
            <a:r>
              <a:rPr lang="en-US" sz="2800" dirty="0" err="1">
                <a:solidFill>
                  <a:schemeClr val="tx2"/>
                </a:solidFill>
                <a:latin typeface="Open Sans Light"/>
                <a:cs typeface="Open Sans Light"/>
              </a:rPr>
              <a:t>commodo</a:t>
            </a:r>
            <a:r>
              <a:rPr lang="en-US" sz="2800" dirty="0">
                <a:solidFill>
                  <a:schemeClr val="tx2"/>
                </a:solidFill>
                <a:latin typeface="Open Sans Light"/>
                <a:cs typeface="Open Sans Light"/>
              </a:rPr>
              <a:t> </a:t>
            </a:r>
            <a:r>
              <a:rPr lang="en-US" sz="2800" dirty="0" err="1">
                <a:solidFill>
                  <a:schemeClr val="tx2"/>
                </a:solidFill>
                <a:latin typeface="Open Sans Light"/>
                <a:cs typeface="Open Sans Light"/>
              </a:rPr>
              <a:t>pharetra</a:t>
            </a:r>
            <a:r>
              <a:rPr lang="en-US" sz="2800" dirty="0">
                <a:solidFill>
                  <a:schemeClr val="tx2"/>
                </a:solidFill>
                <a:latin typeface="Open Sans Light"/>
                <a:cs typeface="Open Sans Light"/>
              </a:rPr>
              <a:t> dui a </a:t>
            </a:r>
            <a:r>
              <a:rPr lang="en-US" sz="2800" dirty="0" err="1">
                <a:solidFill>
                  <a:schemeClr val="tx2"/>
                </a:solidFill>
                <a:latin typeface="Open Sans Light"/>
                <a:cs typeface="Open Sans Light"/>
              </a:rPr>
              <a:t>congue</a:t>
            </a:r>
            <a:r>
              <a:rPr lang="en-US" sz="2800" dirty="0">
                <a:solidFill>
                  <a:schemeClr val="tx2"/>
                </a:solidFill>
                <a:latin typeface="Open Sans Light"/>
                <a:cs typeface="Open Sans Light"/>
              </a:rPr>
              <a:t>. </a:t>
            </a:r>
            <a:r>
              <a:rPr lang="en-US" sz="2800" dirty="0" err="1">
                <a:solidFill>
                  <a:schemeClr val="tx2"/>
                </a:solidFill>
                <a:latin typeface="Open Sans Light"/>
                <a:cs typeface="Open Sans Light"/>
              </a:rPr>
              <a:t>Vivamus</a:t>
            </a:r>
            <a:r>
              <a:rPr lang="en-US" sz="2800" dirty="0">
                <a:solidFill>
                  <a:schemeClr val="tx2"/>
                </a:solidFill>
                <a:latin typeface="Open Sans Light"/>
                <a:cs typeface="Open Sans Light"/>
              </a:rPr>
              <a:t>.</a:t>
            </a:r>
            <a:endParaRPr lang="en-US" sz="2800" b="1" dirty="0">
              <a:solidFill>
                <a:schemeClr val="tx2"/>
              </a:solidFill>
              <a:latin typeface="Open Sans Light"/>
              <a:cs typeface="Open Sans Light"/>
            </a:endParaRPr>
          </a:p>
        </p:txBody>
      </p:sp>
      <p:cxnSp>
        <p:nvCxnSpPr>
          <p:cNvPr id="30" name="Straight Connector 29"/>
          <p:cNvCxnSpPr/>
          <p:nvPr/>
        </p:nvCxnSpPr>
        <p:spPr>
          <a:xfrm>
            <a:off x="9247471" y="5192768"/>
            <a:ext cx="7780924"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33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1">
                                            <p:txEl>
                                              <p:pRg st="0" end="0"/>
                                            </p:txEl>
                                          </p:spTgt>
                                        </p:tgtEl>
                                        <p:attrNameLst>
                                          <p:attrName>style.visibility</p:attrName>
                                        </p:attrNameLst>
                                      </p:cBhvr>
                                      <p:to>
                                        <p:strVal val="visible"/>
                                      </p:to>
                                    </p:set>
                                    <p:animEffect transition="in" filter="fade">
                                      <p:cBhvr>
                                        <p:cTn id="13" dur="500"/>
                                        <p:tgtEl>
                                          <p:spTgt spid="4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childTnLst>
                          </p:cTn>
                        </p:par>
                        <p:par>
                          <p:cTn id="62" fill="hold">
                            <p:stCondLst>
                              <p:cond delay="7000"/>
                            </p:stCondLst>
                            <p:childTnLst>
                              <p:par>
                                <p:cTn id="63" presetID="22" presetClass="entr" presetSubtype="8"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par>
                          <p:cTn id="70" fill="hold">
                            <p:stCondLst>
                              <p:cond delay="8000"/>
                            </p:stCondLst>
                            <p:childTnLst>
                              <p:par>
                                <p:cTn id="71" presetID="10" presetClass="entr" presetSubtype="0"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childTnLst>
                          </p:cTn>
                        </p:par>
                        <p:par>
                          <p:cTn id="74" fill="hold">
                            <p:stCondLst>
                              <p:cond delay="8500"/>
                            </p:stCondLst>
                            <p:childTnLst>
                              <p:par>
                                <p:cTn id="75" presetID="10" presetClass="entr" presetSubtype="0" fill="hold" grpId="0" nodeType="after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childTnLst>
                          </p:cTn>
                        </p:par>
                        <p:par>
                          <p:cTn id="78" fill="hold">
                            <p:stCondLst>
                              <p:cond delay="9000"/>
                            </p:stCondLst>
                            <p:childTnLst>
                              <p:par>
                                <p:cTn id="79" presetID="22" presetClass="entr" presetSubtype="8"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left)">
                                      <p:cBhvr>
                                        <p:cTn id="81" dur="500"/>
                                        <p:tgtEl>
                                          <p:spTgt spid="20"/>
                                        </p:tgtEl>
                                      </p:cBhvr>
                                    </p:animEffect>
                                  </p:childTnLst>
                                </p:cTn>
                              </p:par>
                            </p:childTnLst>
                          </p:cTn>
                        </p:par>
                        <p:par>
                          <p:cTn id="82" fill="hold">
                            <p:stCondLst>
                              <p:cond delay="9500"/>
                            </p:stCondLst>
                            <p:childTnLst>
                              <p:par>
                                <p:cTn id="83" presetID="10" presetClass="entr" presetSubtype="0" fill="hold" grpId="0" nodeType="after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childTnLst>
                          </p:cTn>
                        </p:par>
                        <p:par>
                          <p:cTn id="86" fill="hold">
                            <p:stCondLst>
                              <p:cond delay="10000"/>
                            </p:stCondLst>
                            <p:childTnLst>
                              <p:par>
                                <p:cTn id="87" presetID="10" presetClass="entr" presetSubtype="0" fill="hold" grpId="0" nodeType="after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childTnLst>
                          </p:cTn>
                        </p:par>
                        <p:par>
                          <p:cTn id="90" fill="hold">
                            <p:stCondLst>
                              <p:cond delay="10500"/>
                            </p:stCondLst>
                            <p:childTnLst>
                              <p:par>
                                <p:cTn id="91" presetID="10" presetClass="entr" presetSubtype="0" fill="hold" grpId="0" nodeType="after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childTnLst>
                                </p:cTn>
                              </p:par>
                            </p:childTnLst>
                          </p:cTn>
                        </p:par>
                        <p:par>
                          <p:cTn id="94" fill="hold">
                            <p:stCondLst>
                              <p:cond delay="11000"/>
                            </p:stCondLst>
                            <p:childTnLst>
                              <p:par>
                                <p:cTn id="95" presetID="22" presetClass="entr" presetSubtype="8" fill="hold" grpId="0"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par>
                          <p:cTn id="98" fill="hold">
                            <p:stCondLst>
                              <p:cond delay="11500"/>
                            </p:stCondLst>
                            <p:childTnLst>
                              <p:par>
                                <p:cTn id="99" presetID="10" presetClass="entr" presetSubtype="0"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build="p"/>
      <p:bldP spid="11" grpId="0" animBg="1"/>
      <p:bldP spid="10" grpId="0"/>
      <p:bldP spid="9" grpId="0" animBg="1"/>
      <p:bldP spid="12" grpId="0" animBg="1"/>
      <p:bldP spid="13" grpId="0"/>
      <p:bldP spid="14" grpId="0"/>
      <p:bldP spid="15" grpId="0" animBg="1"/>
      <p:bldP spid="16" grpId="0" animBg="1"/>
      <p:bldP spid="17" grpId="0"/>
      <p:bldP spid="18" grpId="0"/>
      <p:bldP spid="19" grpId="0" animBg="1"/>
      <p:bldP spid="20" grpId="0" animBg="1"/>
      <p:bldP spid="21" grpId="0"/>
      <p:bldP spid="22" grpId="0"/>
      <p:bldP spid="23" grpId="0" animBg="1"/>
      <p:bldP spid="24" grpId="0" animBg="1"/>
      <p:bldP spid="25" grpId="0"/>
      <p:bldP spid="26" grpId="0"/>
      <p:bldP spid="27"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2" name="Title 1"/>
          <p:cNvSpPr txBox="1">
            <a:spLocks/>
          </p:cNvSpPr>
          <p:nvPr/>
        </p:nvSpPr>
        <p:spPr>
          <a:xfrm>
            <a:off x="3612825" y="5897916"/>
            <a:ext cx="17131486" cy="2429796"/>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8800" b="1" dirty="0" smtClean="0">
                <a:solidFill>
                  <a:schemeClr val="bg1"/>
                </a:solidFill>
              </a:rPr>
              <a:t>Our Services</a:t>
            </a:r>
            <a:endParaRPr lang="en-US" sz="8800" b="1" dirty="0">
              <a:solidFill>
                <a:schemeClr val="bg1"/>
              </a:solidFill>
            </a:endParaRPr>
          </a:p>
          <a:p>
            <a:pPr>
              <a:lnSpc>
                <a:spcPct val="90000"/>
              </a:lnSpc>
            </a:pPr>
            <a:r>
              <a:rPr lang="en-US" sz="7100" dirty="0" smtClean="0">
                <a:solidFill>
                  <a:schemeClr val="bg1"/>
                </a:solidFill>
                <a:latin typeface="Open Sans Light"/>
                <a:cs typeface="Open Sans Light"/>
              </a:rPr>
              <a:t>What we do</a:t>
            </a:r>
            <a:endParaRPr lang="en-US" sz="8800" dirty="0">
              <a:solidFill>
                <a:schemeClr val="bg1"/>
              </a:solidFill>
              <a:latin typeface="Open Sans Light"/>
              <a:cs typeface="Open Sans Light"/>
            </a:endParaRPr>
          </a:p>
        </p:txBody>
      </p:sp>
      <p:sp>
        <p:nvSpPr>
          <p:cNvPr id="13" name="Rectangle 12"/>
          <p:cNvSpPr/>
          <p:nvPr/>
        </p:nvSpPr>
        <p:spPr>
          <a:xfrm>
            <a:off x="11424844" y="8449051"/>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14" name="Freeform 429"/>
          <p:cNvSpPr>
            <a:spLocks noChangeArrowheads="1"/>
          </p:cNvSpPr>
          <p:nvPr/>
        </p:nvSpPr>
        <p:spPr bwMode="auto">
          <a:xfrm>
            <a:off x="11495349" y="4111466"/>
            <a:ext cx="1488799" cy="1478128"/>
          </a:xfrm>
          <a:custGeom>
            <a:avLst/>
            <a:gdLst>
              <a:gd name="T0" fmla="*/ 1162 w 1230"/>
              <a:gd name="T1" fmla="*/ 383 h 1221"/>
              <a:gd name="T2" fmla="*/ 1112 w 1230"/>
              <a:gd name="T3" fmla="*/ 433 h 1221"/>
              <a:gd name="T4" fmla="*/ 794 w 1230"/>
              <a:gd name="T5" fmla="*/ 116 h 1221"/>
              <a:gd name="T6" fmla="*/ 844 w 1230"/>
              <a:gd name="T7" fmla="*/ 57 h 1221"/>
              <a:gd name="T8" fmla="*/ 1061 w 1230"/>
              <a:gd name="T9" fmla="*/ 57 h 1221"/>
              <a:gd name="T10" fmla="*/ 1162 w 1230"/>
              <a:gd name="T11" fmla="*/ 166 h 1221"/>
              <a:gd name="T12" fmla="*/ 1162 w 1230"/>
              <a:gd name="T13" fmla="*/ 383 h 1221"/>
              <a:gd name="T14" fmla="*/ 418 w 1230"/>
              <a:gd name="T15" fmla="*/ 1019 h 1221"/>
              <a:gd name="T16" fmla="*/ 418 w 1230"/>
              <a:gd name="T17" fmla="*/ 1077 h 1221"/>
              <a:gd name="T18" fmla="*/ 468 w 1230"/>
              <a:gd name="T19" fmla="*/ 1077 h 1221"/>
              <a:gd name="T20" fmla="*/ 1061 w 1230"/>
              <a:gd name="T21" fmla="*/ 484 h 1221"/>
              <a:gd name="T22" fmla="*/ 1003 w 1230"/>
              <a:gd name="T23" fmla="*/ 433 h 1221"/>
              <a:gd name="T24" fmla="*/ 418 w 1230"/>
              <a:gd name="T25" fmla="*/ 1019 h 1221"/>
              <a:gd name="T26" fmla="*/ 150 w 1230"/>
              <a:gd name="T27" fmla="*/ 751 h 1221"/>
              <a:gd name="T28" fmla="*/ 150 w 1230"/>
              <a:gd name="T29" fmla="*/ 810 h 1221"/>
              <a:gd name="T30" fmla="*/ 209 w 1230"/>
              <a:gd name="T31" fmla="*/ 810 h 1221"/>
              <a:gd name="T32" fmla="*/ 794 w 1230"/>
              <a:gd name="T33" fmla="*/ 216 h 1221"/>
              <a:gd name="T34" fmla="*/ 735 w 1230"/>
              <a:gd name="T35" fmla="*/ 166 h 1221"/>
              <a:gd name="T36" fmla="*/ 150 w 1230"/>
              <a:gd name="T37" fmla="*/ 751 h 1221"/>
              <a:gd name="T38" fmla="*/ 844 w 1230"/>
              <a:gd name="T39" fmla="*/ 275 h 1221"/>
              <a:gd name="T40" fmla="*/ 259 w 1230"/>
              <a:gd name="T41" fmla="*/ 860 h 1221"/>
              <a:gd name="T42" fmla="*/ 259 w 1230"/>
              <a:gd name="T43" fmla="*/ 969 h 1221"/>
              <a:gd name="T44" fmla="*/ 367 w 1230"/>
              <a:gd name="T45" fmla="*/ 969 h 1221"/>
              <a:gd name="T46" fmla="*/ 953 w 1230"/>
              <a:gd name="T47" fmla="*/ 383 h 1221"/>
              <a:gd name="T48" fmla="*/ 844 w 1230"/>
              <a:gd name="T49" fmla="*/ 275 h 1221"/>
              <a:gd name="T50" fmla="*/ 367 w 1230"/>
              <a:gd name="T51" fmla="*/ 1127 h 1221"/>
              <a:gd name="T52" fmla="*/ 334 w 1230"/>
              <a:gd name="T53" fmla="*/ 1061 h 1221"/>
              <a:gd name="T54" fmla="*/ 309 w 1230"/>
              <a:gd name="T55" fmla="*/ 1061 h 1221"/>
              <a:gd name="T56" fmla="*/ 209 w 1230"/>
              <a:gd name="T57" fmla="*/ 1019 h 1221"/>
              <a:gd name="T58" fmla="*/ 158 w 1230"/>
              <a:gd name="T59" fmla="*/ 910 h 1221"/>
              <a:gd name="T60" fmla="*/ 167 w 1230"/>
              <a:gd name="T61" fmla="*/ 893 h 1221"/>
              <a:gd name="T62" fmla="*/ 100 w 1230"/>
              <a:gd name="T63" fmla="*/ 860 h 1221"/>
              <a:gd name="T64" fmla="*/ 92 w 1230"/>
              <a:gd name="T65" fmla="*/ 852 h 1221"/>
              <a:gd name="T66" fmla="*/ 0 w 1230"/>
              <a:gd name="T67" fmla="*/ 1220 h 1221"/>
              <a:gd name="T68" fmla="*/ 367 w 1230"/>
              <a:gd name="T69" fmla="*/ 1127 h 1221"/>
              <a:gd name="T70" fmla="*/ 367 w 1230"/>
              <a:gd name="T71" fmla="*/ 1127 h 1221"/>
              <a:gd name="T72" fmla="*/ 367 w 1230"/>
              <a:gd name="T73" fmla="*/ 1127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ffectLst/>
          <a:extLst/>
        </p:spPr>
        <p:txBody>
          <a:bodyPr wrap="none" lIns="121917" tIns="60958" rIns="121917" bIns="60958" anchor="ctr"/>
          <a:lstStyle/>
          <a:p>
            <a:pPr>
              <a:defRPr/>
            </a:pPr>
            <a:endParaRPr lang="en-US" dirty="0">
              <a:latin typeface="Open Sans Light"/>
              <a:ea typeface="SimSun" charset="0"/>
            </a:endParaRPr>
          </a:p>
        </p:txBody>
      </p:sp>
    </p:spTree>
    <p:extLst>
      <p:ext uri="{BB962C8B-B14F-4D97-AF65-F5344CB8AC3E}">
        <p14:creationId xmlns:p14="http://schemas.microsoft.com/office/powerpoint/2010/main" val="351011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567771"/>
            <a:ext cx="20729099" cy="1133518"/>
          </a:xfrm>
        </p:spPr>
        <p:txBody>
          <a:bodyPr>
            <a:noAutofit/>
          </a:bodyPr>
          <a:lstStyle/>
          <a:p>
            <a:r>
              <a:rPr lang="en-US" dirty="0" smtClean="0">
                <a:solidFill>
                  <a:schemeClr val="bg2"/>
                </a:solidFill>
              </a:rPr>
              <a:t>Iconic </a:t>
            </a:r>
            <a:r>
              <a:rPr lang="en-US" dirty="0" smtClean="0"/>
              <a:t>Services </a:t>
            </a:r>
            <a:r>
              <a:rPr lang="en-US" dirty="0" smtClean="0">
                <a:solidFill>
                  <a:schemeClr val="bg2"/>
                </a:solidFill>
              </a:rPr>
              <a:t>Sample</a:t>
            </a:r>
            <a:endParaRPr lang="en-US" dirty="0">
              <a:solidFill>
                <a:schemeClr val="bg2"/>
              </a:solidFill>
            </a:endParaRPr>
          </a:p>
        </p:txBody>
      </p:sp>
      <p:sp>
        <p:nvSpPr>
          <p:cNvPr id="6" name="Slide Number Placeholder 5"/>
          <p:cNvSpPr>
            <a:spLocks noGrp="1"/>
          </p:cNvSpPr>
          <p:nvPr>
            <p:ph type="sldNum" sz="quarter" idx="12"/>
          </p:nvPr>
        </p:nvSpPr>
        <p:spPr/>
        <p:txBody>
          <a:bodyPr/>
          <a:lstStyle/>
          <a:p>
            <a:fld id="{C9468CE9-3F3D-1446-A027-4B4CDD3883B0}" type="slidenum">
              <a:rPr lang="en-US" smtClean="0"/>
              <a:t>14</a:t>
            </a:fld>
            <a:endParaRPr lang="en-US"/>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29" name="Subtitle 2"/>
          <p:cNvSpPr txBox="1">
            <a:spLocks/>
          </p:cNvSpPr>
          <p:nvPr/>
        </p:nvSpPr>
        <p:spPr>
          <a:xfrm>
            <a:off x="6363721" y="1478874"/>
            <a:ext cx="11659739"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sp>
        <p:nvSpPr>
          <p:cNvPr id="7" name="Freeform 429"/>
          <p:cNvSpPr>
            <a:spLocks noChangeArrowheads="1"/>
          </p:cNvSpPr>
          <p:nvPr/>
        </p:nvSpPr>
        <p:spPr bwMode="auto">
          <a:xfrm>
            <a:off x="4636435" y="4064892"/>
            <a:ext cx="882374" cy="876051"/>
          </a:xfrm>
          <a:custGeom>
            <a:avLst/>
            <a:gdLst>
              <a:gd name="T0" fmla="*/ 1162 w 1230"/>
              <a:gd name="T1" fmla="*/ 383 h 1221"/>
              <a:gd name="T2" fmla="*/ 1112 w 1230"/>
              <a:gd name="T3" fmla="*/ 433 h 1221"/>
              <a:gd name="T4" fmla="*/ 794 w 1230"/>
              <a:gd name="T5" fmla="*/ 116 h 1221"/>
              <a:gd name="T6" fmla="*/ 844 w 1230"/>
              <a:gd name="T7" fmla="*/ 57 h 1221"/>
              <a:gd name="T8" fmla="*/ 1061 w 1230"/>
              <a:gd name="T9" fmla="*/ 57 h 1221"/>
              <a:gd name="T10" fmla="*/ 1162 w 1230"/>
              <a:gd name="T11" fmla="*/ 166 h 1221"/>
              <a:gd name="T12" fmla="*/ 1162 w 1230"/>
              <a:gd name="T13" fmla="*/ 383 h 1221"/>
              <a:gd name="T14" fmla="*/ 418 w 1230"/>
              <a:gd name="T15" fmla="*/ 1019 h 1221"/>
              <a:gd name="T16" fmla="*/ 418 w 1230"/>
              <a:gd name="T17" fmla="*/ 1077 h 1221"/>
              <a:gd name="T18" fmla="*/ 468 w 1230"/>
              <a:gd name="T19" fmla="*/ 1077 h 1221"/>
              <a:gd name="T20" fmla="*/ 1061 w 1230"/>
              <a:gd name="T21" fmla="*/ 484 h 1221"/>
              <a:gd name="T22" fmla="*/ 1003 w 1230"/>
              <a:gd name="T23" fmla="*/ 433 h 1221"/>
              <a:gd name="T24" fmla="*/ 418 w 1230"/>
              <a:gd name="T25" fmla="*/ 1019 h 1221"/>
              <a:gd name="T26" fmla="*/ 150 w 1230"/>
              <a:gd name="T27" fmla="*/ 751 h 1221"/>
              <a:gd name="T28" fmla="*/ 150 w 1230"/>
              <a:gd name="T29" fmla="*/ 810 h 1221"/>
              <a:gd name="T30" fmla="*/ 209 w 1230"/>
              <a:gd name="T31" fmla="*/ 810 h 1221"/>
              <a:gd name="T32" fmla="*/ 794 w 1230"/>
              <a:gd name="T33" fmla="*/ 216 h 1221"/>
              <a:gd name="T34" fmla="*/ 735 w 1230"/>
              <a:gd name="T35" fmla="*/ 166 h 1221"/>
              <a:gd name="T36" fmla="*/ 150 w 1230"/>
              <a:gd name="T37" fmla="*/ 751 h 1221"/>
              <a:gd name="T38" fmla="*/ 844 w 1230"/>
              <a:gd name="T39" fmla="*/ 275 h 1221"/>
              <a:gd name="T40" fmla="*/ 259 w 1230"/>
              <a:gd name="T41" fmla="*/ 860 h 1221"/>
              <a:gd name="T42" fmla="*/ 259 w 1230"/>
              <a:gd name="T43" fmla="*/ 969 h 1221"/>
              <a:gd name="T44" fmla="*/ 367 w 1230"/>
              <a:gd name="T45" fmla="*/ 969 h 1221"/>
              <a:gd name="T46" fmla="*/ 953 w 1230"/>
              <a:gd name="T47" fmla="*/ 383 h 1221"/>
              <a:gd name="T48" fmla="*/ 844 w 1230"/>
              <a:gd name="T49" fmla="*/ 275 h 1221"/>
              <a:gd name="T50" fmla="*/ 367 w 1230"/>
              <a:gd name="T51" fmla="*/ 1127 h 1221"/>
              <a:gd name="T52" fmla="*/ 334 w 1230"/>
              <a:gd name="T53" fmla="*/ 1061 h 1221"/>
              <a:gd name="T54" fmla="*/ 309 w 1230"/>
              <a:gd name="T55" fmla="*/ 1061 h 1221"/>
              <a:gd name="T56" fmla="*/ 209 w 1230"/>
              <a:gd name="T57" fmla="*/ 1019 h 1221"/>
              <a:gd name="T58" fmla="*/ 158 w 1230"/>
              <a:gd name="T59" fmla="*/ 910 h 1221"/>
              <a:gd name="T60" fmla="*/ 167 w 1230"/>
              <a:gd name="T61" fmla="*/ 893 h 1221"/>
              <a:gd name="T62" fmla="*/ 100 w 1230"/>
              <a:gd name="T63" fmla="*/ 860 h 1221"/>
              <a:gd name="T64" fmla="*/ 92 w 1230"/>
              <a:gd name="T65" fmla="*/ 852 h 1221"/>
              <a:gd name="T66" fmla="*/ 0 w 1230"/>
              <a:gd name="T67" fmla="*/ 1220 h 1221"/>
              <a:gd name="T68" fmla="*/ 367 w 1230"/>
              <a:gd name="T69" fmla="*/ 1127 h 1221"/>
              <a:gd name="T70" fmla="*/ 367 w 1230"/>
              <a:gd name="T71" fmla="*/ 1127 h 1221"/>
              <a:gd name="T72" fmla="*/ 367 w 1230"/>
              <a:gd name="T73" fmla="*/ 1127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accent4"/>
          </a:solidFill>
          <a:ln>
            <a:noFill/>
          </a:ln>
          <a:effectLst/>
          <a:extLst/>
        </p:spPr>
        <p:txBody>
          <a:bodyPr wrap="none" lIns="121917" tIns="60958" rIns="121917" bIns="60958" anchor="ctr"/>
          <a:lstStyle/>
          <a:p>
            <a:pPr>
              <a:defRPr/>
            </a:pPr>
            <a:endParaRPr lang="en-US" dirty="0">
              <a:latin typeface="Open Sans Light"/>
              <a:ea typeface="SimSun" charset="0"/>
            </a:endParaRPr>
          </a:p>
        </p:txBody>
      </p:sp>
      <p:grpSp>
        <p:nvGrpSpPr>
          <p:cNvPr id="8" name="Group 7"/>
          <p:cNvGrpSpPr/>
          <p:nvPr/>
        </p:nvGrpSpPr>
        <p:grpSpPr>
          <a:xfrm>
            <a:off x="2889350" y="5216048"/>
            <a:ext cx="4267756" cy="2112189"/>
            <a:chOff x="838200" y="3042850"/>
            <a:chExt cx="1600200" cy="792071"/>
          </a:xfrm>
        </p:grpSpPr>
        <p:sp>
          <p:nvSpPr>
            <p:cNvPr id="9" name="TextBox 8"/>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Graphic Design</a:t>
              </a:r>
              <a:endParaRPr lang="en-US" sz="3200" dirty="0">
                <a:solidFill>
                  <a:schemeClr val="tx2"/>
                </a:solidFill>
                <a:latin typeface="Open Sans Light"/>
                <a:cs typeface="Open Sans Light"/>
              </a:endParaRPr>
            </a:p>
          </p:txBody>
        </p:sp>
        <p:sp>
          <p:nvSpPr>
            <p:cNvPr id="10" name="TextBox 9"/>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13" name="Group 12"/>
          <p:cNvGrpSpPr/>
          <p:nvPr/>
        </p:nvGrpSpPr>
        <p:grpSpPr>
          <a:xfrm>
            <a:off x="7623174" y="5216048"/>
            <a:ext cx="4267756" cy="2112189"/>
            <a:chOff x="838200" y="3042850"/>
            <a:chExt cx="1600200" cy="792071"/>
          </a:xfrm>
        </p:grpSpPr>
        <p:sp>
          <p:nvSpPr>
            <p:cNvPr id="14" name="TextBox 13"/>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Sound Design</a:t>
              </a:r>
              <a:endParaRPr lang="en-US" sz="3200" dirty="0">
                <a:solidFill>
                  <a:schemeClr val="tx2"/>
                </a:solidFill>
                <a:latin typeface="Open Sans Light"/>
                <a:cs typeface="Open Sans Light"/>
              </a:endParaRPr>
            </a:p>
          </p:txBody>
        </p:sp>
        <p:sp>
          <p:nvSpPr>
            <p:cNvPr id="15" name="TextBox 14"/>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sp>
        <p:nvSpPr>
          <p:cNvPr id="16" name="AutoShape 131"/>
          <p:cNvSpPr>
            <a:spLocks/>
          </p:cNvSpPr>
          <p:nvPr/>
        </p:nvSpPr>
        <p:spPr bwMode="auto">
          <a:xfrm>
            <a:off x="9411395" y="4165258"/>
            <a:ext cx="740285" cy="656241"/>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solidFill>
            <a:schemeClr val="accent4"/>
          </a:solidFill>
          <a:ln>
            <a:noFill/>
          </a:ln>
          <a:effectLst/>
          <a:extLst/>
        </p:spPr>
        <p:txBody>
          <a:bodyPr lIns="38100" tIns="38100" rIns="38100" bIns="38100" anchor="ctr"/>
          <a:lstStyle/>
          <a:p>
            <a:pPr defTabSz="342528">
              <a:defRPr/>
            </a:pPr>
            <a:endParaRPr lang="es-ES" sz="21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18" name="Group 17"/>
          <p:cNvGrpSpPr/>
          <p:nvPr/>
        </p:nvGrpSpPr>
        <p:grpSpPr>
          <a:xfrm>
            <a:off x="12254271" y="5216048"/>
            <a:ext cx="4267756" cy="2112189"/>
            <a:chOff x="838200" y="3042850"/>
            <a:chExt cx="1600200" cy="792071"/>
          </a:xfrm>
        </p:grpSpPr>
        <p:sp>
          <p:nvSpPr>
            <p:cNvPr id="19" name="TextBox 18"/>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Photography</a:t>
              </a:r>
              <a:endParaRPr lang="en-US" sz="3200" dirty="0">
                <a:solidFill>
                  <a:schemeClr val="tx2"/>
                </a:solidFill>
                <a:latin typeface="Open Sans Light"/>
                <a:cs typeface="Open Sans Light"/>
              </a:endParaRPr>
            </a:p>
          </p:txBody>
        </p:sp>
        <p:sp>
          <p:nvSpPr>
            <p:cNvPr id="20" name="TextBox 19"/>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21" name="Group 20"/>
          <p:cNvGrpSpPr/>
          <p:nvPr/>
        </p:nvGrpSpPr>
        <p:grpSpPr>
          <a:xfrm>
            <a:off x="16988095" y="5216048"/>
            <a:ext cx="4267756" cy="2112189"/>
            <a:chOff x="838200" y="3042850"/>
            <a:chExt cx="1600200" cy="792071"/>
          </a:xfrm>
        </p:grpSpPr>
        <p:sp>
          <p:nvSpPr>
            <p:cNvPr id="22" name="TextBox 21"/>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Cloud Service</a:t>
              </a:r>
              <a:endParaRPr lang="en-US" sz="3200" dirty="0">
                <a:solidFill>
                  <a:schemeClr val="tx2"/>
                </a:solidFill>
                <a:latin typeface="Open Sans Light"/>
                <a:cs typeface="Open Sans Light"/>
              </a:endParaRPr>
            </a:p>
          </p:txBody>
        </p:sp>
        <p:sp>
          <p:nvSpPr>
            <p:cNvPr id="23" name="TextBox 22"/>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26" name="Group 25"/>
          <p:cNvGrpSpPr/>
          <p:nvPr/>
        </p:nvGrpSpPr>
        <p:grpSpPr>
          <a:xfrm>
            <a:off x="2889350" y="8996787"/>
            <a:ext cx="4267756" cy="2112189"/>
            <a:chOff x="838200" y="3042850"/>
            <a:chExt cx="1600200" cy="792071"/>
          </a:xfrm>
        </p:grpSpPr>
        <p:sp>
          <p:nvSpPr>
            <p:cNvPr id="27" name="TextBox 26"/>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Professional Film</a:t>
              </a:r>
              <a:endParaRPr lang="en-US" sz="3200" dirty="0">
                <a:solidFill>
                  <a:schemeClr val="tx2"/>
                </a:solidFill>
                <a:latin typeface="Open Sans Light"/>
                <a:cs typeface="Open Sans Light"/>
              </a:endParaRPr>
            </a:p>
          </p:txBody>
        </p:sp>
        <p:sp>
          <p:nvSpPr>
            <p:cNvPr id="28" name="TextBox 27"/>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30" name="Group 29"/>
          <p:cNvGrpSpPr/>
          <p:nvPr/>
        </p:nvGrpSpPr>
        <p:grpSpPr>
          <a:xfrm>
            <a:off x="7623174" y="8996787"/>
            <a:ext cx="4267756" cy="2112189"/>
            <a:chOff x="838200" y="3042850"/>
            <a:chExt cx="1600200" cy="792071"/>
          </a:xfrm>
        </p:grpSpPr>
        <p:sp>
          <p:nvSpPr>
            <p:cNvPr id="31" name="TextBox 30"/>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Research</a:t>
              </a:r>
              <a:endParaRPr lang="en-US" sz="3200" dirty="0">
                <a:solidFill>
                  <a:schemeClr val="tx2"/>
                </a:solidFill>
                <a:latin typeface="Open Sans Light"/>
                <a:cs typeface="Open Sans Light"/>
              </a:endParaRPr>
            </a:p>
          </p:txBody>
        </p:sp>
        <p:sp>
          <p:nvSpPr>
            <p:cNvPr id="32" name="TextBox 31"/>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35" name="Group 34"/>
          <p:cNvGrpSpPr/>
          <p:nvPr/>
        </p:nvGrpSpPr>
        <p:grpSpPr>
          <a:xfrm>
            <a:off x="12254271" y="8996787"/>
            <a:ext cx="4267756" cy="2112189"/>
            <a:chOff x="838200" y="3042850"/>
            <a:chExt cx="1600200" cy="792071"/>
          </a:xfrm>
        </p:grpSpPr>
        <p:sp>
          <p:nvSpPr>
            <p:cNvPr id="36" name="TextBox 35"/>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Marketing</a:t>
              </a:r>
              <a:endParaRPr lang="en-US" sz="3200" dirty="0">
                <a:solidFill>
                  <a:schemeClr val="tx2"/>
                </a:solidFill>
                <a:latin typeface="Open Sans Light"/>
                <a:cs typeface="Open Sans Light"/>
              </a:endParaRPr>
            </a:p>
          </p:txBody>
        </p:sp>
        <p:sp>
          <p:nvSpPr>
            <p:cNvPr id="37" name="TextBox 36"/>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38" name="Group 37"/>
          <p:cNvGrpSpPr/>
          <p:nvPr/>
        </p:nvGrpSpPr>
        <p:grpSpPr>
          <a:xfrm>
            <a:off x="16988095" y="8996787"/>
            <a:ext cx="4267756" cy="2112189"/>
            <a:chOff x="838200" y="3042850"/>
            <a:chExt cx="1600200" cy="792071"/>
          </a:xfrm>
        </p:grpSpPr>
        <p:sp>
          <p:nvSpPr>
            <p:cNvPr id="39" name="TextBox 38"/>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Pictures</a:t>
              </a:r>
              <a:endParaRPr lang="en-US" sz="3200" dirty="0">
                <a:solidFill>
                  <a:schemeClr val="tx2"/>
                </a:solidFill>
                <a:latin typeface="Open Sans Light"/>
                <a:cs typeface="Open Sans Light"/>
              </a:endParaRPr>
            </a:p>
          </p:txBody>
        </p:sp>
        <p:sp>
          <p:nvSpPr>
            <p:cNvPr id="40" name="TextBox 39"/>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42" name="Group 41"/>
          <p:cNvGrpSpPr/>
          <p:nvPr/>
        </p:nvGrpSpPr>
        <p:grpSpPr>
          <a:xfrm>
            <a:off x="4672275" y="8178770"/>
            <a:ext cx="722328" cy="411057"/>
            <a:chOff x="6350" y="1588"/>
            <a:chExt cx="1931988" cy="1330325"/>
          </a:xfrm>
          <a:solidFill>
            <a:schemeClr val="accent4"/>
          </a:solidFill>
        </p:grpSpPr>
        <p:sp>
          <p:nvSpPr>
            <p:cNvPr id="43" name="Freeform 18"/>
            <p:cNvSpPr>
              <a:spLocks/>
            </p:cNvSpPr>
            <p:nvPr/>
          </p:nvSpPr>
          <p:spPr bwMode="auto">
            <a:xfrm>
              <a:off x="6350" y="1588"/>
              <a:ext cx="1327150" cy="1330325"/>
            </a:xfrm>
            <a:custGeom>
              <a:avLst/>
              <a:gdLst>
                <a:gd name="T0" fmla="*/ 320 w 352"/>
                <a:gd name="T1" fmla="*/ 0 h 352"/>
                <a:gd name="T2" fmla="*/ 32 w 352"/>
                <a:gd name="T3" fmla="*/ 0 h 352"/>
                <a:gd name="T4" fmla="*/ 0 w 352"/>
                <a:gd name="T5" fmla="*/ 32 h 352"/>
                <a:gd name="T6" fmla="*/ 0 w 352"/>
                <a:gd name="T7" fmla="*/ 320 h 352"/>
                <a:gd name="T8" fmla="*/ 32 w 352"/>
                <a:gd name="T9" fmla="*/ 352 h 352"/>
                <a:gd name="T10" fmla="*/ 320 w 352"/>
                <a:gd name="T11" fmla="*/ 352 h 352"/>
                <a:gd name="T12" fmla="*/ 352 w 352"/>
                <a:gd name="T13" fmla="*/ 320 h 352"/>
                <a:gd name="T14" fmla="*/ 352 w 352"/>
                <a:gd name="T15" fmla="*/ 32 h 352"/>
                <a:gd name="T16" fmla="*/ 320 w 352"/>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352">
                  <a:moveTo>
                    <a:pt x="320" y="0"/>
                  </a:moveTo>
                  <a:cubicBezTo>
                    <a:pt x="32" y="0"/>
                    <a:pt x="32" y="0"/>
                    <a:pt x="32" y="0"/>
                  </a:cubicBezTo>
                  <a:cubicBezTo>
                    <a:pt x="14" y="0"/>
                    <a:pt x="0" y="14"/>
                    <a:pt x="0" y="32"/>
                  </a:cubicBezTo>
                  <a:cubicBezTo>
                    <a:pt x="0" y="320"/>
                    <a:pt x="0" y="320"/>
                    <a:pt x="0" y="320"/>
                  </a:cubicBezTo>
                  <a:cubicBezTo>
                    <a:pt x="0" y="338"/>
                    <a:pt x="14" y="352"/>
                    <a:pt x="32" y="352"/>
                  </a:cubicBezTo>
                  <a:cubicBezTo>
                    <a:pt x="320" y="352"/>
                    <a:pt x="320" y="352"/>
                    <a:pt x="320" y="352"/>
                  </a:cubicBezTo>
                  <a:cubicBezTo>
                    <a:pt x="338" y="352"/>
                    <a:pt x="352" y="338"/>
                    <a:pt x="352" y="320"/>
                  </a:cubicBezTo>
                  <a:cubicBezTo>
                    <a:pt x="352" y="32"/>
                    <a:pt x="352" y="32"/>
                    <a:pt x="352" y="32"/>
                  </a:cubicBezTo>
                  <a:cubicBezTo>
                    <a:pt x="352" y="14"/>
                    <a:pt x="338" y="0"/>
                    <a:pt x="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44" name="Freeform 19"/>
            <p:cNvSpPr>
              <a:spLocks/>
            </p:cNvSpPr>
            <p:nvPr/>
          </p:nvSpPr>
          <p:spPr bwMode="auto">
            <a:xfrm>
              <a:off x="1454150" y="176213"/>
              <a:ext cx="484188" cy="977900"/>
            </a:xfrm>
            <a:custGeom>
              <a:avLst/>
              <a:gdLst>
                <a:gd name="T0" fmla="*/ 101 w 128"/>
                <a:gd name="T1" fmla="*/ 9 h 259"/>
                <a:gd name="T2" fmla="*/ 42 w 128"/>
                <a:gd name="T3" fmla="*/ 44 h 259"/>
                <a:gd name="T4" fmla="*/ 0 w 128"/>
                <a:gd name="T5" fmla="*/ 69 h 259"/>
                <a:gd name="T6" fmla="*/ 0 w 128"/>
                <a:gd name="T7" fmla="*/ 189 h 259"/>
                <a:gd name="T8" fmla="*/ 42 w 128"/>
                <a:gd name="T9" fmla="*/ 214 h 259"/>
                <a:gd name="T10" fmla="*/ 101 w 128"/>
                <a:gd name="T11" fmla="*/ 250 h 259"/>
                <a:gd name="T12" fmla="*/ 128 w 128"/>
                <a:gd name="T13" fmla="*/ 234 h 259"/>
                <a:gd name="T14" fmla="*/ 128 w 128"/>
                <a:gd name="T15" fmla="*/ 25 h 259"/>
                <a:gd name="T16" fmla="*/ 101 w 128"/>
                <a:gd name="T17" fmla="*/ 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59">
                  <a:moveTo>
                    <a:pt x="101" y="9"/>
                  </a:moveTo>
                  <a:cubicBezTo>
                    <a:pt x="42" y="44"/>
                    <a:pt x="42" y="44"/>
                    <a:pt x="42" y="44"/>
                  </a:cubicBezTo>
                  <a:cubicBezTo>
                    <a:pt x="29" y="52"/>
                    <a:pt x="13" y="62"/>
                    <a:pt x="0" y="69"/>
                  </a:cubicBezTo>
                  <a:cubicBezTo>
                    <a:pt x="0" y="189"/>
                    <a:pt x="0" y="189"/>
                    <a:pt x="0" y="189"/>
                  </a:cubicBezTo>
                  <a:cubicBezTo>
                    <a:pt x="13" y="197"/>
                    <a:pt x="29" y="207"/>
                    <a:pt x="42" y="214"/>
                  </a:cubicBezTo>
                  <a:cubicBezTo>
                    <a:pt x="101" y="250"/>
                    <a:pt x="101" y="250"/>
                    <a:pt x="101" y="250"/>
                  </a:cubicBezTo>
                  <a:cubicBezTo>
                    <a:pt x="116" y="259"/>
                    <a:pt x="128" y="252"/>
                    <a:pt x="128" y="234"/>
                  </a:cubicBezTo>
                  <a:cubicBezTo>
                    <a:pt x="128" y="25"/>
                    <a:pt x="128" y="25"/>
                    <a:pt x="128" y="25"/>
                  </a:cubicBezTo>
                  <a:cubicBezTo>
                    <a:pt x="128" y="7"/>
                    <a:pt x="116" y="0"/>
                    <a:pt x="10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sp>
        <p:nvSpPr>
          <p:cNvPr id="45" name="AutoShape 63"/>
          <p:cNvSpPr>
            <a:spLocks/>
          </p:cNvSpPr>
          <p:nvPr/>
        </p:nvSpPr>
        <p:spPr bwMode="auto">
          <a:xfrm>
            <a:off x="14033708" y="4260742"/>
            <a:ext cx="728324" cy="584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599" y="4427"/>
                  <a:pt x="21599" y="4865"/>
                </a:cubicBezTo>
                <a:lnTo>
                  <a:pt x="21599" y="19984"/>
                </a:lnTo>
                <a:cubicBezTo>
                  <a:pt x="21599" y="20421"/>
                  <a:pt x="21470" y="20803"/>
                  <a:pt x="21208" y="21121"/>
                </a:cubicBezTo>
                <a:cubicBezTo>
                  <a:pt x="20946" y="21441"/>
                  <a:pt x="20632" y="21599"/>
                  <a:pt x="20263" y="21599"/>
                </a:cubicBezTo>
                <a:lnTo>
                  <a:pt x="1348" y="21599"/>
                </a:lnTo>
                <a:cubicBezTo>
                  <a:pt x="981" y="21599"/>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accent4"/>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6" name="AutoShape 68"/>
          <p:cNvSpPr>
            <a:spLocks/>
          </p:cNvSpPr>
          <p:nvPr/>
        </p:nvSpPr>
        <p:spPr bwMode="auto">
          <a:xfrm>
            <a:off x="18686869" y="4345268"/>
            <a:ext cx="728324"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12" y="9346"/>
                </a:moveTo>
                <a:cubicBezTo>
                  <a:pt x="19507" y="9887"/>
                  <a:pt x="20229" y="10667"/>
                  <a:pt x="20776" y="11686"/>
                </a:cubicBezTo>
                <a:cubicBezTo>
                  <a:pt x="21324" y="12708"/>
                  <a:pt x="21599" y="13846"/>
                  <a:pt x="21599" y="15107"/>
                </a:cubicBezTo>
                <a:cubicBezTo>
                  <a:pt x="21599" y="16005"/>
                  <a:pt x="21458" y="16846"/>
                  <a:pt x="21172" y="17629"/>
                </a:cubicBezTo>
                <a:cubicBezTo>
                  <a:pt x="20889" y="18409"/>
                  <a:pt x="20503" y="19097"/>
                  <a:pt x="20008" y="19691"/>
                </a:cubicBezTo>
                <a:cubicBezTo>
                  <a:pt x="19512" y="20281"/>
                  <a:pt x="18940" y="20747"/>
                  <a:pt x="18290" y="21090"/>
                </a:cubicBezTo>
                <a:cubicBezTo>
                  <a:pt x="17640" y="21427"/>
                  <a:pt x="16939" y="21599"/>
                  <a:pt x="16187" y="21599"/>
                </a:cubicBezTo>
                <a:lnTo>
                  <a:pt x="4490" y="21599"/>
                </a:lnTo>
                <a:cubicBezTo>
                  <a:pt x="3878" y="21599"/>
                  <a:pt x="3297" y="21458"/>
                  <a:pt x="2750" y="21176"/>
                </a:cubicBezTo>
                <a:cubicBezTo>
                  <a:pt x="2203" y="20900"/>
                  <a:pt x="1723" y="20511"/>
                  <a:pt x="1312" y="20022"/>
                </a:cubicBezTo>
                <a:cubicBezTo>
                  <a:pt x="904" y="19527"/>
                  <a:pt x="583" y="18954"/>
                  <a:pt x="350" y="18294"/>
                </a:cubicBezTo>
                <a:cubicBezTo>
                  <a:pt x="115" y="17641"/>
                  <a:pt x="0" y="16947"/>
                  <a:pt x="0" y="16210"/>
                </a:cubicBezTo>
                <a:cubicBezTo>
                  <a:pt x="0" y="15565"/>
                  <a:pt x="88" y="14957"/>
                  <a:pt x="268" y="14381"/>
                </a:cubicBezTo>
                <a:cubicBezTo>
                  <a:pt x="448" y="13809"/>
                  <a:pt x="696" y="13287"/>
                  <a:pt x="1010" y="12818"/>
                </a:cubicBezTo>
                <a:cubicBezTo>
                  <a:pt x="1324" y="12351"/>
                  <a:pt x="1694" y="11954"/>
                  <a:pt x="2119" y="11632"/>
                </a:cubicBezTo>
                <a:cubicBezTo>
                  <a:pt x="2544" y="11312"/>
                  <a:pt x="3004" y="11079"/>
                  <a:pt x="3504" y="10929"/>
                </a:cubicBezTo>
                <a:cubicBezTo>
                  <a:pt x="3249" y="10552"/>
                  <a:pt x="3055" y="10140"/>
                  <a:pt x="2916" y="9688"/>
                </a:cubicBezTo>
                <a:cubicBezTo>
                  <a:pt x="2779" y="9239"/>
                  <a:pt x="2712" y="8758"/>
                  <a:pt x="2712" y="8240"/>
                </a:cubicBezTo>
                <a:cubicBezTo>
                  <a:pt x="2712" y="7635"/>
                  <a:pt x="2805" y="7071"/>
                  <a:pt x="2992" y="6547"/>
                </a:cubicBezTo>
                <a:cubicBezTo>
                  <a:pt x="3180" y="6023"/>
                  <a:pt x="3434" y="5568"/>
                  <a:pt x="3756" y="5182"/>
                </a:cubicBezTo>
                <a:cubicBezTo>
                  <a:pt x="4077" y="4796"/>
                  <a:pt x="4456" y="4488"/>
                  <a:pt x="4893" y="4264"/>
                </a:cubicBezTo>
                <a:cubicBezTo>
                  <a:pt x="5330" y="4039"/>
                  <a:pt x="5800" y="3927"/>
                  <a:pt x="6307" y="3927"/>
                </a:cubicBezTo>
                <a:cubicBezTo>
                  <a:pt x="7171" y="3927"/>
                  <a:pt x="7922" y="4258"/>
                  <a:pt x="8558" y="4920"/>
                </a:cubicBezTo>
                <a:cubicBezTo>
                  <a:pt x="8697" y="4223"/>
                  <a:pt x="8932" y="3573"/>
                  <a:pt x="9264" y="2971"/>
                </a:cubicBezTo>
                <a:cubicBezTo>
                  <a:pt x="9597" y="2369"/>
                  <a:pt x="9993" y="1848"/>
                  <a:pt x="10449" y="1404"/>
                </a:cubicBezTo>
                <a:cubicBezTo>
                  <a:pt x="10905" y="964"/>
                  <a:pt x="11412" y="621"/>
                  <a:pt x="11976" y="374"/>
                </a:cubicBezTo>
                <a:cubicBezTo>
                  <a:pt x="12540" y="123"/>
                  <a:pt x="13142" y="0"/>
                  <a:pt x="13785" y="0"/>
                </a:cubicBezTo>
                <a:cubicBezTo>
                  <a:pt x="14520" y="0"/>
                  <a:pt x="15218" y="169"/>
                  <a:pt x="15876" y="509"/>
                </a:cubicBezTo>
                <a:cubicBezTo>
                  <a:pt x="16536" y="852"/>
                  <a:pt x="17109" y="1312"/>
                  <a:pt x="17594" y="1894"/>
                </a:cubicBezTo>
                <a:cubicBezTo>
                  <a:pt x="18081" y="2476"/>
                  <a:pt x="18465" y="3167"/>
                  <a:pt x="18748" y="3956"/>
                </a:cubicBezTo>
                <a:cubicBezTo>
                  <a:pt x="19032" y="4744"/>
                  <a:pt x="19173" y="5580"/>
                  <a:pt x="19173" y="6463"/>
                </a:cubicBezTo>
                <a:cubicBezTo>
                  <a:pt x="19173" y="6987"/>
                  <a:pt x="19125" y="7491"/>
                  <a:pt x="19024" y="7972"/>
                </a:cubicBezTo>
                <a:cubicBezTo>
                  <a:pt x="18924" y="8453"/>
                  <a:pt x="18784" y="8914"/>
                  <a:pt x="18612" y="9346"/>
                </a:cubicBezTo>
              </a:path>
            </a:pathLst>
          </a:custGeom>
          <a:solidFill>
            <a:schemeClr val="accent4"/>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0" name="AutoShape 19"/>
          <p:cNvSpPr>
            <a:spLocks/>
          </p:cNvSpPr>
          <p:nvPr/>
        </p:nvSpPr>
        <p:spPr bwMode="auto">
          <a:xfrm>
            <a:off x="14130523" y="8109998"/>
            <a:ext cx="659465" cy="584598"/>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accent4"/>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1" name="AutoShape 43"/>
          <p:cNvSpPr>
            <a:spLocks/>
          </p:cNvSpPr>
          <p:nvPr/>
        </p:nvSpPr>
        <p:spPr bwMode="auto">
          <a:xfrm>
            <a:off x="18746997" y="8107553"/>
            <a:ext cx="662114"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8"/>
                </a:cubicBezTo>
                <a:cubicBezTo>
                  <a:pt x="21470" y="798"/>
                  <a:pt x="21599" y="1177"/>
                  <a:pt x="21599" y="1615"/>
                </a:cubicBezTo>
                <a:lnTo>
                  <a:pt x="21599" y="19984"/>
                </a:lnTo>
                <a:cubicBezTo>
                  <a:pt x="21599" y="20422"/>
                  <a:pt x="21470" y="20803"/>
                  <a:pt x="21208" y="21124"/>
                </a:cubicBezTo>
                <a:cubicBezTo>
                  <a:pt x="20948" y="21441"/>
                  <a:pt x="20632" y="21599"/>
                  <a:pt x="20263" y="21599"/>
                </a:cubicBezTo>
                <a:lnTo>
                  <a:pt x="1346" y="21599"/>
                </a:lnTo>
                <a:cubicBezTo>
                  <a:pt x="981" y="21599"/>
                  <a:pt x="663" y="21441"/>
                  <a:pt x="396" y="21124"/>
                </a:cubicBezTo>
                <a:cubicBezTo>
                  <a:pt x="132" y="20803"/>
                  <a:pt x="0" y="20422"/>
                  <a:pt x="0" y="19984"/>
                </a:cubicBezTo>
                <a:lnTo>
                  <a:pt x="0" y="1615"/>
                </a:lnTo>
                <a:cubicBezTo>
                  <a:pt x="0" y="1177"/>
                  <a:pt x="132" y="798"/>
                  <a:pt x="396" y="478"/>
                </a:cubicBezTo>
                <a:cubicBezTo>
                  <a:pt x="661" y="158"/>
                  <a:pt x="979" y="0"/>
                  <a:pt x="1346" y="0"/>
                </a:cubicBezTo>
                <a:lnTo>
                  <a:pt x="20263" y="0"/>
                </a:lnTo>
                <a:close/>
                <a:moveTo>
                  <a:pt x="19805" y="2170"/>
                </a:moveTo>
                <a:lnTo>
                  <a:pt x="1801" y="2170"/>
                </a:lnTo>
                <a:lnTo>
                  <a:pt x="1801" y="19440"/>
                </a:lnTo>
                <a:lnTo>
                  <a:pt x="19805" y="19440"/>
                </a:lnTo>
                <a:lnTo>
                  <a:pt x="19805" y="2170"/>
                </a:lnTo>
                <a:close/>
                <a:moveTo>
                  <a:pt x="5425" y="8662"/>
                </a:moveTo>
                <a:cubicBezTo>
                  <a:pt x="4910" y="8662"/>
                  <a:pt x="4475" y="8454"/>
                  <a:pt x="4125" y="8034"/>
                </a:cubicBezTo>
                <a:cubicBezTo>
                  <a:pt x="3770" y="7611"/>
                  <a:pt x="3598" y="7103"/>
                  <a:pt x="3598" y="6512"/>
                </a:cubicBezTo>
                <a:cubicBezTo>
                  <a:pt x="3598" y="5895"/>
                  <a:pt x="3770" y="5372"/>
                  <a:pt x="4125" y="4952"/>
                </a:cubicBezTo>
                <a:cubicBezTo>
                  <a:pt x="4477" y="4526"/>
                  <a:pt x="4910" y="4321"/>
                  <a:pt x="5425" y="4321"/>
                </a:cubicBezTo>
                <a:cubicBezTo>
                  <a:pt x="5914" y="4321"/>
                  <a:pt x="6340" y="4529"/>
                  <a:pt x="6693" y="4952"/>
                </a:cubicBezTo>
                <a:cubicBezTo>
                  <a:pt x="7045" y="5372"/>
                  <a:pt x="7219" y="5895"/>
                  <a:pt x="7219" y="6512"/>
                </a:cubicBezTo>
                <a:cubicBezTo>
                  <a:pt x="7219" y="7103"/>
                  <a:pt x="7045" y="7611"/>
                  <a:pt x="6693" y="8034"/>
                </a:cubicBezTo>
                <a:cubicBezTo>
                  <a:pt x="6340" y="8454"/>
                  <a:pt x="5914" y="8662"/>
                  <a:pt x="5425" y="8662"/>
                </a:cubicBezTo>
                <a:moveTo>
                  <a:pt x="18001" y="17287"/>
                </a:moveTo>
                <a:lnTo>
                  <a:pt x="3598" y="17287"/>
                </a:lnTo>
                <a:lnTo>
                  <a:pt x="3598" y="15810"/>
                </a:lnTo>
                <a:lnTo>
                  <a:pt x="6845" y="10745"/>
                </a:lnTo>
                <a:lnTo>
                  <a:pt x="9045" y="12942"/>
                </a:lnTo>
                <a:lnTo>
                  <a:pt x="13193" y="5387"/>
                </a:lnTo>
                <a:lnTo>
                  <a:pt x="17998" y="11350"/>
                </a:lnTo>
                <a:lnTo>
                  <a:pt x="17998" y="17287"/>
                </a:lnTo>
                <a:close/>
              </a:path>
            </a:pathLst>
          </a:custGeom>
          <a:solidFill>
            <a:schemeClr val="accent4"/>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2" name="AutoShape 12"/>
          <p:cNvSpPr>
            <a:spLocks/>
          </p:cNvSpPr>
          <p:nvPr/>
        </p:nvSpPr>
        <p:spPr bwMode="auto">
          <a:xfrm>
            <a:off x="9540891" y="8171154"/>
            <a:ext cx="619519" cy="638792"/>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accent4"/>
          </a:solidFill>
          <a:ln>
            <a:noFill/>
          </a:ln>
          <a:effectLst/>
          <a:extLst/>
        </p:spPr>
        <p:txBody>
          <a:bodyPr lIns="50779" tIns="50779" rIns="50779" bIns="50779" anchor="ctr"/>
          <a:lstStyle/>
          <a:p>
            <a:pPr defTabSz="457009">
              <a:defRPr/>
            </a:pPr>
            <a:endParaRPr lang="es-ES" sz="29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Tree>
    <p:extLst>
      <p:ext uri="{BB962C8B-B14F-4D97-AF65-F5344CB8AC3E}">
        <p14:creationId xmlns:p14="http://schemas.microsoft.com/office/powerpoint/2010/main" val="409269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500"/>
                                        <p:tgtEl>
                                          <p:spTgt spid="29">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par>
                          <p:cTn id="48" fill="hold">
                            <p:stCondLst>
                              <p:cond delay="5000"/>
                            </p:stCondLst>
                            <p:childTnLst>
                              <p:par>
                                <p:cTn id="49" presetID="10" presetClass="entr" presetSubtype="0"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par>
                          <p:cTn id="52" fill="hold">
                            <p:stCondLst>
                              <p:cond delay="5500"/>
                            </p:stCondLst>
                            <p:childTnLst>
                              <p:par>
                                <p:cTn id="53" presetID="10" presetClass="entr" presetSubtype="0" fill="hold"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par>
                          <p:cTn id="60" fill="hold">
                            <p:stCondLst>
                              <p:cond delay="6500"/>
                            </p:stCondLst>
                            <p:childTnLst>
                              <p:par>
                                <p:cTn id="61" presetID="53" presetClass="entr" presetSubtype="16" fill="hold" grpId="0" nodeType="after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500" fill="hold"/>
                                        <p:tgtEl>
                                          <p:spTgt spid="52"/>
                                        </p:tgtEl>
                                        <p:attrNameLst>
                                          <p:attrName>ppt_w</p:attrName>
                                        </p:attrNameLst>
                                      </p:cBhvr>
                                      <p:tavLst>
                                        <p:tav tm="0">
                                          <p:val>
                                            <p:fltVal val="0"/>
                                          </p:val>
                                        </p:tav>
                                        <p:tav tm="100000">
                                          <p:val>
                                            <p:strVal val="#ppt_w"/>
                                          </p:val>
                                        </p:tav>
                                      </p:tavLst>
                                    </p:anim>
                                    <p:anim calcmode="lin" valueType="num">
                                      <p:cBhvr>
                                        <p:cTn id="64" dur="500" fill="hold"/>
                                        <p:tgtEl>
                                          <p:spTgt spid="52"/>
                                        </p:tgtEl>
                                        <p:attrNameLst>
                                          <p:attrName>ppt_h</p:attrName>
                                        </p:attrNameLst>
                                      </p:cBhvr>
                                      <p:tavLst>
                                        <p:tav tm="0">
                                          <p:val>
                                            <p:fltVal val="0"/>
                                          </p:val>
                                        </p:tav>
                                        <p:tav tm="100000">
                                          <p:val>
                                            <p:strVal val="#ppt_h"/>
                                          </p:val>
                                        </p:tav>
                                      </p:tavLst>
                                    </p:anim>
                                    <p:animEffect transition="in" filter="fade">
                                      <p:cBhvr>
                                        <p:cTn id="65" dur="500"/>
                                        <p:tgtEl>
                                          <p:spTgt spid="52"/>
                                        </p:tgtEl>
                                      </p:cBhvr>
                                    </p:animEffect>
                                  </p:childTnLst>
                                </p:cTn>
                              </p:par>
                            </p:childTnLst>
                          </p:cTn>
                        </p:par>
                        <p:par>
                          <p:cTn id="66" fill="hold">
                            <p:stCondLst>
                              <p:cond delay="7000"/>
                            </p:stCondLst>
                            <p:childTnLst>
                              <p:par>
                                <p:cTn id="67" presetID="10" presetClass="entr" presetSubtype="0" fill="hold" nodeType="after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500"/>
                                        <p:tgtEl>
                                          <p:spTgt spid="50"/>
                                        </p:tgtEl>
                                      </p:cBhvr>
                                    </p:animEffect>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500"/>
                                        <p:tgtEl>
                                          <p:spTgt spid="35"/>
                                        </p:tgtEl>
                                      </p:cBhvr>
                                    </p:animEffect>
                                  </p:childTnLst>
                                </p:cTn>
                              </p:par>
                            </p:childTnLst>
                          </p:cTn>
                        </p:par>
                        <p:par>
                          <p:cTn id="78" fill="hold">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500"/>
                                        <p:tgtEl>
                                          <p:spTgt spid="51"/>
                                        </p:tgtEl>
                                      </p:cBhvr>
                                    </p:animEffect>
                                  </p:childTnLst>
                                </p:cTn>
                              </p:par>
                            </p:childTnLst>
                          </p:cTn>
                        </p:par>
                        <p:par>
                          <p:cTn id="82" fill="hold">
                            <p:stCondLst>
                              <p:cond delay="9000"/>
                            </p:stCondLst>
                            <p:childTnLst>
                              <p:par>
                                <p:cTn id="83" presetID="10" presetClass="entr" presetSubtype="0" fill="hold"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29" grpId="0" build="p"/>
      <p:bldP spid="7" grpId="0" animBg="1"/>
      <p:bldP spid="16" grpId="0" animBg="1"/>
      <p:bldP spid="45" grpId="0" animBg="1"/>
      <p:bldP spid="46" grpId="0" animBg="1"/>
      <p:bldP spid="50" grpId="0" animBg="1"/>
      <p:bldP spid="51"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585442"/>
            <a:ext cx="24387175" cy="494569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2" name="Title 1"/>
          <p:cNvSpPr>
            <a:spLocks noGrp="1"/>
          </p:cNvSpPr>
          <p:nvPr>
            <p:ph type="ctrTitle"/>
          </p:nvPr>
        </p:nvSpPr>
        <p:spPr>
          <a:xfrm>
            <a:off x="1829038" y="567771"/>
            <a:ext cx="20729099" cy="1133518"/>
          </a:xfrm>
        </p:spPr>
        <p:txBody>
          <a:bodyPr>
            <a:noAutofit/>
          </a:bodyPr>
          <a:lstStyle/>
          <a:p>
            <a:r>
              <a:rPr lang="en-US" dirty="0" smtClean="0"/>
              <a:t>Services </a:t>
            </a:r>
            <a:r>
              <a:rPr lang="en-US" dirty="0" smtClean="0">
                <a:solidFill>
                  <a:schemeClr val="bg2"/>
                </a:solidFill>
              </a:rPr>
              <a:t>Sample</a:t>
            </a:r>
            <a:endParaRPr lang="en-US" dirty="0">
              <a:solidFill>
                <a:schemeClr val="bg2"/>
              </a:solidFill>
            </a:endParaRPr>
          </a:p>
        </p:txBody>
      </p:sp>
      <p:sp>
        <p:nvSpPr>
          <p:cNvPr id="6" name="Slide Number Placeholder 5"/>
          <p:cNvSpPr>
            <a:spLocks noGrp="1"/>
          </p:cNvSpPr>
          <p:nvPr>
            <p:ph type="sldNum" sz="quarter" idx="12"/>
          </p:nvPr>
        </p:nvSpPr>
        <p:spPr/>
        <p:txBody>
          <a:bodyPr/>
          <a:lstStyle/>
          <a:p>
            <a:fld id="{C9468CE9-3F3D-1446-A027-4B4CDD3883B0}" type="slidenum">
              <a:rPr lang="en-US" smtClean="0"/>
              <a:t>15</a:t>
            </a:fld>
            <a:endParaRPr lang="en-US"/>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29" name="Subtitle 2"/>
          <p:cNvSpPr txBox="1">
            <a:spLocks/>
          </p:cNvSpPr>
          <p:nvPr/>
        </p:nvSpPr>
        <p:spPr>
          <a:xfrm>
            <a:off x="6363721" y="1478874"/>
            <a:ext cx="11659739"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sp>
        <p:nvSpPr>
          <p:cNvPr id="7" name="Freeform 429"/>
          <p:cNvSpPr>
            <a:spLocks noChangeArrowheads="1"/>
          </p:cNvSpPr>
          <p:nvPr/>
        </p:nvSpPr>
        <p:spPr bwMode="auto">
          <a:xfrm>
            <a:off x="4431681" y="4231783"/>
            <a:ext cx="1291883" cy="1282626"/>
          </a:xfrm>
          <a:custGeom>
            <a:avLst/>
            <a:gdLst>
              <a:gd name="T0" fmla="*/ 1162 w 1230"/>
              <a:gd name="T1" fmla="*/ 383 h 1221"/>
              <a:gd name="T2" fmla="*/ 1112 w 1230"/>
              <a:gd name="T3" fmla="*/ 433 h 1221"/>
              <a:gd name="T4" fmla="*/ 794 w 1230"/>
              <a:gd name="T5" fmla="*/ 116 h 1221"/>
              <a:gd name="T6" fmla="*/ 844 w 1230"/>
              <a:gd name="T7" fmla="*/ 57 h 1221"/>
              <a:gd name="T8" fmla="*/ 1061 w 1230"/>
              <a:gd name="T9" fmla="*/ 57 h 1221"/>
              <a:gd name="T10" fmla="*/ 1162 w 1230"/>
              <a:gd name="T11" fmla="*/ 166 h 1221"/>
              <a:gd name="T12" fmla="*/ 1162 w 1230"/>
              <a:gd name="T13" fmla="*/ 383 h 1221"/>
              <a:gd name="T14" fmla="*/ 418 w 1230"/>
              <a:gd name="T15" fmla="*/ 1019 h 1221"/>
              <a:gd name="T16" fmla="*/ 418 w 1230"/>
              <a:gd name="T17" fmla="*/ 1077 h 1221"/>
              <a:gd name="T18" fmla="*/ 468 w 1230"/>
              <a:gd name="T19" fmla="*/ 1077 h 1221"/>
              <a:gd name="T20" fmla="*/ 1061 w 1230"/>
              <a:gd name="T21" fmla="*/ 484 h 1221"/>
              <a:gd name="T22" fmla="*/ 1003 w 1230"/>
              <a:gd name="T23" fmla="*/ 433 h 1221"/>
              <a:gd name="T24" fmla="*/ 418 w 1230"/>
              <a:gd name="T25" fmla="*/ 1019 h 1221"/>
              <a:gd name="T26" fmla="*/ 150 w 1230"/>
              <a:gd name="T27" fmla="*/ 751 h 1221"/>
              <a:gd name="T28" fmla="*/ 150 w 1230"/>
              <a:gd name="T29" fmla="*/ 810 h 1221"/>
              <a:gd name="T30" fmla="*/ 209 w 1230"/>
              <a:gd name="T31" fmla="*/ 810 h 1221"/>
              <a:gd name="T32" fmla="*/ 794 w 1230"/>
              <a:gd name="T33" fmla="*/ 216 h 1221"/>
              <a:gd name="T34" fmla="*/ 735 w 1230"/>
              <a:gd name="T35" fmla="*/ 166 h 1221"/>
              <a:gd name="T36" fmla="*/ 150 w 1230"/>
              <a:gd name="T37" fmla="*/ 751 h 1221"/>
              <a:gd name="T38" fmla="*/ 844 w 1230"/>
              <a:gd name="T39" fmla="*/ 275 h 1221"/>
              <a:gd name="T40" fmla="*/ 259 w 1230"/>
              <a:gd name="T41" fmla="*/ 860 h 1221"/>
              <a:gd name="T42" fmla="*/ 259 w 1230"/>
              <a:gd name="T43" fmla="*/ 969 h 1221"/>
              <a:gd name="T44" fmla="*/ 367 w 1230"/>
              <a:gd name="T45" fmla="*/ 969 h 1221"/>
              <a:gd name="T46" fmla="*/ 953 w 1230"/>
              <a:gd name="T47" fmla="*/ 383 h 1221"/>
              <a:gd name="T48" fmla="*/ 844 w 1230"/>
              <a:gd name="T49" fmla="*/ 275 h 1221"/>
              <a:gd name="T50" fmla="*/ 367 w 1230"/>
              <a:gd name="T51" fmla="*/ 1127 h 1221"/>
              <a:gd name="T52" fmla="*/ 334 w 1230"/>
              <a:gd name="T53" fmla="*/ 1061 h 1221"/>
              <a:gd name="T54" fmla="*/ 309 w 1230"/>
              <a:gd name="T55" fmla="*/ 1061 h 1221"/>
              <a:gd name="T56" fmla="*/ 209 w 1230"/>
              <a:gd name="T57" fmla="*/ 1019 h 1221"/>
              <a:gd name="T58" fmla="*/ 158 w 1230"/>
              <a:gd name="T59" fmla="*/ 910 h 1221"/>
              <a:gd name="T60" fmla="*/ 167 w 1230"/>
              <a:gd name="T61" fmla="*/ 893 h 1221"/>
              <a:gd name="T62" fmla="*/ 100 w 1230"/>
              <a:gd name="T63" fmla="*/ 860 h 1221"/>
              <a:gd name="T64" fmla="*/ 92 w 1230"/>
              <a:gd name="T65" fmla="*/ 852 h 1221"/>
              <a:gd name="T66" fmla="*/ 0 w 1230"/>
              <a:gd name="T67" fmla="*/ 1220 h 1221"/>
              <a:gd name="T68" fmla="*/ 367 w 1230"/>
              <a:gd name="T69" fmla="*/ 1127 h 1221"/>
              <a:gd name="T70" fmla="*/ 367 w 1230"/>
              <a:gd name="T71" fmla="*/ 1127 h 1221"/>
              <a:gd name="T72" fmla="*/ 367 w 1230"/>
              <a:gd name="T73" fmla="*/ 1127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ffectLst/>
          <a:extLst/>
        </p:spPr>
        <p:txBody>
          <a:bodyPr wrap="none" lIns="121917" tIns="60958" rIns="121917" bIns="60958" anchor="ctr"/>
          <a:lstStyle/>
          <a:p>
            <a:pPr>
              <a:defRPr/>
            </a:pPr>
            <a:endParaRPr lang="en-US" dirty="0">
              <a:latin typeface="Open Sans Light"/>
              <a:ea typeface="SimSun" charset="0"/>
            </a:endParaRPr>
          </a:p>
        </p:txBody>
      </p:sp>
      <p:grpSp>
        <p:nvGrpSpPr>
          <p:cNvPr id="8" name="Group 7"/>
          <p:cNvGrpSpPr/>
          <p:nvPr/>
        </p:nvGrpSpPr>
        <p:grpSpPr>
          <a:xfrm>
            <a:off x="2889350" y="5822817"/>
            <a:ext cx="4267756" cy="2112189"/>
            <a:chOff x="838200" y="3042850"/>
            <a:chExt cx="1600200" cy="792071"/>
          </a:xfrm>
        </p:grpSpPr>
        <p:sp>
          <p:nvSpPr>
            <p:cNvPr id="9" name="TextBox 8"/>
            <p:cNvSpPr txBox="1"/>
            <p:nvPr/>
          </p:nvSpPr>
          <p:spPr>
            <a:xfrm>
              <a:off x="838200" y="3042850"/>
              <a:ext cx="1600200" cy="219291"/>
            </a:xfrm>
            <a:prstGeom prst="rect">
              <a:avLst/>
            </a:prstGeom>
            <a:noFill/>
          </p:spPr>
          <p:txBody>
            <a:bodyPr wrap="square" rtlCol="0">
              <a:spAutoFit/>
            </a:bodyPr>
            <a:lstStyle/>
            <a:p>
              <a:pPr algn="ctr"/>
              <a:r>
                <a:rPr lang="en-US" sz="3200" b="1" dirty="0" smtClean="0">
                  <a:solidFill>
                    <a:schemeClr val="bg1"/>
                  </a:solidFill>
                  <a:latin typeface="Open Sans"/>
                  <a:cs typeface="Open Sans"/>
                </a:rPr>
                <a:t>Graphic Design</a:t>
              </a:r>
              <a:endParaRPr lang="en-US" sz="3200" b="1" dirty="0">
                <a:solidFill>
                  <a:schemeClr val="bg1"/>
                </a:solidFill>
                <a:latin typeface="Open Sans"/>
                <a:cs typeface="Open Sans"/>
              </a:endParaRPr>
            </a:p>
          </p:txBody>
        </p:sp>
        <p:sp>
          <p:nvSpPr>
            <p:cNvPr id="10" name="TextBox 9"/>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bg1"/>
                  </a:solidFill>
                  <a:latin typeface="Open Sans Light"/>
                  <a:cs typeface="Open Sans Light"/>
                </a:rPr>
                <a:t>Lorem ipsum dolor sit amet, consectetur adipiscing elit. Praesent </a:t>
              </a:r>
              <a:r>
                <a:rPr lang="en-US" sz="2100" dirty="0" err="1">
                  <a:solidFill>
                    <a:schemeClr val="bg1"/>
                  </a:solidFill>
                  <a:latin typeface="Open Sans Light"/>
                  <a:cs typeface="Open Sans Light"/>
                </a:rPr>
                <a:t>molestie</a:t>
              </a:r>
              <a:r>
                <a:rPr lang="en-US" sz="2100" dirty="0">
                  <a:solidFill>
                    <a:schemeClr val="bg1"/>
                  </a:solidFill>
                  <a:latin typeface="Open Sans Light"/>
                  <a:cs typeface="Open Sans Light"/>
                </a:rPr>
                <a:t> </a:t>
              </a:r>
              <a:r>
                <a:rPr lang="en-US" sz="2100" dirty="0" err="1">
                  <a:solidFill>
                    <a:schemeClr val="bg1"/>
                  </a:solidFill>
                  <a:latin typeface="Open Sans Light"/>
                  <a:cs typeface="Open Sans Light"/>
                </a:rPr>
                <a:t>efficitur</a:t>
              </a:r>
              <a:r>
                <a:rPr lang="en-US" sz="2100" dirty="0">
                  <a:solidFill>
                    <a:schemeClr val="bg1"/>
                  </a:solidFill>
                  <a:latin typeface="Open Sans Light"/>
                  <a:cs typeface="Open Sans Light"/>
                </a:rPr>
                <a:t> </a:t>
              </a:r>
              <a:r>
                <a:rPr lang="en-US" sz="2100" dirty="0" err="1">
                  <a:solidFill>
                    <a:schemeClr val="bg1"/>
                  </a:solidFill>
                  <a:latin typeface="Open Sans Light"/>
                  <a:cs typeface="Open Sans Light"/>
                </a:rPr>
                <a:t>est</a:t>
              </a:r>
              <a:r>
                <a:rPr lang="en-US" sz="2100" dirty="0" smtClean="0">
                  <a:solidFill>
                    <a:schemeClr val="bg1"/>
                  </a:solidFill>
                  <a:latin typeface="Open Sans Light"/>
                  <a:cs typeface="Open Sans Light"/>
                </a:rPr>
                <a:t>,</a:t>
              </a:r>
              <a:endParaRPr lang="en-US" sz="2100" dirty="0">
                <a:solidFill>
                  <a:schemeClr val="bg1"/>
                </a:solidFill>
                <a:latin typeface="Open Sans Light"/>
                <a:cs typeface="Open Sans Light"/>
              </a:endParaRPr>
            </a:p>
          </p:txBody>
        </p:sp>
      </p:grpSp>
      <p:grpSp>
        <p:nvGrpSpPr>
          <p:cNvPr id="13" name="Group 12"/>
          <p:cNvGrpSpPr/>
          <p:nvPr/>
        </p:nvGrpSpPr>
        <p:grpSpPr>
          <a:xfrm>
            <a:off x="7623174" y="5822817"/>
            <a:ext cx="4267756" cy="2112189"/>
            <a:chOff x="838200" y="3042850"/>
            <a:chExt cx="1600200" cy="792071"/>
          </a:xfrm>
        </p:grpSpPr>
        <p:sp>
          <p:nvSpPr>
            <p:cNvPr id="14" name="TextBox 13"/>
            <p:cNvSpPr txBox="1"/>
            <p:nvPr/>
          </p:nvSpPr>
          <p:spPr>
            <a:xfrm>
              <a:off x="838200" y="3042850"/>
              <a:ext cx="1600200" cy="219291"/>
            </a:xfrm>
            <a:prstGeom prst="rect">
              <a:avLst/>
            </a:prstGeom>
            <a:noFill/>
          </p:spPr>
          <p:txBody>
            <a:bodyPr wrap="square" rtlCol="0">
              <a:spAutoFit/>
            </a:bodyPr>
            <a:lstStyle/>
            <a:p>
              <a:pPr algn="ctr"/>
              <a:r>
                <a:rPr lang="en-US" sz="3200" b="1" dirty="0" smtClean="0">
                  <a:solidFill>
                    <a:schemeClr val="bg1"/>
                  </a:solidFill>
                  <a:latin typeface="Open Sans"/>
                  <a:cs typeface="Open Sans"/>
                </a:rPr>
                <a:t>Sound Design</a:t>
              </a:r>
              <a:endParaRPr lang="en-US" sz="3200" b="1" dirty="0">
                <a:solidFill>
                  <a:schemeClr val="bg1"/>
                </a:solidFill>
                <a:latin typeface="Open Sans"/>
                <a:cs typeface="Open Sans"/>
              </a:endParaRPr>
            </a:p>
          </p:txBody>
        </p:sp>
        <p:sp>
          <p:nvSpPr>
            <p:cNvPr id="15" name="TextBox 14"/>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bg1"/>
                  </a:solidFill>
                  <a:latin typeface="Open Sans Light"/>
                  <a:cs typeface="Open Sans Light"/>
                </a:rPr>
                <a:t>Lorem ipsum dolor sit amet, consectetur adipiscing elit. Praesent </a:t>
              </a:r>
              <a:r>
                <a:rPr lang="en-US" sz="2100" dirty="0" err="1">
                  <a:solidFill>
                    <a:schemeClr val="bg1"/>
                  </a:solidFill>
                  <a:latin typeface="Open Sans Light"/>
                  <a:cs typeface="Open Sans Light"/>
                </a:rPr>
                <a:t>molestie</a:t>
              </a:r>
              <a:r>
                <a:rPr lang="en-US" sz="2100" dirty="0">
                  <a:solidFill>
                    <a:schemeClr val="bg1"/>
                  </a:solidFill>
                  <a:latin typeface="Open Sans Light"/>
                  <a:cs typeface="Open Sans Light"/>
                </a:rPr>
                <a:t> </a:t>
              </a:r>
              <a:r>
                <a:rPr lang="en-US" sz="2100" dirty="0" err="1">
                  <a:solidFill>
                    <a:schemeClr val="bg1"/>
                  </a:solidFill>
                  <a:latin typeface="Open Sans Light"/>
                  <a:cs typeface="Open Sans Light"/>
                </a:rPr>
                <a:t>efficitur</a:t>
              </a:r>
              <a:r>
                <a:rPr lang="en-US" sz="2100" dirty="0">
                  <a:solidFill>
                    <a:schemeClr val="bg1"/>
                  </a:solidFill>
                  <a:latin typeface="Open Sans Light"/>
                  <a:cs typeface="Open Sans Light"/>
                </a:rPr>
                <a:t> </a:t>
              </a:r>
              <a:r>
                <a:rPr lang="en-US" sz="2100" dirty="0" err="1">
                  <a:solidFill>
                    <a:schemeClr val="bg1"/>
                  </a:solidFill>
                  <a:latin typeface="Open Sans Light"/>
                  <a:cs typeface="Open Sans Light"/>
                </a:rPr>
                <a:t>est</a:t>
              </a:r>
              <a:r>
                <a:rPr lang="en-US" sz="2100" dirty="0" smtClean="0">
                  <a:solidFill>
                    <a:schemeClr val="bg1"/>
                  </a:solidFill>
                  <a:latin typeface="Open Sans Light"/>
                  <a:cs typeface="Open Sans Light"/>
                </a:rPr>
                <a:t>,</a:t>
              </a:r>
              <a:endParaRPr lang="en-US" sz="2100" dirty="0">
                <a:solidFill>
                  <a:schemeClr val="bg1"/>
                </a:solidFill>
                <a:latin typeface="Open Sans Light"/>
                <a:cs typeface="Open Sans Light"/>
              </a:endParaRPr>
            </a:p>
          </p:txBody>
        </p:sp>
      </p:grpSp>
      <p:sp>
        <p:nvSpPr>
          <p:cNvPr id="16" name="AutoShape 131"/>
          <p:cNvSpPr>
            <a:spLocks/>
          </p:cNvSpPr>
          <p:nvPr/>
        </p:nvSpPr>
        <p:spPr bwMode="auto">
          <a:xfrm>
            <a:off x="9185419" y="4384507"/>
            <a:ext cx="1192237" cy="1056883"/>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solidFill>
            <a:schemeClr val="bg1"/>
          </a:solidFill>
          <a:ln>
            <a:noFill/>
          </a:ln>
          <a:effectLst/>
          <a:extLst/>
        </p:spPr>
        <p:txBody>
          <a:bodyPr lIns="38100" tIns="38100" rIns="38100" bIns="38100" anchor="ctr"/>
          <a:lstStyle/>
          <a:p>
            <a:pPr defTabSz="342528">
              <a:defRPr/>
            </a:pPr>
            <a:endParaRPr lang="es-ES" sz="21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18" name="Group 17"/>
          <p:cNvGrpSpPr/>
          <p:nvPr/>
        </p:nvGrpSpPr>
        <p:grpSpPr>
          <a:xfrm>
            <a:off x="12254271" y="5822817"/>
            <a:ext cx="4267756" cy="2112189"/>
            <a:chOff x="838200" y="3042850"/>
            <a:chExt cx="1600200" cy="792071"/>
          </a:xfrm>
        </p:grpSpPr>
        <p:sp>
          <p:nvSpPr>
            <p:cNvPr id="19" name="TextBox 18"/>
            <p:cNvSpPr txBox="1"/>
            <p:nvPr/>
          </p:nvSpPr>
          <p:spPr>
            <a:xfrm>
              <a:off x="838200" y="3042850"/>
              <a:ext cx="1600200" cy="219291"/>
            </a:xfrm>
            <a:prstGeom prst="rect">
              <a:avLst/>
            </a:prstGeom>
            <a:noFill/>
          </p:spPr>
          <p:txBody>
            <a:bodyPr wrap="square" rtlCol="0">
              <a:spAutoFit/>
            </a:bodyPr>
            <a:lstStyle/>
            <a:p>
              <a:pPr algn="ctr"/>
              <a:r>
                <a:rPr lang="en-US" sz="3200" b="1" dirty="0" smtClean="0">
                  <a:solidFill>
                    <a:schemeClr val="bg1"/>
                  </a:solidFill>
                  <a:latin typeface="Open Sans"/>
                  <a:cs typeface="Open Sans"/>
                </a:rPr>
                <a:t>Photography</a:t>
              </a:r>
              <a:endParaRPr lang="en-US" sz="3200" b="1" dirty="0">
                <a:solidFill>
                  <a:schemeClr val="bg1"/>
                </a:solidFill>
                <a:latin typeface="Open Sans"/>
                <a:cs typeface="Open Sans"/>
              </a:endParaRPr>
            </a:p>
          </p:txBody>
        </p:sp>
        <p:sp>
          <p:nvSpPr>
            <p:cNvPr id="20" name="TextBox 19"/>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bg1"/>
                  </a:solidFill>
                  <a:latin typeface="Open Sans Light"/>
                  <a:cs typeface="Open Sans Light"/>
                </a:rPr>
                <a:t>Lorem ipsum dolor sit amet, consectetur adipiscing elit. Praesent </a:t>
              </a:r>
              <a:r>
                <a:rPr lang="en-US" sz="2100" dirty="0" err="1">
                  <a:solidFill>
                    <a:schemeClr val="bg1"/>
                  </a:solidFill>
                  <a:latin typeface="Open Sans Light"/>
                  <a:cs typeface="Open Sans Light"/>
                </a:rPr>
                <a:t>molestie</a:t>
              </a:r>
              <a:r>
                <a:rPr lang="en-US" sz="2100" dirty="0">
                  <a:solidFill>
                    <a:schemeClr val="bg1"/>
                  </a:solidFill>
                  <a:latin typeface="Open Sans Light"/>
                  <a:cs typeface="Open Sans Light"/>
                </a:rPr>
                <a:t> </a:t>
              </a:r>
              <a:r>
                <a:rPr lang="en-US" sz="2100" dirty="0" err="1">
                  <a:solidFill>
                    <a:schemeClr val="bg1"/>
                  </a:solidFill>
                  <a:latin typeface="Open Sans Light"/>
                  <a:cs typeface="Open Sans Light"/>
                </a:rPr>
                <a:t>efficitur</a:t>
              </a:r>
              <a:r>
                <a:rPr lang="en-US" sz="2100" dirty="0">
                  <a:solidFill>
                    <a:schemeClr val="bg1"/>
                  </a:solidFill>
                  <a:latin typeface="Open Sans Light"/>
                  <a:cs typeface="Open Sans Light"/>
                </a:rPr>
                <a:t> </a:t>
              </a:r>
              <a:r>
                <a:rPr lang="en-US" sz="2100" dirty="0" err="1">
                  <a:solidFill>
                    <a:schemeClr val="bg1"/>
                  </a:solidFill>
                  <a:latin typeface="Open Sans Light"/>
                  <a:cs typeface="Open Sans Light"/>
                </a:rPr>
                <a:t>est</a:t>
              </a:r>
              <a:r>
                <a:rPr lang="en-US" sz="2100" dirty="0" smtClean="0">
                  <a:solidFill>
                    <a:schemeClr val="bg1"/>
                  </a:solidFill>
                  <a:latin typeface="Open Sans Light"/>
                  <a:cs typeface="Open Sans Light"/>
                </a:rPr>
                <a:t>,</a:t>
              </a:r>
              <a:endParaRPr lang="en-US" sz="2100" dirty="0">
                <a:solidFill>
                  <a:schemeClr val="bg1"/>
                </a:solidFill>
                <a:latin typeface="Open Sans Light"/>
                <a:cs typeface="Open Sans Light"/>
              </a:endParaRPr>
            </a:p>
          </p:txBody>
        </p:sp>
      </p:grpSp>
      <p:grpSp>
        <p:nvGrpSpPr>
          <p:cNvPr id="21" name="Group 20"/>
          <p:cNvGrpSpPr/>
          <p:nvPr/>
        </p:nvGrpSpPr>
        <p:grpSpPr>
          <a:xfrm>
            <a:off x="16988095" y="5822817"/>
            <a:ext cx="4267756" cy="2112189"/>
            <a:chOff x="838200" y="3042850"/>
            <a:chExt cx="1600200" cy="792071"/>
          </a:xfrm>
        </p:grpSpPr>
        <p:sp>
          <p:nvSpPr>
            <p:cNvPr id="22" name="TextBox 21"/>
            <p:cNvSpPr txBox="1"/>
            <p:nvPr/>
          </p:nvSpPr>
          <p:spPr>
            <a:xfrm>
              <a:off x="838200" y="3042850"/>
              <a:ext cx="1600200" cy="219291"/>
            </a:xfrm>
            <a:prstGeom prst="rect">
              <a:avLst/>
            </a:prstGeom>
            <a:noFill/>
          </p:spPr>
          <p:txBody>
            <a:bodyPr wrap="square" rtlCol="0">
              <a:spAutoFit/>
            </a:bodyPr>
            <a:lstStyle/>
            <a:p>
              <a:pPr algn="ctr"/>
              <a:r>
                <a:rPr lang="en-US" sz="3200" b="1" dirty="0" smtClean="0">
                  <a:solidFill>
                    <a:schemeClr val="bg1"/>
                  </a:solidFill>
                  <a:latin typeface="Open Sans"/>
                  <a:cs typeface="Open Sans"/>
                </a:rPr>
                <a:t>Cloud Service</a:t>
              </a:r>
              <a:endParaRPr lang="en-US" sz="3200" b="1" dirty="0">
                <a:solidFill>
                  <a:schemeClr val="bg1"/>
                </a:solidFill>
                <a:latin typeface="Open Sans"/>
                <a:cs typeface="Open Sans"/>
              </a:endParaRPr>
            </a:p>
          </p:txBody>
        </p:sp>
        <p:sp>
          <p:nvSpPr>
            <p:cNvPr id="23" name="TextBox 22"/>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bg1"/>
                  </a:solidFill>
                  <a:latin typeface="Open Sans Light"/>
                  <a:cs typeface="Open Sans Light"/>
                </a:rPr>
                <a:t>Lorem ipsum dolor sit amet, consectetur adipiscing elit. Praesent </a:t>
              </a:r>
              <a:r>
                <a:rPr lang="en-US" sz="2100" dirty="0" err="1">
                  <a:solidFill>
                    <a:schemeClr val="bg1"/>
                  </a:solidFill>
                  <a:latin typeface="Open Sans Light"/>
                  <a:cs typeface="Open Sans Light"/>
                </a:rPr>
                <a:t>molestie</a:t>
              </a:r>
              <a:r>
                <a:rPr lang="en-US" sz="2100" dirty="0">
                  <a:solidFill>
                    <a:schemeClr val="bg1"/>
                  </a:solidFill>
                  <a:latin typeface="Open Sans Light"/>
                  <a:cs typeface="Open Sans Light"/>
                </a:rPr>
                <a:t> </a:t>
              </a:r>
              <a:r>
                <a:rPr lang="en-US" sz="2100" dirty="0" err="1">
                  <a:solidFill>
                    <a:schemeClr val="bg1"/>
                  </a:solidFill>
                  <a:latin typeface="Open Sans Light"/>
                  <a:cs typeface="Open Sans Light"/>
                </a:rPr>
                <a:t>efficitur</a:t>
              </a:r>
              <a:r>
                <a:rPr lang="en-US" sz="2100" dirty="0">
                  <a:solidFill>
                    <a:schemeClr val="bg1"/>
                  </a:solidFill>
                  <a:latin typeface="Open Sans Light"/>
                  <a:cs typeface="Open Sans Light"/>
                </a:rPr>
                <a:t> </a:t>
              </a:r>
              <a:r>
                <a:rPr lang="en-US" sz="2100" dirty="0" err="1">
                  <a:solidFill>
                    <a:schemeClr val="bg1"/>
                  </a:solidFill>
                  <a:latin typeface="Open Sans Light"/>
                  <a:cs typeface="Open Sans Light"/>
                </a:rPr>
                <a:t>est</a:t>
              </a:r>
              <a:r>
                <a:rPr lang="en-US" sz="2100" dirty="0" smtClean="0">
                  <a:solidFill>
                    <a:schemeClr val="bg1"/>
                  </a:solidFill>
                  <a:latin typeface="Open Sans Light"/>
                  <a:cs typeface="Open Sans Light"/>
                </a:rPr>
                <a:t>,</a:t>
              </a:r>
              <a:endParaRPr lang="en-US" sz="2100" dirty="0">
                <a:solidFill>
                  <a:schemeClr val="bg1"/>
                </a:solidFill>
                <a:latin typeface="Open Sans Light"/>
                <a:cs typeface="Open Sans Light"/>
              </a:endParaRPr>
            </a:p>
          </p:txBody>
        </p:sp>
      </p:grpSp>
      <p:sp>
        <p:nvSpPr>
          <p:cNvPr id="45" name="AutoShape 63"/>
          <p:cNvSpPr>
            <a:spLocks/>
          </p:cNvSpPr>
          <p:nvPr/>
        </p:nvSpPr>
        <p:spPr bwMode="auto">
          <a:xfrm>
            <a:off x="13752735" y="4348951"/>
            <a:ext cx="1290270" cy="10356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599" y="4427"/>
                  <a:pt x="21599" y="4865"/>
                </a:cubicBezTo>
                <a:lnTo>
                  <a:pt x="21599" y="19984"/>
                </a:lnTo>
                <a:cubicBezTo>
                  <a:pt x="21599" y="20421"/>
                  <a:pt x="21470" y="20803"/>
                  <a:pt x="21208" y="21121"/>
                </a:cubicBezTo>
                <a:cubicBezTo>
                  <a:pt x="20946" y="21441"/>
                  <a:pt x="20632" y="21599"/>
                  <a:pt x="20263" y="21599"/>
                </a:cubicBezTo>
                <a:lnTo>
                  <a:pt x="1348" y="21599"/>
                </a:lnTo>
                <a:cubicBezTo>
                  <a:pt x="981" y="21599"/>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bg1"/>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6" name="AutoShape 68"/>
          <p:cNvSpPr>
            <a:spLocks/>
          </p:cNvSpPr>
          <p:nvPr/>
        </p:nvSpPr>
        <p:spPr bwMode="auto">
          <a:xfrm>
            <a:off x="18405896" y="4408655"/>
            <a:ext cx="1290270" cy="9415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12" y="9346"/>
                </a:moveTo>
                <a:cubicBezTo>
                  <a:pt x="19507" y="9887"/>
                  <a:pt x="20229" y="10667"/>
                  <a:pt x="20776" y="11686"/>
                </a:cubicBezTo>
                <a:cubicBezTo>
                  <a:pt x="21324" y="12708"/>
                  <a:pt x="21599" y="13846"/>
                  <a:pt x="21599" y="15107"/>
                </a:cubicBezTo>
                <a:cubicBezTo>
                  <a:pt x="21599" y="16005"/>
                  <a:pt x="21458" y="16846"/>
                  <a:pt x="21172" y="17629"/>
                </a:cubicBezTo>
                <a:cubicBezTo>
                  <a:pt x="20889" y="18409"/>
                  <a:pt x="20503" y="19097"/>
                  <a:pt x="20008" y="19691"/>
                </a:cubicBezTo>
                <a:cubicBezTo>
                  <a:pt x="19512" y="20281"/>
                  <a:pt x="18940" y="20747"/>
                  <a:pt x="18290" y="21090"/>
                </a:cubicBezTo>
                <a:cubicBezTo>
                  <a:pt x="17640" y="21427"/>
                  <a:pt x="16939" y="21599"/>
                  <a:pt x="16187" y="21599"/>
                </a:cubicBezTo>
                <a:lnTo>
                  <a:pt x="4490" y="21599"/>
                </a:lnTo>
                <a:cubicBezTo>
                  <a:pt x="3878" y="21599"/>
                  <a:pt x="3297" y="21458"/>
                  <a:pt x="2750" y="21176"/>
                </a:cubicBezTo>
                <a:cubicBezTo>
                  <a:pt x="2203" y="20900"/>
                  <a:pt x="1723" y="20511"/>
                  <a:pt x="1312" y="20022"/>
                </a:cubicBezTo>
                <a:cubicBezTo>
                  <a:pt x="904" y="19527"/>
                  <a:pt x="583" y="18954"/>
                  <a:pt x="350" y="18294"/>
                </a:cubicBezTo>
                <a:cubicBezTo>
                  <a:pt x="115" y="17641"/>
                  <a:pt x="0" y="16947"/>
                  <a:pt x="0" y="16210"/>
                </a:cubicBezTo>
                <a:cubicBezTo>
                  <a:pt x="0" y="15565"/>
                  <a:pt x="88" y="14957"/>
                  <a:pt x="268" y="14381"/>
                </a:cubicBezTo>
                <a:cubicBezTo>
                  <a:pt x="448" y="13809"/>
                  <a:pt x="696" y="13287"/>
                  <a:pt x="1010" y="12818"/>
                </a:cubicBezTo>
                <a:cubicBezTo>
                  <a:pt x="1324" y="12351"/>
                  <a:pt x="1694" y="11954"/>
                  <a:pt x="2119" y="11632"/>
                </a:cubicBezTo>
                <a:cubicBezTo>
                  <a:pt x="2544" y="11312"/>
                  <a:pt x="3004" y="11079"/>
                  <a:pt x="3504" y="10929"/>
                </a:cubicBezTo>
                <a:cubicBezTo>
                  <a:pt x="3249" y="10552"/>
                  <a:pt x="3055" y="10140"/>
                  <a:pt x="2916" y="9688"/>
                </a:cubicBezTo>
                <a:cubicBezTo>
                  <a:pt x="2779" y="9239"/>
                  <a:pt x="2712" y="8758"/>
                  <a:pt x="2712" y="8240"/>
                </a:cubicBezTo>
                <a:cubicBezTo>
                  <a:pt x="2712" y="7635"/>
                  <a:pt x="2805" y="7071"/>
                  <a:pt x="2992" y="6547"/>
                </a:cubicBezTo>
                <a:cubicBezTo>
                  <a:pt x="3180" y="6023"/>
                  <a:pt x="3434" y="5568"/>
                  <a:pt x="3756" y="5182"/>
                </a:cubicBezTo>
                <a:cubicBezTo>
                  <a:pt x="4077" y="4796"/>
                  <a:pt x="4456" y="4488"/>
                  <a:pt x="4893" y="4264"/>
                </a:cubicBezTo>
                <a:cubicBezTo>
                  <a:pt x="5330" y="4039"/>
                  <a:pt x="5800" y="3927"/>
                  <a:pt x="6307" y="3927"/>
                </a:cubicBezTo>
                <a:cubicBezTo>
                  <a:pt x="7171" y="3927"/>
                  <a:pt x="7922" y="4258"/>
                  <a:pt x="8558" y="4920"/>
                </a:cubicBezTo>
                <a:cubicBezTo>
                  <a:pt x="8697" y="4223"/>
                  <a:pt x="8932" y="3573"/>
                  <a:pt x="9264" y="2971"/>
                </a:cubicBezTo>
                <a:cubicBezTo>
                  <a:pt x="9597" y="2369"/>
                  <a:pt x="9993" y="1848"/>
                  <a:pt x="10449" y="1404"/>
                </a:cubicBezTo>
                <a:cubicBezTo>
                  <a:pt x="10905" y="964"/>
                  <a:pt x="11412" y="621"/>
                  <a:pt x="11976" y="374"/>
                </a:cubicBezTo>
                <a:cubicBezTo>
                  <a:pt x="12540" y="123"/>
                  <a:pt x="13142" y="0"/>
                  <a:pt x="13785" y="0"/>
                </a:cubicBezTo>
                <a:cubicBezTo>
                  <a:pt x="14520" y="0"/>
                  <a:pt x="15218" y="169"/>
                  <a:pt x="15876" y="509"/>
                </a:cubicBezTo>
                <a:cubicBezTo>
                  <a:pt x="16536" y="852"/>
                  <a:pt x="17109" y="1312"/>
                  <a:pt x="17594" y="1894"/>
                </a:cubicBezTo>
                <a:cubicBezTo>
                  <a:pt x="18081" y="2476"/>
                  <a:pt x="18465" y="3167"/>
                  <a:pt x="18748" y="3956"/>
                </a:cubicBezTo>
                <a:cubicBezTo>
                  <a:pt x="19032" y="4744"/>
                  <a:pt x="19173" y="5580"/>
                  <a:pt x="19173" y="6463"/>
                </a:cubicBezTo>
                <a:cubicBezTo>
                  <a:pt x="19173" y="6987"/>
                  <a:pt x="19125" y="7491"/>
                  <a:pt x="19024" y="7972"/>
                </a:cubicBezTo>
                <a:cubicBezTo>
                  <a:pt x="18924" y="8453"/>
                  <a:pt x="18784" y="8914"/>
                  <a:pt x="18612" y="9346"/>
                </a:cubicBezTo>
              </a:path>
            </a:pathLst>
          </a:custGeom>
          <a:solidFill>
            <a:schemeClr val="bg1"/>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1" name="Subtitle 2"/>
          <p:cNvSpPr>
            <a:spLocks noGrp="1"/>
          </p:cNvSpPr>
          <p:nvPr>
            <p:ph type="subTitle" idx="1"/>
          </p:nvPr>
        </p:nvSpPr>
        <p:spPr>
          <a:xfrm>
            <a:off x="1870345" y="8984522"/>
            <a:ext cx="20655937" cy="2780315"/>
          </a:xfrm>
        </p:spPr>
        <p:txBody>
          <a:bodyPr>
            <a:spAutoFit/>
          </a:bodyPr>
          <a:lstStyle/>
          <a:p>
            <a:pPr algn="just">
              <a:lnSpc>
                <a:spcPct val="140000"/>
              </a:lnSpc>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mauris</a:t>
            </a:r>
            <a:r>
              <a:rPr lang="en-US" dirty="0"/>
              <a:t> </a:t>
            </a:r>
            <a:r>
              <a:rPr lang="en-US" dirty="0" err="1"/>
              <a:t>lorem</a:t>
            </a:r>
            <a:r>
              <a:rPr lang="en-US" dirty="0"/>
              <a:t>, </a:t>
            </a:r>
            <a:r>
              <a:rPr lang="en-US" dirty="0" err="1"/>
              <a:t>vestibulum</a:t>
            </a:r>
            <a:r>
              <a:rPr lang="en-US" dirty="0"/>
              <a:t> ac </a:t>
            </a:r>
            <a:r>
              <a:rPr lang="en-US" dirty="0" err="1"/>
              <a:t>rutrum</a:t>
            </a:r>
            <a:r>
              <a:rPr lang="en-US" dirty="0"/>
              <a:t> id, </a:t>
            </a:r>
            <a:r>
              <a:rPr lang="en-US" dirty="0" err="1"/>
              <a:t>suscipit</a:t>
            </a:r>
            <a:r>
              <a:rPr lang="en-US" dirty="0"/>
              <a:t> in dui. </a:t>
            </a:r>
            <a:r>
              <a:rPr lang="en-US" dirty="0" err="1"/>
              <a:t>Donec</a:t>
            </a:r>
            <a:r>
              <a:rPr lang="en-US" dirty="0"/>
              <a:t> vitae </a:t>
            </a:r>
            <a:r>
              <a:rPr lang="en-US" dirty="0" err="1"/>
              <a:t>dapibus</a:t>
            </a:r>
            <a:r>
              <a:rPr lang="en-US" dirty="0"/>
              <a:t> </a:t>
            </a:r>
            <a:r>
              <a:rPr lang="en-US" dirty="0" err="1"/>
              <a:t>tellus</a:t>
            </a:r>
            <a:r>
              <a:rPr lang="en-US" dirty="0"/>
              <a:t>. </a:t>
            </a:r>
            <a:r>
              <a:rPr lang="en-US" dirty="0" err="1"/>
              <a:t>Vestibulum</a:t>
            </a:r>
            <a:r>
              <a:rPr lang="en-US" dirty="0"/>
              <a:t> </a:t>
            </a:r>
            <a:r>
              <a:rPr lang="en-US" dirty="0" err="1"/>
              <a:t>nunc</a:t>
            </a:r>
            <a:r>
              <a:rPr lang="en-US" dirty="0"/>
              <a:t> </a:t>
            </a:r>
            <a:r>
              <a:rPr lang="en-US" dirty="0" err="1"/>
              <a:t>sem</a:t>
            </a:r>
            <a:r>
              <a:rPr lang="en-US" dirty="0"/>
              <a:t>, </a:t>
            </a:r>
            <a:r>
              <a:rPr lang="en-US" dirty="0" err="1"/>
              <a:t>finibus</a:t>
            </a:r>
            <a:r>
              <a:rPr lang="en-US" dirty="0"/>
              <a:t> </a:t>
            </a:r>
            <a:r>
              <a:rPr lang="en-US" dirty="0" err="1"/>
              <a:t>quis</a:t>
            </a:r>
            <a:r>
              <a:rPr lang="en-US" dirty="0"/>
              <a:t> </a:t>
            </a:r>
            <a:r>
              <a:rPr lang="en-US" dirty="0" err="1"/>
              <a:t>elementum</a:t>
            </a:r>
            <a:r>
              <a:rPr lang="en-US" dirty="0"/>
              <a:t> ac, </a:t>
            </a:r>
            <a:r>
              <a:rPr lang="en-US" dirty="0" err="1"/>
              <a:t>varius</a:t>
            </a:r>
            <a:r>
              <a:rPr lang="en-US" dirty="0"/>
              <a:t> ac </a:t>
            </a:r>
            <a:r>
              <a:rPr lang="en-US" dirty="0" err="1"/>
              <a:t>tellus</a:t>
            </a:r>
            <a:r>
              <a:rPr lang="en-US" dirty="0"/>
              <a:t>. Nam </a:t>
            </a:r>
            <a:r>
              <a:rPr lang="en-US" dirty="0" err="1"/>
              <a:t>faucibus</a:t>
            </a:r>
            <a:r>
              <a:rPr lang="en-US" dirty="0"/>
              <a:t> </a:t>
            </a:r>
            <a:r>
              <a:rPr lang="en-US" dirty="0" err="1"/>
              <a:t>faucibus</a:t>
            </a:r>
            <a:r>
              <a:rPr lang="en-US" dirty="0"/>
              <a:t> </a:t>
            </a:r>
            <a:r>
              <a:rPr lang="en-US" dirty="0" err="1"/>
              <a:t>venenatis</a:t>
            </a:r>
            <a:r>
              <a:rPr lang="en-US" dirty="0"/>
              <a:t>. </a:t>
            </a:r>
            <a:r>
              <a:rPr lang="en-US" dirty="0" err="1"/>
              <a:t>Donec</a:t>
            </a:r>
            <a:r>
              <a:rPr lang="en-US" dirty="0"/>
              <a:t> </a:t>
            </a:r>
            <a:r>
              <a:rPr lang="en-US" dirty="0" err="1"/>
              <a:t>nec</a:t>
            </a:r>
            <a:r>
              <a:rPr lang="en-US" dirty="0"/>
              <a:t> </a:t>
            </a:r>
            <a:r>
              <a:rPr lang="en-US" dirty="0" err="1"/>
              <a:t>arcu</a:t>
            </a:r>
            <a:r>
              <a:rPr lang="en-US" dirty="0"/>
              <a:t> </a:t>
            </a:r>
            <a:r>
              <a:rPr lang="en-US" dirty="0" err="1"/>
              <a:t>velit</a:t>
            </a:r>
            <a:r>
              <a:rPr lang="en-US" dirty="0"/>
              <a:t>. </a:t>
            </a:r>
            <a:r>
              <a:rPr lang="en-US" dirty="0" err="1"/>
              <a:t>Fusce</a:t>
            </a:r>
            <a:r>
              <a:rPr lang="en-US" dirty="0"/>
              <a:t> </a:t>
            </a:r>
            <a:r>
              <a:rPr lang="en-US" dirty="0" err="1"/>
              <a:t>viverra</a:t>
            </a:r>
            <a:r>
              <a:rPr lang="en-US" dirty="0"/>
              <a:t>, dui vitae </a:t>
            </a:r>
            <a:r>
              <a:rPr lang="en-US" dirty="0" err="1"/>
              <a:t>euismod</a:t>
            </a:r>
            <a:r>
              <a:rPr lang="en-US" dirty="0"/>
              <a:t> </a:t>
            </a:r>
            <a:r>
              <a:rPr lang="en-US" dirty="0" err="1"/>
              <a:t>mollis</a:t>
            </a:r>
            <a:r>
              <a:rPr lang="en-US" dirty="0"/>
              <a:t>, </a:t>
            </a:r>
            <a:r>
              <a:rPr lang="en-US" dirty="0" err="1"/>
              <a:t>tortor</a:t>
            </a:r>
            <a:r>
              <a:rPr lang="en-US" dirty="0"/>
              <a:t> magna </a:t>
            </a:r>
            <a:r>
              <a:rPr lang="en-US" dirty="0" err="1"/>
              <a:t>egestas</a:t>
            </a:r>
            <a:r>
              <a:rPr lang="en-US" dirty="0"/>
              <a:t> </a:t>
            </a:r>
            <a:r>
              <a:rPr lang="en-US" dirty="0" err="1"/>
              <a:t>nunc</a:t>
            </a:r>
            <a:r>
              <a:rPr lang="en-US" dirty="0"/>
              <a:t>, et </a:t>
            </a:r>
            <a:r>
              <a:rPr lang="en-US" dirty="0" err="1"/>
              <a:t>suscipit</a:t>
            </a:r>
            <a:r>
              <a:rPr lang="en-US" dirty="0"/>
              <a:t> </a:t>
            </a:r>
            <a:r>
              <a:rPr lang="en-US" dirty="0" err="1"/>
              <a:t>nunc</a:t>
            </a:r>
            <a:r>
              <a:rPr lang="en-US" dirty="0"/>
              <a:t> ex </a:t>
            </a:r>
            <a:r>
              <a:rPr lang="en-US" dirty="0" err="1"/>
              <a:t>quis</a:t>
            </a:r>
            <a:r>
              <a:rPr lang="en-US" dirty="0"/>
              <a:t> </a:t>
            </a:r>
            <a:r>
              <a:rPr lang="en-US" dirty="0" err="1"/>
              <a:t>nunc</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Integer </a:t>
            </a:r>
            <a:r>
              <a:rPr lang="en-US" dirty="0" err="1"/>
              <a:t>eget</a:t>
            </a:r>
            <a:r>
              <a:rPr lang="en-US" dirty="0"/>
              <a:t> </a:t>
            </a:r>
            <a:r>
              <a:rPr lang="en-US" dirty="0" err="1"/>
              <a:t>auctor</a:t>
            </a:r>
            <a:r>
              <a:rPr lang="en-US" dirty="0"/>
              <a:t> </a:t>
            </a:r>
            <a:r>
              <a:rPr lang="en-US" dirty="0" err="1"/>
              <a:t>nunc</a:t>
            </a:r>
            <a:r>
              <a:rPr lang="en-US" dirty="0"/>
              <a:t>. Maecenas </a:t>
            </a:r>
            <a:r>
              <a:rPr lang="en-US" dirty="0" err="1"/>
              <a:t>tincidunt</a:t>
            </a:r>
            <a:r>
              <a:rPr lang="en-US" dirty="0"/>
              <a:t> </a:t>
            </a:r>
            <a:r>
              <a:rPr lang="en-US" dirty="0" err="1"/>
              <a:t>eleifend</a:t>
            </a:r>
            <a:r>
              <a:rPr lang="en-US" dirty="0"/>
              <a:t> </a:t>
            </a:r>
            <a:r>
              <a:rPr lang="en-US" dirty="0" err="1"/>
              <a:t>consequat</a:t>
            </a:r>
            <a:r>
              <a:rPr lang="en-US" dirty="0"/>
              <a:t>. </a:t>
            </a:r>
            <a:r>
              <a:rPr lang="en-US" dirty="0" err="1"/>
              <a:t>Nulla</a:t>
            </a:r>
            <a:r>
              <a:rPr lang="en-US" dirty="0"/>
              <a:t> </a:t>
            </a:r>
            <a:r>
              <a:rPr lang="en-US" dirty="0" err="1"/>
              <a:t>efficitur</a:t>
            </a:r>
            <a:r>
              <a:rPr lang="en-US" dirty="0"/>
              <a:t> </a:t>
            </a:r>
            <a:r>
              <a:rPr lang="en-US" dirty="0" err="1"/>
              <a:t>urna</a:t>
            </a:r>
            <a:r>
              <a:rPr lang="en-US" dirty="0"/>
              <a:t> et </a:t>
            </a:r>
            <a:r>
              <a:rPr lang="en-US" dirty="0" err="1"/>
              <a:t>massa</a:t>
            </a:r>
            <a:r>
              <a:rPr lang="en-US" dirty="0"/>
              <a:t> </a:t>
            </a:r>
            <a:r>
              <a:rPr lang="en-US" dirty="0" err="1"/>
              <a:t>dapibus</a:t>
            </a:r>
            <a:r>
              <a:rPr lang="en-US" dirty="0"/>
              <a:t> </a:t>
            </a:r>
            <a:r>
              <a:rPr lang="en-US" dirty="0" err="1"/>
              <a:t>maximus</a:t>
            </a:r>
            <a:r>
              <a:rPr lang="en-US" dirty="0"/>
              <a:t>. Maecenas sit </a:t>
            </a:r>
            <a:r>
              <a:rPr lang="en-US" dirty="0" err="1"/>
              <a:t>amet</a:t>
            </a:r>
            <a:r>
              <a:rPr lang="en-US" dirty="0"/>
              <a:t> </a:t>
            </a:r>
            <a:r>
              <a:rPr lang="en-US" dirty="0" err="1"/>
              <a:t>risus</a:t>
            </a:r>
            <a:r>
              <a:rPr lang="en-US" dirty="0"/>
              <a:t> </a:t>
            </a:r>
            <a:r>
              <a:rPr lang="en-US" dirty="0" err="1"/>
              <a:t>pretium</a:t>
            </a:r>
            <a:r>
              <a:rPr lang="en-US" dirty="0"/>
              <a:t>, </a:t>
            </a:r>
            <a:r>
              <a:rPr lang="en-US" dirty="0" err="1"/>
              <a:t>sagittis</a:t>
            </a:r>
            <a:r>
              <a:rPr lang="en-US" dirty="0"/>
              <a:t> dui </a:t>
            </a:r>
            <a:r>
              <a:rPr lang="en-US" dirty="0" err="1"/>
              <a:t>ut</a:t>
            </a:r>
            <a:r>
              <a:rPr lang="en-US" dirty="0"/>
              <a:t>, </a:t>
            </a:r>
            <a:r>
              <a:rPr lang="en-US" dirty="0" err="1"/>
              <a:t>consectetur</a:t>
            </a:r>
            <a:r>
              <a:rPr lang="en-US" dirty="0"/>
              <a:t> </a:t>
            </a:r>
            <a:r>
              <a:rPr lang="en-US" dirty="0" err="1"/>
              <a:t>purus</a:t>
            </a:r>
            <a:r>
              <a:rPr lang="en-US" dirty="0"/>
              <a:t>. </a:t>
            </a:r>
            <a:r>
              <a:rPr lang="en-US" dirty="0" err="1"/>
              <a:t>Phasellus</a:t>
            </a:r>
            <a:r>
              <a:rPr lang="en-US" dirty="0"/>
              <a:t> </a:t>
            </a:r>
            <a:r>
              <a:rPr lang="en-US" dirty="0" err="1"/>
              <a:t>auctor</a:t>
            </a:r>
            <a:r>
              <a:rPr lang="en-US" dirty="0"/>
              <a:t> </a:t>
            </a:r>
            <a:r>
              <a:rPr lang="en-US" dirty="0" err="1"/>
              <a:t>consectetur</a:t>
            </a:r>
            <a:r>
              <a:rPr lang="en-US" dirty="0"/>
              <a:t> </a:t>
            </a:r>
            <a:r>
              <a:rPr lang="en-US" dirty="0" err="1"/>
              <a:t>arcu</a:t>
            </a:r>
            <a:r>
              <a:rPr lang="en-US" dirty="0"/>
              <a:t> a </a:t>
            </a:r>
            <a:r>
              <a:rPr lang="en-US" dirty="0" err="1"/>
              <a:t>consequat</a:t>
            </a:r>
            <a:r>
              <a:rPr lang="en-US" dirty="0"/>
              <a:t>. </a:t>
            </a:r>
            <a:r>
              <a:rPr lang="en-US" dirty="0" err="1"/>
              <a:t>Vestibulum</a:t>
            </a:r>
            <a:r>
              <a:rPr lang="en-US" dirty="0"/>
              <a:t> </a:t>
            </a:r>
            <a:r>
              <a:rPr lang="en-US" dirty="0" err="1"/>
              <a:t>congue</a:t>
            </a:r>
            <a:r>
              <a:rPr lang="en-US" dirty="0"/>
              <a:t> </a:t>
            </a:r>
            <a:r>
              <a:rPr lang="en-US" dirty="0" err="1"/>
              <a:t>sed</a:t>
            </a:r>
            <a:r>
              <a:rPr lang="en-US" dirty="0"/>
              <a:t> </a:t>
            </a:r>
            <a:r>
              <a:rPr lang="en-US" dirty="0" smtClean="0"/>
              <a:t>\</a:t>
            </a:r>
            <a:endParaRPr lang="en-US" dirty="0"/>
          </a:p>
        </p:txBody>
      </p:sp>
    </p:spTree>
    <p:extLst>
      <p:ext uri="{BB962C8B-B14F-4D97-AF65-F5344CB8AC3E}">
        <p14:creationId xmlns:p14="http://schemas.microsoft.com/office/powerpoint/2010/main" val="35646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500"/>
                                        <p:tgtEl>
                                          <p:spTgt spid="29">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childTnLst>
                          </p:cTn>
                        </p:par>
                        <p:par>
                          <p:cTn id="52" fill="hold">
                            <p:stCondLst>
                              <p:cond delay="55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41">
                                            <p:txEl>
                                              <p:pRg st="0" end="0"/>
                                            </p:txEl>
                                          </p:spTgt>
                                        </p:tgtEl>
                                        <p:attrNameLst>
                                          <p:attrName>style.visibility</p:attrName>
                                        </p:attrNameLst>
                                      </p:cBhvr>
                                      <p:to>
                                        <p:strVal val="visible"/>
                                      </p:to>
                                    </p:set>
                                    <p:animEffect transition="in" filter="fade">
                                      <p:cBhvr>
                                        <p:cTn id="5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11" grpId="0" animBg="1"/>
      <p:bldP spid="29" grpId="0" build="p"/>
      <p:bldP spid="7" grpId="0" animBg="1"/>
      <p:bldP spid="16" grpId="0" animBg="1"/>
      <p:bldP spid="45" grpId="0" animBg="1"/>
      <p:bldP spid="46" grpId="0" animBg="1"/>
      <p:bldP spid="4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567771"/>
            <a:ext cx="20729099" cy="1133518"/>
          </a:xfrm>
        </p:spPr>
        <p:txBody>
          <a:bodyPr>
            <a:noAutofit/>
          </a:bodyPr>
          <a:lstStyle/>
          <a:p>
            <a:r>
              <a:rPr lang="en-US" dirty="0" smtClean="0">
                <a:solidFill>
                  <a:schemeClr val="bg2"/>
                </a:solidFill>
              </a:rPr>
              <a:t>Table Text Sample</a:t>
            </a:r>
            <a:endParaRPr lang="en-US" dirty="0">
              <a:solidFill>
                <a:schemeClr val="bg2"/>
              </a:solidFill>
            </a:endParaRPr>
          </a:p>
        </p:txBody>
      </p:sp>
      <p:sp>
        <p:nvSpPr>
          <p:cNvPr id="6" name="Slide Number Placeholder 5"/>
          <p:cNvSpPr>
            <a:spLocks noGrp="1"/>
          </p:cNvSpPr>
          <p:nvPr>
            <p:ph type="sldNum" sz="quarter" idx="12"/>
          </p:nvPr>
        </p:nvSpPr>
        <p:spPr/>
        <p:txBody>
          <a:bodyPr/>
          <a:lstStyle/>
          <a:p>
            <a:fld id="{C9468CE9-3F3D-1446-A027-4B4CDD3883B0}" type="slidenum">
              <a:rPr lang="en-US" smtClean="0"/>
              <a:t>16</a:t>
            </a:fld>
            <a:endParaRPr lang="en-US"/>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29" name="Subtitle 2"/>
          <p:cNvSpPr txBox="1">
            <a:spLocks/>
          </p:cNvSpPr>
          <p:nvPr/>
        </p:nvSpPr>
        <p:spPr>
          <a:xfrm>
            <a:off x="6363721" y="1478874"/>
            <a:ext cx="11659739"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graphicFrame>
        <p:nvGraphicFramePr>
          <p:cNvPr id="5" name="Table 4"/>
          <p:cNvGraphicFramePr>
            <a:graphicFrameLocks noGrp="1"/>
          </p:cNvGraphicFramePr>
          <p:nvPr>
            <p:extLst>
              <p:ext uri="{D42A27DB-BD31-4B8C-83A1-F6EECF244321}">
                <p14:modId xmlns:p14="http://schemas.microsoft.com/office/powerpoint/2010/main" val="3994097054"/>
              </p:ext>
            </p:extLst>
          </p:nvPr>
        </p:nvGraphicFramePr>
        <p:xfrm>
          <a:off x="1671639" y="3365662"/>
          <a:ext cx="20886505" cy="8921668"/>
        </p:xfrm>
        <a:graphic>
          <a:graphicData uri="http://schemas.openxmlformats.org/drawingml/2006/table">
            <a:tbl>
              <a:tblPr firstRow="1" bandRow="1">
                <a:tableStyleId>{5940675A-B579-460E-94D1-54222C63F5DA}</a:tableStyleId>
              </a:tblPr>
              <a:tblGrid>
                <a:gridCol w="4177301"/>
                <a:gridCol w="4177301"/>
                <a:gridCol w="4177301"/>
                <a:gridCol w="4177301"/>
                <a:gridCol w="4177301"/>
              </a:tblGrid>
              <a:tr h="1274524">
                <a:tc>
                  <a:txBody>
                    <a:bodyPr/>
                    <a:lstStyle/>
                    <a:p>
                      <a:pPr algn="ctr"/>
                      <a:r>
                        <a:rPr lang="en-US" sz="3200" b="1" dirty="0" smtClean="0">
                          <a:solidFill>
                            <a:schemeClr val="bg1"/>
                          </a:solidFill>
                          <a:latin typeface="Open Sans"/>
                          <a:cs typeface="Open Sans"/>
                        </a:rPr>
                        <a:t>Basic Plan</a:t>
                      </a:r>
                      <a:endParaRPr lang="en-US" sz="3200" b="1" dirty="0">
                        <a:solidFill>
                          <a:schemeClr val="bg1"/>
                        </a:solidFill>
                        <a:latin typeface="Open Sans"/>
                        <a:cs typeface="Open Sans"/>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1"/>
                    </a:solidFill>
                  </a:tcPr>
                </a:tc>
                <a:tc>
                  <a:txBody>
                    <a:bodyPr/>
                    <a:lstStyle/>
                    <a:p>
                      <a:pPr algn="ctr"/>
                      <a:r>
                        <a:rPr lang="en-US" sz="3200" b="1" dirty="0" smtClean="0">
                          <a:solidFill>
                            <a:schemeClr val="bg1"/>
                          </a:solidFill>
                          <a:latin typeface="Open Sans"/>
                          <a:cs typeface="Open Sans"/>
                        </a:rPr>
                        <a:t>Professional</a:t>
                      </a:r>
                      <a:endParaRPr lang="en-US" sz="3200" b="1" dirty="0">
                        <a:solidFill>
                          <a:schemeClr val="bg1"/>
                        </a:solidFill>
                        <a:latin typeface="Open Sans"/>
                        <a:cs typeface="Open Sans"/>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tc>
                  <a:txBody>
                    <a:bodyPr/>
                    <a:lstStyle/>
                    <a:p>
                      <a:pPr algn="ctr"/>
                      <a:r>
                        <a:rPr lang="en-US" sz="3200" b="1" dirty="0" smtClean="0">
                          <a:solidFill>
                            <a:schemeClr val="bg1"/>
                          </a:solidFill>
                          <a:latin typeface="Open Sans"/>
                          <a:cs typeface="Open Sans"/>
                        </a:rPr>
                        <a:t>Popular</a:t>
                      </a:r>
                      <a:endParaRPr lang="en-US" sz="3200" b="1" dirty="0">
                        <a:solidFill>
                          <a:schemeClr val="bg1"/>
                        </a:solidFill>
                        <a:latin typeface="Open Sans"/>
                        <a:cs typeface="Open Sans"/>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4"/>
                    </a:solidFill>
                  </a:tcPr>
                </a:tc>
                <a:tc>
                  <a:txBody>
                    <a:bodyPr/>
                    <a:lstStyle/>
                    <a:p>
                      <a:pPr algn="ctr"/>
                      <a:r>
                        <a:rPr lang="en-US" sz="3200" b="1" dirty="0" err="1" smtClean="0">
                          <a:solidFill>
                            <a:schemeClr val="bg1"/>
                          </a:solidFill>
                          <a:latin typeface="Open Sans"/>
                          <a:cs typeface="Open Sans"/>
                        </a:rPr>
                        <a:t>Xtreme</a:t>
                      </a:r>
                      <a:endParaRPr lang="en-US" sz="3200" b="1" dirty="0">
                        <a:solidFill>
                          <a:schemeClr val="bg1"/>
                        </a:solidFill>
                        <a:latin typeface="Open Sans"/>
                        <a:cs typeface="Open Sans"/>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5"/>
                    </a:solidFill>
                  </a:tcPr>
                </a:tc>
                <a:tc>
                  <a:txBody>
                    <a:bodyPr/>
                    <a:lstStyle/>
                    <a:p>
                      <a:pPr algn="ctr"/>
                      <a:r>
                        <a:rPr lang="en-US" sz="3200" b="1" dirty="0" smtClean="0">
                          <a:solidFill>
                            <a:schemeClr val="bg1"/>
                          </a:solidFill>
                          <a:latin typeface="Open Sans"/>
                          <a:cs typeface="Open Sans"/>
                        </a:rPr>
                        <a:t>Ultimate</a:t>
                      </a:r>
                      <a:endParaRPr lang="en-US" sz="3200" b="1" dirty="0">
                        <a:solidFill>
                          <a:schemeClr val="bg1"/>
                        </a:solidFill>
                        <a:latin typeface="Open Sans"/>
                        <a:cs typeface="Open Sans"/>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6"/>
                    </a:solidFill>
                  </a:tcPr>
                </a:tc>
              </a:tr>
              <a:tr h="1274524">
                <a:tc>
                  <a:txBody>
                    <a:bodyPr/>
                    <a:lstStyle/>
                    <a:p>
                      <a:pPr algn="ctr"/>
                      <a:r>
                        <a:rPr lang="en-US" sz="2800" dirty="0" smtClean="0">
                          <a:solidFill>
                            <a:schemeClr val="tx2"/>
                          </a:solidFill>
                          <a:latin typeface="Open Sans Light"/>
                          <a:cs typeface="Open Sans Light"/>
                        </a:rPr>
                        <a:t>First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First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First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First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First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r>
              <a:tr h="1274524">
                <a:tc>
                  <a:txBody>
                    <a:bodyPr/>
                    <a:lstStyle/>
                    <a:p>
                      <a:pPr algn="ctr"/>
                      <a:r>
                        <a:rPr lang="en-US" sz="2800" dirty="0" smtClean="0">
                          <a:solidFill>
                            <a:schemeClr val="tx2"/>
                          </a:solidFill>
                          <a:latin typeface="Open Sans Light"/>
                          <a:cs typeface="Open Sans Light"/>
                        </a:rPr>
                        <a:t>-</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Second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Second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Second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Second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r>
              <a:tr h="1274524">
                <a:tc>
                  <a:txBody>
                    <a:bodyPr/>
                    <a:lstStyle/>
                    <a:p>
                      <a:pPr algn="ctr"/>
                      <a:r>
                        <a:rPr lang="en-US" sz="2800" dirty="0" smtClean="0">
                          <a:solidFill>
                            <a:schemeClr val="tx2"/>
                          </a:solidFill>
                          <a:latin typeface="Open Sans Light"/>
                          <a:cs typeface="Open Sans Light"/>
                        </a:rPr>
                        <a:t>-</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Third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Third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Third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r>
              <a:tr h="1274524">
                <a:tc>
                  <a:txBody>
                    <a:bodyPr/>
                    <a:lstStyle/>
                    <a:p>
                      <a:pPr algn="ctr"/>
                      <a:r>
                        <a:rPr lang="en-US" sz="2800" dirty="0" smtClean="0">
                          <a:solidFill>
                            <a:schemeClr val="tx2"/>
                          </a:solidFill>
                          <a:latin typeface="Open Sans Light"/>
                          <a:cs typeface="Open Sans Light"/>
                        </a:rPr>
                        <a:t>-</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Fourth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Fourth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r>
              <a:tr h="1274524">
                <a:tc>
                  <a:txBody>
                    <a:bodyPr/>
                    <a:lstStyle/>
                    <a:p>
                      <a:pPr algn="ctr"/>
                      <a:r>
                        <a:rPr lang="en-US" sz="2800" dirty="0" smtClean="0">
                          <a:solidFill>
                            <a:schemeClr val="tx2"/>
                          </a:solidFill>
                          <a:latin typeface="Open Sans Light"/>
                          <a:cs typeface="Open Sans Light"/>
                        </a:rPr>
                        <a:t>-</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dirty="0" smtClean="0">
                          <a:solidFill>
                            <a:schemeClr val="tx2"/>
                          </a:solidFill>
                          <a:latin typeface="Open Sans Light"/>
                          <a:cs typeface="Open Sans Light"/>
                        </a:rPr>
                        <a:t>Fifth Service</a:t>
                      </a:r>
                      <a:endParaRPr lang="en-US" sz="280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r>
              <a:tr h="1274524">
                <a:tc>
                  <a:txBody>
                    <a:bodyPr/>
                    <a:lstStyle/>
                    <a:p>
                      <a:pPr algn="ctr"/>
                      <a:r>
                        <a:rPr lang="en-US" sz="4000" b="0" dirty="0" smtClean="0">
                          <a:solidFill>
                            <a:schemeClr val="tx2"/>
                          </a:solidFill>
                          <a:latin typeface="Open Sans Light"/>
                          <a:cs typeface="Open Sans Light"/>
                        </a:rPr>
                        <a:t>$49</a:t>
                      </a:r>
                      <a:endParaRPr lang="en-US" sz="4000" b="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4000" b="0" dirty="0" smtClean="0">
                          <a:solidFill>
                            <a:schemeClr val="tx2"/>
                          </a:solidFill>
                          <a:latin typeface="Open Sans Light"/>
                          <a:cs typeface="Open Sans Light"/>
                        </a:rPr>
                        <a:t>$99</a:t>
                      </a:r>
                      <a:endParaRPr lang="en-US" sz="4000" b="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4000" b="0" dirty="0" smtClean="0">
                          <a:solidFill>
                            <a:schemeClr val="tx2"/>
                          </a:solidFill>
                          <a:latin typeface="Open Sans Light"/>
                          <a:cs typeface="Open Sans Light"/>
                        </a:rPr>
                        <a:t>$149</a:t>
                      </a:r>
                      <a:endParaRPr lang="en-US" sz="4000" b="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4000" b="0" dirty="0" smtClean="0">
                          <a:solidFill>
                            <a:schemeClr val="tx2"/>
                          </a:solidFill>
                          <a:latin typeface="Open Sans Light"/>
                          <a:cs typeface="Open Sans Light"/>
                        </a:rPr>
                        <a:t>$199</a:t>
                      </a:r>
                      <a:endParaRPr lang="en-US" sz="4000" b="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4000" b="0" dirty="0" smtClean="0">
                          <a:solidFill>
                            <a:schemeClr val="tx2"/>
                          </a:solidFill>
                          <a:latin typeface="Open Sans Light"/>
                          <a:cs typeface="Open Sans Light"/>
                        </a:rPr>
                        <a:t>$249</a:t>
                      </a:r>
                      <a:endParaRPr lang="en-US" sz="4000" b="0" dirty="0">
                        <a:solidFill>
                          <a:schemeClr val="tx2"/>
                        </a:solidFill>
                        <a:latin typeface="Open Sans Light"/>
                        <a:cs typeface="Open Sans Light"/>
                      </a:endParaRPr>
                    </a:p>
                  </a:txBody>
                  <a:tcPr marL="91441" marR="91441"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5982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500"/>
                                        <p:tgtEl>
                                          <p:spTgt spid="29">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2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9" name="Title 1"/>
          <p:cNvSpPr txBox="1">
            <a:spLocks/>
          </p:cNvSpPr>
          <p:nvPr/>
        </p:nvSpPr>
        <p:spPr>
          <a:xfrm>
            <a:off x="3641690" y="5897916"/>
            <a:ext cx="17131486" cy="2429796"/>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8800" b="1" dirty="0" smtClean="0">
                <a:solidFill>
                  <a:schemeClr val="bg1"/>
                </a:solidFill>
              </a:rPr>
              <a:t>Our Portfolio</a:t>
            </a:r>
            <a:endParaRPr lang="en-US" sz="8800" b="1" dirty="0">
              <a:solidFill>
                <a:schemeClr val="bg1"/>
              </a:solidFill>
            </a:endParaRPr>
          </a:p>
          <a:p>
            <a:pPr>
              <a:lnSpc>
                <a:spcPct val="90000"/>
              </a:lnSpc>
            </a:pPr>
            <a:r>
              <a:rPr lang="en-US" sz="7100" dirty="0">
                <a:solidFill>
                  <a:schemeClr val="bg1"/>
                </a:solidFill>
                <a:latin typeface="Open Sans Light"/>
                <a:cs typeface="Open Sans Light"/>
              </a:rPr>
              <a:t>Take a look at our </a:t>
            </a:r>
            <a:r>
              <a:rPr lang="en-US" sz="7100" dirty="0" smtClean="0">
                <a:solidFill>
                  <a:schemeClr val="bg1"/>
                </a:solidFill>
                <a:latin typeface="Open Sans Light"/>
                <a:cs typeface="Open Sans Light"/>
              </a:rPr>
              <a:t>latest projects</a:t>
            </a:r>
            <a:endParaRPr lang="en-US" sz="8800" dirty="0">
              <a:solidFill>
                <a:schemeClr val="bg1"/>
              </a:solidFill>
              <a:latin typeface="Open Sans Light"/>
              <a:cs typeface="Open Sans Light"/>
            </a:endParaRPr>
          </a:p>
        </p:txBody>
      </p:sp>
      <p:sp>
        <p:nvSpPr>
          <p:cNvPr id="20" name="Rectangle 19"/>
          <p:cNvSpPr/>
          <p:nvPr/>
        </p:nvSpPr>
        <p:spPr>
          <a:xfrm>
            <a:off x="11424844" y="8449051"/>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21" name="AutoShape 18"/>
          <p:cNvSpPr>
            <a:spLocks/>
          </p:cNvSpPr>
          <p:nvPr/>
        </p:nvSpPr>
        <p:spPr bwMode="auto">
          <a:xfrm>
            <a:off x="11549221" y="4662569"/>
            <a:ext cx="1263334" cy="11154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solidFill>
            <a:schemeClr val="bg1"/>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Tree>
    <p:extLst>
      <p:ext uri="{BB962C8B-B14F-4D97-AF65-F5344CB8AC3E}">
        <p14:creationId xmlns:p14="http://schemas.microsoft.com/office/powerpoint/2010/main" val="149178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C9468CE9-3F3D-1446-A027-4B4CDD3883B0}" type="slidenum">
              <a:rPr lang="en-US" smtClean="0"/>
              <a:pPr/>
              <a:t>18</a:t>
            </a:fld>
            <a:endParaRPr lang="en-US"/>
          </a:p>
        </p:txBody>
      </p:sp>
      <p:sp>
        <p:nvSpPr>
          <p:cNvPr id="23" name="Title 1"/>
          <p:cNvSpPr txBox="1">
            <a:spLocks/>
          </p:cNvSpPr>
          <p:nvPr/>
        </p:nvSpPr>
        <p:spPr>
          <a:xfrm>
            <a:off x="1829038" y="567771"/>
            <a:ext cx="20729099" cy="1133518"/>
          </a:xfrm>
          <a:prstGeom prst="rect">
            <a:avLst/>
          </a:prstGeom>
        </p:spPr>
        <p:txBody>
          <a:bodyPr>
            <a:noAutofit/>
          </a:bodyPr>
          <a:lstStyle>
            <a:lvl1pPr algn="ctr" defTabSz="1087444" rtl="0" eaLnBrk="1" latinLnBrk="0" hangingPunct="1">
              <a:spcBef>
                <a:spcPct val="0"/>
              </a:spcBef>
              <a:buNone/>
              <a:defRPr sz="6000" kern="1200">
                <a:solidFill>
                  <a:schemeClr val="bg2"/>
                </a:solidFill>
                <a:latin typeface="Open Sans"/>
                <a:ea typeface="+mj-ea"/>
                <a:cs typeface="Open Sans"/>
              </a:defRPr>
            </a:lvl1pPr>
          </a:lstStyle>
          <a:p>
            <a:r>
              <a:rPr lang="en-US" dirty="0" smtClean="0"/>
              <a:t>Our Portfolio Sample</a:t>
            </a:r>
            <a:endParaRPr lang="en-US" dirty="0"/>
          </a:p>
        </p:txBody>
      </p:sp>
      <p:sp>
        <p:nvSpPr>
          <p:cNvPr id="25" name="Rectangle 24"/>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26" name="Subtitle 2"/>
          <p:cNvSpPr txBox="1">
            <a:spLocks/>
          </p:cNvSpPr>
          <p:nvPr/>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sp>
        <p:nvSpPr>
          <p:cNvPr id="6" name="Picture Placeholder 5"/>
          <p:cNvSpPr>
            <a:spLocks noGrp="1"/>
          </p:cNvSpPr>
          <p:nvPr>
            <p:ph type="pic" sz="quarter" idx="12"/>
          </p:nvPr>
        </p:nvSpPr>
        <p:spPr/>
      </p:sp>
      <p:sp>
        <p:nvSpPr>
          <p:cNvPr id="37" name="Rounded Rectangle 36"/>
          <p:cNvSpPr/>
          <p:nvPr/>
        </p:nvSpPr>
        <p:spPr>
          <a:xfrm>
            <a:off x="16512747" y="8309342"/>
            <a:ext cx="2171360" cy="550549"/>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0" rIns="0" bIns="121926" rtlCol="0" anchor="ctr"/>
          <a:lstStyle/>
          <a:p>
            <a:r>
              <a:rPr lang="en-US" sz="3200" dirty="0">
                <a:latin typeface="Source Sans Pro ExtraLight"/>
                <a:cs typeface="Source Sans Pro ExtraLight"/>
              </a:rPr>
              <a:t>Project #4</a:t>
            </a:r>
          </a:p>
        </p:txBody>
      </p:sp>
      <p:sp>
        <p:nvSpPr>
          <p:cNvPr id="34" name="Rounded Rectangle 33"/>
          <p:cNvSpPr/>
          <p:nvPr/>
        </p:nvSpPr>
        <p:spPr>
          <a:xfrm>
            <a:off x="13200903" y="3754238"/>
            <a:ext cx="2171360" cy="550549"/>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0" rIns="0" bIns="121926" rtlCol="0" anchor="ctr"/>
          <a:lstStyle/>
          <a:p>
            <a:r>
              <a:rPr lang="en-US" sz="3200" dirty="0">
                <a:latin typeface="Source Sans Pro ExtraLight"/>
                <a:cs typeface="Source Sans Pro ExtraLight"/>
              </a:rPr>
              <a:t>Project #2</a:t>
            </a:r>
          </a:p>
        </p:txBody>
      </p:sp>
      <p:sp>
        <p:nvSpPr>
          <p:cNvPr id="33" name="Rounded Rectangle 32"/>
          <p:cNvSpPr/>
          <p:nvPr/>
        </p:nvSpPr>
        <p:spPr>
          <a:xfrm>
            <a:off x="6756712" y="3754238"/>
            <a:ext cx="2171360" cy="550549"/>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0" rIns="0" bIns="121926" rtlCol="0" anchor="ctr"/>
          <a:lstStyle/>
          <a:p>
            <a:r>
              <a:rPr lang="en-US" sz="3200" dirty="0">
                <a:latin typeface="Source Sans Pro ExtraLight"/>
                <a:cs typeface="Source Sans Pro ExtraLight"/>
              </a:rPr>
              <a:t>Project #1</a:t>
            </a:r>
          </a:p>
        </p:txBody>
      </p:sp>
      <p:sp>
        <p:nvSpPr>
          <p:cNvPr id="35" name="Rounded Rectangle 34"/>
          <p:cNvSpPr/>
          <p:nvPr/>
        </p:nvSpPr>
        <p:spPr>
          <a:xfrm>
            <a:off x="19256640" y="3754238"/>
            <a:ext cx="2171360" cy="550549"/>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0" rIns="0" bIns="121926" rtlCol="0" anchor="ctr"/>
          <a:lstStyle/>
          <a:p>
            <a:r>
              <a:rPr lang="en-US" sz="3200" dirty="0">
                <a:latin typeface="Source Sans Pro ExtraLight"/>
                <a:cs typeface="Source Sans Pro ExtraLight"/>
              </a:rPr>
              <a:t>Project #2</a:t>
            </a:r>
          </a:p>
        </p:txBody>
      </p:sp>
      <p:sp>
        <p:nvSpPr>
          <p:cNvPr id="36" name="Rounded Rectangle 35"/>
          <p:cNvSpPr/>
          <p:nvPr/>
        </p:nvSpPr>
        <p:spPr>
          <a:xfrm>
            <a:off x="10068556" y="8309342"/>
            <a:ext cx="2171360" cy="550549"/>
          </a:xfrm>
          <a:prstGeom prst="roundRect">
            <a:avLst>
              <a:gd name="adj" fmla="val 50000"/>
            </a:avLst>
          </a:prstGeom>
          <a:solidFill>
            <a:schemeClr val="accent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0" rIns="0" bIns="121926" rtlCol="0" anchor="ctr"/>
          <a:lstStyle/>
          <a:p>
            <a:r>
              <a:rPr lang="en-US" sz="3200" dirty="0">
                <a:latin typeface="Source Sans Pro ExtraLight"/>
                <a:cs typeface="Source Sans Pro ExtraLight"/>
              </a:rPr>
              <a:t>Project #3</a:t>
            </a:r>
          </a:p>
        </p:txBody>
      </p:sp>
    </p:spTree>
    <p:extLst>
      <p:ext uri="{BB962C8B-B14F-4D97-AF65-F5344CB8AC3E}">
        <p14:creationId xmlns:p14="http://schemas.microsoft.com/office/powerpoint/2010/main" val="85768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animEffect transition="in" filter="fade">
                                      <p:cBhvr>
                                        <p:cTn id="13" dur="500"/>
                                        <p:tgtEl>
                                          <p:spTgt spid="26">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p:cTn id="20" dur="500" fill="hold"/>
                                        <p:tgtEl>
                                          <p:spTgt spid="37"/>
                                        </p:tgtEl>
                                        <p:attrNameLst>
                                          <p:attrName>ppt_w</p:attrName>
                                        </p:attrNameLst>
                                      </p:cBhvr>
                                      <p:tavLst>
                                        <p:tav tm="0">
                                          <p:val>
                                            <p:fltVal val="0"/>
                                          </p:val>
                                        </p:tav>
                                        <p:tav tm="100000">
                                          <p:val>
                                            <p:strVal val="#ppt_w"/>
                                          </p:val>
                                        </p:tav>
                                      </p:tavLst>
                                    </p:anim>
                                    <p:anim calcmode="lin" valueType="num">
                                      <p:cBhvr>
                                        <p:cTn id="21" dur="500" fill="hold"/>
                                        <p:tgtEl>
                                          <p:spTgt spid="37"/>
                                        </p:tgtEl>
                                        <p:attrNameLst>
                                          <p:attrName>ppt_h</p:attrName>
                                        </p:attrNameLst>
                                      </p:cBhvr>
                                      <p:tavLst>
                                        <p:tav tm="0">
                                          <p:val>
                                            <p:fltVal val="0"/>
                                          </p:val>
                                        </p:tav>
                                        <p:tav tm="100000">
                                          <p:val>
                                            <p:strVal val="#ppt_h"/>
                                          </p:val>
                                        </p:tav>
                                      </p:tavLst>
                                    </p:anim>
                                    <p:animEffect transition="in" filter="fade">
                                      <p:cBhvr>
                                        <p:cTn id="22" dur="500"/>
                                        <p:tgtEl>
                                          <p:spTgt spid="3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p:cTn id="30" dur="500" fill="hold"/>
                                        <p:tgtEl>
                                          <p:spTgt spid="33"/>
                                        </p:tgtEl>
                                        <p:attrNameLst>
                                          <p:attrName>ppt_w</p:attrName>
                                        </p:attrNameLst>
                                      </p:cBhvr>
                                      <p:tavLst>
                                        <p:tav tm="0">
                                          <p:val>
                                            <p:fltVal val="0"/>
                                          </p:val>
                                        </p:tav>
                                        <p:tav tm="100000">
                                          <p:val>
                                            <p:strVal val="#ppt_w"/>
                                          </p:val>
                                        </p:tav>
                                      </p:tavLst>
                                    </p:anim>
                                    <p:anim calcmode="lin" valueType="num">
                                      <p:cBhvr>
                                        <p:cTn id="31" dur="500" fill="hold"/>
                                        <p:tgtEl>
                                          <p:spTgt spid="33"/>
                                        </p:tgtEl>
                                        <p:attrNameLst>
                                          <p:attrName>ppt_h</p:attrName>
                                        </p:attrNameLst>
                                      </p:cBhvr>
                                      <p:tavLst>
                                        <p:tav tm="0">
                                          <p:val>
                                            <p:fltVal val="0"/>
                                          </p:val>
                                        </p:tav>
                                        <p:tav tm="100000">
                                          <p:val>
                                            <p:strVal val="#ppt_h"/>
                                          </p:val>
                                        </p:tav>
                                      </p:tavLst>
                                    </p:anim>
                                    <p:animEffect transition="in" filter="fade">
                                      <p:cBhvr>
                                        <p:cTn id="32" dur="500"/>
                                        <p:tgtEl>
                                          <p:spTgt spid="33"/>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animEffect transition="in" filter="fade">
                                      <p:cBhvr>
                                        <p:cTn id="37" dur="500"/>
                                        <p:tgtEl>
                                          <p:spTgt spid="35"/>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p:cTn id="40" dur="500" fill="hold"/>
                                        <p:tgtEl>
                                          <p:spTgt spid="36"/>
                                        </p:tgtEl>
                                        <p:attrNameLst>
                                          <p:attrName>ppt_w</p:attrName>
                                        </p:attrNameLst>
                                      </p:cBhvr>
                                      <p:tavLst>
                                        <p:tav tm="0">
                                          <p:val>
                                            <p:fltVal val="0"/>
                                          </p:val>
                                        </p:tav>
                                        <p:tav tm="100000">
                                          <p:val>
                                            <p:strVal val="#ppt_w"/>
                                          </p:val>
                                        </p:tav>
                                      </p:tavLst>
                                    </p:anim>
                                    <p:anim calcmode="lin" valueType="num">
                                      <p:cBhvr>
                                        <p:cTn id="41" dur="500" fill="hold"/>
                                        <p:tgtEl>
                                          <p:spTgt spid="36"/>
                                        </p:tgtEl>
                                        <p:attrNameLst>
                                          <p:attrName>ppt_h</p:attrName>
                                        </p:attrNameLst>
                                      </p:cBhvr>
                                      <p:tavLst>
                                        <p:tav tm="0">
                                          <p:val>
                                            <p:fltVal val="0"/>
                                          </p:val>
                                        </p:tav>
                                        <p:tav tm="100000">
                                          <p:val>
                                            <p:strVal val="#ppt_h"/>
                                          </p:val>
                                        </p:tav>
                                      </p:tavLst>
                                    </p:anim>
                                    <p:animEffect transition="in" filter="fade">
                                      <p:cBhvr>
                                        <p:cTn id="4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animBg="1"/>
      <p:bldP spid="26" grpId="0" build="p"/>
      <p:bldP spid="37" grpId="0" animBg="1"/>
      <p:bldP spid="34" grpId="0" animBg="1"/>
      <p:bldP spid="33" grpId="0" animBg="1"/>
      <p:bldP spid="35"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a:lstStyle/>
          <a:p>
            <a:fld id="{A6EF2386-A887-FA40-B8D7-D67654273E35}" type="slidenum">
              <a:rPr lang="en-US" smtClean="0"/>
              <a:pPr/>
              <a:t>19</a:t>
            </a:fld>
            <a:endParaRPr lang="en-US" dirty="0"/>
          </a:p>
        </p:txBody>
      </p:sp>
      <p:sp>
        <p:nvSpPr>
          <p:cNvPr id="11" name="Title 20"/>
          <p:cNvSpPr txBox="1">
            <a:spLocks/>
          </p:cNvSpPr>
          <p:nvPr/>
        </p:nvSpPr>
        <p:spPr>
          <a:xfrm>
            <a:off x="2579008" y="9713644"/>
            <a:ext cx="6096794" cy="2652008"/>
          </a:xfrm>
          <a:prstGeom prst="rect">
            <a:avLst/>
          </a:prstGeom>
        </p:spPr>
        <p:txBody>
          <a:bodyPr vert="horz" lIns="243852" tIns="121926" rIns="243852" bIns="121926"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3700" dirty="0">
                <a:solidFill>
                  <a:schemeClr val="tx2"/>
                </a:solidFill>
                <a:latin typeface="Open Sans Light"/>
                <a:cs typeface="Open Sans Light"/>
              </a:rPr>
              <a:t>Project No. One</a:t>
            </a:r>
          </a:p>
          <a:p>
            <a:pPr>
              <a:lnSpc>
                <a:spcPct val="130000"/>
              </a:lnSpc>
            </a:pPr>
            <a:r>
              <a:rPr lang="pt-BR" sz="2800" dirty="0">
                <a:solidFill>
                  <a:schemeClr val="tx2"/>
                </a:solidFill>
                <a:latin typeface="Open Sans Light"/>
                <a:cs typeface="Open Sans Light"/>
              </a:rPr>
              <a:t>Lorem ipsum dolor sit amet, consectetur adipiscing elit. Aliquam tincidunt ante nec sem</a:t>
            </a:r>
            <a:endParaRPr lang="en-US" sz="2800" dirty="0">
              <a:solidFill>
                <a:schemeClr val="tx2"/>
              </a:solidFill>
              <a:latin typeface="Open Sans Light"/>
              <a:cs typeface="Open Sans Light"/>
            </a:endParaRPr>
          </a:p>
        </p:txBody>
      </p:sp>
      <p:sp>
        <p:nvSpPr>
          <p:cNvPr id="12" name="Title 20"/>
          <p:cNvSpPr txBox="1">
            <a:spLocks/>
          </p:cNvSpPr>
          <p:nvPr/>
        </p:nvSpPr>
        <p:spPr>
          <a:xfrm>
            <a:off x="9474047" y="9713644"/>
            <a:ext cx="6096794" cy="2652008"/>
          </a:xfrm>
          <a:prstGeom prst="rect">
            <a:avLst/>
          </a:prstGeom>
        </p:spPr>
        <p:txBody>
          <a:bodyPr vert="horz" lIns="243852" tIns="121926" rIns="243852" bIns="121926"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3700" dirty="0">
                <a:solidFill>
                  <a:schemeClr val="tx2"/>
                </a:solidFill>
                <a:latin typeface="Open Sans Light"/>
                <a:cs typeface="Open Sans Light"/>
              </a:rPr>
              <a:t>Project No. Two</a:t>
            </a:r>
          </a:p>
          <a:p>
            <a:pPr>
              <a:lnSpc>
                <a:spcPct val="130000"/>
              </a:lnSpc>
            </a:pPr>
            <a:r>
              <a:rPr lang="pt-BR" sz="2800" dirty="0">
                <a:solidFill>
                  <a:schemeClr val="tx2"/>
                </a:solidFill>
                <a:latin typeface="Open Sans Light"/>
                <a:cs typeface="Open Sans Light"/>
              </a:rPr>
              <a:t>Lorem ipsum dolor sit amet, consectetur adipiscing elit. Aliquam tincidunt ante nec sem</a:t>
            </a:r>
            <a:endParaRPr lang="en-US" sz="2800" dirty="0">
              <a:solidFill>
                <a:schemeClr val="tx2"/>
              </a:solidFill>
              <a:latin typeface="Open Sans Light"/>
              <a:cs typeface="Open Sans Light"/>
            </a:endParaRPr>
          </a:p>
        </p:txBody>
      </p:sp>
      <p:sp>
        <p:nvSpPr>
          <p:cNvPr id="13" name="Title 20"/>
          <p:cNvSpPr txBox="1">
            <a:spLocks/>
          </p:cNvSpPr>
          <p:nvPr/>
        </p:nvSpPr>
        <p:spPr>
          <a:xfrm>
            <a:off x="16379314" y="9713644"/>
            <a:ext cx="6096794" cy="2652008"/>
          </a:xfrm>
          <a:prstGeom prst="rect">
            <a:avLst/>
          </a:prstGeom>
        </p:spPr>
        <p:txBody>
          <a:bodyPr vert="horz" lIns="243852" tIns="121926" rIns="243852" bIns="121926"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3700" dirty="0">
                <a:solidFill>
                  <a:schemeClr val="tx2"/>
                </a:solidFill>
                <a:latin typeface="Open Sans Light"/>
                <a:cs typeface="Open Sans Light"/>
              </a:rPr>
              <a:t>Project No. Three</a:t>
            </a:r>
          </a:p>
          <a:p>
            <a:pPr>
              <a:lnSpc>
                <a:spcPct val="130000"/>
              </a:lnSpc>
            </a:pPr>
            <a:r>
              <a:rPr lang="pt-BR" sz="2800" dirty="0">
                <a:solidFill>
                  <a:schemeClr val="tx2"/>
                </a:solidFill>
                <a:latin typeface="Open Sans Light"/>
                <a:cs typeface="Open Sans Light"/>
              </a:rPr>
              <a:t>Lorem ipsum dolor sit amet, consectetur adipiscing elit. Aliquam tincidunt ante nec sem</a:t>
            </a:r>
            <a:endParaRPr lang="en-US" sz="2800" dirty="0">
              <a:solidFill>
                <a:schemeClr val="tx2"/>
              </a:solidFill>
              <a:latin typeface="Open Sans Light"/>
              <a:cs typeface="Open Sans Light"/>
            </a:endParaRPr>
          </a:p>
        </p:txBody>
      </p:sp>
      <p:sp>
        <p:nvSpPr>
          <p:cNvPr id="14" name="Title 1"/>
          <p:cNvSpPr txBox="1">
            <a:spLocks/>
          </p:cNvSpPr>
          <p:nvPr/>
        </p:nvSpPr>
        <p:spPr>
          <a:xfrm>
            <a:off x="1829038" y="567771"/>
            <a:ext cx="20729099" cy="1133518"/>
          </a:xfrm>
          <a:prstGeom prst="rect">
            <a:avLst/>
          </a:prstGeom>
        </p:spPr>
        <p:txBody>
          <a:bodyPr>
            <a:noAutofit/>
          </a:bodyPr>
          <a:lstStyle>
            <a:lvl1pPr algn="ctr" defTabSz="1087444" rtl="0" eaLnBrk="1" latinLnBrk="0" hangingPunct="1">
              <a:spcBef>
                <a:spcPct val="0"/>
              </a:spcBef>
              <a:buNone/>
              <a:defRPr sz="6000" kern="1200">
                <a:solidFill>
                  <a:schemeClr val="bg2"/>
                </a:solidFill>
                <a:latin typeface="Open Sans"/>
                <a:ea typeface="+mj-ea"/>
                <a:cs typeface="Open Sans"/>
              </a:defRPr>
            </a:lvl1pPr>
          </a:lstStyle>
          <a:p>
            <a:r>
              <a:rPr lang="en-US" dirty="0" smtClean="0"/>
              <a:t>Our Portfolio Sample Two</a:t>
            </a:r>
            <a:endParaRPr lang="en-US" dirty="0"/>
          </a:p>
        </p:txBody>
      </p:sp>
      <p:sp>
        <p:nvSpPr>
          <p:cNvPr id="15" name="Rectangle 14"/>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16" name="Subtitle 2"/>
          <p:cNvSpPr txBox="1">
            <a:spLocks/>
          </p:cNvSpPr>
          <p:nvPr/>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sp>
        <p:nvSpPr>
          <p:cNvPr id="2" name="Picture Placeholder 1"/>
          <p:cNvSpPr>
            <a:spLocks noGrp="1"/>
          </p:cNvSpPr>
          <p:nvPr>
            <p:ph type="pic" sz="quarter" idx="14"/>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6"/>
          </p:nvPr>
        </p:nvSpPr>
        <p:spPr/>
      </p:sp>
    </p:spTree>
    <p:extLst>
      <p:ext uri="{BB962C8B-B14F-4D97-AF65-F5344CB8AC3E}">
        <p14:creationId xmlns:p14="http://schemas.microsoft.com/office/powerpoint/2010/main" val="428741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fade">
                                      <p:cBhvr>
                                        <p:cTn id="13" dur="500"/>
                                        <p:tgtEl>
                                          <p:spTgt spid="16">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animBg="1"/>
      <p:bldP spid="1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13081000"/>
            <a:ext cx="24387175" cy="139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2" name="Title 1"/>
          <p:cNvSpPr>
            <a:spLocks noGrp="1"/>
          </p:cNvSpPr>
          <p:nvPr>
            <p:ph type="ctrTitle"/>
          </p:nvPr>
        </p:nvSpPr>
        <p:spPr>
          <a:xfrm>
            <a:off x="1829038" y="702751"/>
            <a:ext cx="20729099" cy="1371558"/>
          </a:xfrm>
        </p:spPr>
        <p:txBody>
          <a:bodyPr>
            <a:noAutofit/>
          </a:bodyPr>
          <a:lstStyle/>
          <a:p>
            <a:r>
              <a:rPr lang="en-US" dirty="0" smtClean="0">
                <a:solidFill>
                  <a:schemeClr val="bg2"/>
                </a:solidFill>
              </a:rPr>
              <a:t>Our Agenda for Today</a:t>
            </a:r>
            <a:endParaRPr lang="en-US" dirty="0">
              <a:solidFill>
                <a:schemeClr val="bg2"/>
              </a:solidFill>
            </a:endParaRPr>
          </a:p>
        </p:txBody>
      </p:sp>
      <p:sp>
        <p:nvSpPr>
          <p:cNvPr id="10" name="Subtitle 9"/>
          <p:cNvSpPr>
            <a:spLocks noGrp="1"/>
          </p:cNvSpPr>
          <p:nvPr>
            <p:ph type="subTitle" idx="1"/>
          </p:nvPr>
        </p:nvSpPr>
        <p:spPr>
          <a:xfrm>
            <a:off x="12816837" y="3084401"/>
            <a:ext cx="7239780" cy="1517736"/>
          </a:xfrm>
        </p:spPr>
        <p:txBody>
          <a:bodyPr>
            <a:spAutoFit/>
          </a:bodyPr>
          <a:lstStyle/>
          <a:p>
            <a:pPr algn="l">
              <a:lnSpc>
                <a:spcPct val="110000"/>
              </a:lnSpc>
            </a:pPr>
            <a:r>
              <a:rPr lang="en-US" sz="3600" dirty="0"/>
              <a:t>Introduction</a:t>
            </a:r>
          </a:p>
          <a:p>
            <a:pPr algn="l">
              <a:lnSpc>
                <a:spcPct val="110000"/>
              </a:lnSpc>
            </a:pPr>
            <a:r>
              <a:rPr lang="en-US" dirty="0" smtClean="0"/>
              <a:t>Our Welcome Message for you</a:t>
            </a:r>
            <a:endParaRPr lang="en-US" dirty="0"/>
          </a:p>
          <a:p>
            <a:pPr algn="l">
              <a:lnSpc>
                <a:spcPct val="110000"/>
              </a:lnSpc>
            </a:pPr>
            <a:endParaRPr lang="en-US" sz="3600" dirty="0"/>
          </a:p>
        </p:txBody>
      </p:sp>
      <p:sp>
        <p:nvSpPr>
          <p:cNvPr id="6" name="Slide Number Placeholder 5"/>
          <p:cNvSpPr>
            <a:spLocks noGrp="1"/>
          </p:cNvSpPr>
          <p:nvPr>
            <p:ph type="sldNum" sz="quarter" idx="12"/>
          </p:nvPr>
        </p:nvSpPr>
        <p:spPr/>
        <p:txBody>
          <a:bodyPr/>
          <a:lstStyle/>
          <a:p>
            <a:fld id="{C9468CE9-3F3D-1446-A027-4B4CDD3883B0}" type="slidenum">
              <a:rPr lang="en-US" smtClean="0"/>
              <a:t>2</a:t>
            </a:fld>
            <a:endParaRPr lang="en-US"/>
          </a:p>
        </p:txBody>
      </p:sp>
      <p:sp>
        <p:nvSpPr>
          <p:cNvPr id="11" name="Rectangle 10"/>
          <p:cNvSpPr/>
          <p:nvPr/>
        </p:nvSpPr>
        <p:spPr>
          <a:xfrm>
            <a:off x="11416770" y="2211691"/>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cxnSp>
        <p:nvCxnSpPr>
          <p:cNvPr id="4" name="Straight Connector 3"/>
          <p:cNvCxnSpPr/>
          <p:nvPr/>
        </p:nvCxnSpPr>
        <p:spPr>
          <a:xfrm>
            <a:off x="12190352" y="3957279"/>
            <a:ext cx="0" cy="7843710"/>
          </a:xfrm>
          <a:prstGeom prst="line">
            <a:avLst/>
          </a:prstGeom>
          <a:ln>
            <a:solidFill>
              <a:srgbClr val="D9D9D9"/>
            </a:solidFill>
            <a:prstDash val="dash"/>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11693726" y="3259594"/>
            <a:ext cx="1011116" cy="101111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21" name="AutoShape 29"/>
          <p:cNvSpPr>
            <a:spLocks/>
          </p:cNvSpPr>
          <p:nvPr/>
        </p:nvSpPr>
        <p:spPr bwMode="auto">
          <a:xfrm>
            <a:off x="12004203" y="3516298"/>
            <a:ext cx="411120" cy="4409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38086" tIns="38086" rIns="38086" bIns="38086"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 name="Oval 21"/>
          <p:cNvSpPr/>
          <p:nvPr/>
        </p:nvSpPr>
        <p:spPr>
          <a:xfrm>
            <a:off x="11693726" y="4955774"/>
            <a:ext cx="1011116" cy="101111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23" name="AutoShape 82"/>
          <p:cNvSpPr>
            <a:spLocks/>
          </p:cNvSpPr>
          <p:nvPr/>
        </p:nvSpPr>
        <p:spPr bwMode="auto">
          <a:xfrm>
            <a:off x="11984194" y="5282216"/>
            <a:ext cx="452232" cy="3644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38093" tIns="38093" rIns="38093" bIns="38093"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 name="Oval 23"/>
          <p:cNvSpPr/>
          <p:nvPr/>
        </p:nvSpPr>
        <p:spPr>
          <a:xfrm>
            <a:off x="11690945" y="6548382"/>
            <a:ext cx="1011116" cy="101111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25" name="Oval 24"/>
          <p:cNvSpPr/>
          <p:nvPr/>
        </p:nvSpPr>
        <p:spPr>
          <a:xfrm>
            <a:off x="11690945" y="8244564"/>
            <a:ext cx="1011116" cy="1011116"/>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34" name="Oval 33"/>
          <p:cNvSpPr/>
          <p:nvPr/>
        </p:nvSpPr>
        <p:spPr>
          <a:xfrm>
            <a:off x="11693726" y="9822482"/>
            <a:ext cx="1011116" cy="101111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35" name="Oval 34"/>
          <p:cNvSpPr/>
          <p:nvPr/>
        </p:nvSpPr>
        <p:spPr>
          <a:xfrm>
            <a:off x="11693726" y="11518664"/>
            <a:ext cx="1011116" cy="101111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38" name="AutoShape 81"/>
          <p:cNvSpPr>
            <a:spLocks/>
          </p:cNvSpPr>
          <p:nvPr/>
        </p:nvSpPr>
        <p:spPr bwMode="auto">
          <a:xfrm>
            <a:off x="11944355" y="11800989"/>
            <a:ext cx="495467" cy="3629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bg1"/>
          </a:solidFill>
          <a:ln>
            <a:noFill/>
          </a:ln>
          <a:effectLst/>
          <a:extLst/>
        </p:spPr>
        <p:txBody>
          <a:bodyPr lIns="38093" tIns="38093" rIns="38093" bIns="38093"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1" name="Freeform 429"/>
          <p:cNvSpPr>
            <a:spLocks noChangeArrowheads="1"/>
          </p:cNvSpPr>
          <p:nvPr/>
        </p:nvSpPr>
        <p:spPr bwMode="auto">
          <a:xfrm>
            <a:off x="11961599" y="6818688"/>
            <a:ext cx="483724" cy="480256"/>
          </a:xfrm>
          <a:custGeom>
            <a:avLst/>
            <a:gdLst>
              <a:gd name="T0" fmla="*/ 1162 w 1230"/>
              <a:gd name="T1" fmla="*/ 383 h 1221"/>
              <a:gd name="T2" fmla="*/ 1112 w 1230"/>
              <a:gd name="T3" fmla="*/ 433 h 1221"/>
              <a:gd name="T4" fmla="*/ 794 w 1230"/>
              <a:gd name="T5" fmla="*/ 116 h 1221"/>
              <a:gd name="T6" fmla="*/ 844 w 1230"/>
              <a:gd name="T7" fmla="*/ 57 h 1221"/>
              <a:gd name="T8" fmla="*/ 1061 w 1230"/>
              <a:gd name="T9" fmla="*/ 57 h 1221"/>
              <a:gd name="T10" fmla="*/ 1162 w 1230"/>
              <a:gd name="T11" fmla="*/ 166 h 1221"/>
              <a:gd name="T12" fmla="*/ 1162 w 1230"/>
              <a:gd name="T13" fmla="*/ 383 h 1221"/>
              <a:gd name="T14" fmla="*/ 418 w 1230"/>
              <a:gd name="T15" fmla="*/ 1019 h 1221"/>
              <a:gd name="T16" fmla="*/ 418 w 1230"/>
              <a:gd name="T17" fmla="*/ 1077 h 1221"/>
              <a:gd name="T18" fmla="*/ 468 w 1230"/>
              <a:gd name="T19" fmla="*/ 1077 h 1221"/>
              <a:gd name="T20" fmla="*/ 1061 w 1230"/>
              <a:gd name="T21" fmla="*/ 484 h 1221"/>
              <a:gd name="T22" fmla="*/ 1003 w 1230"/>
              <a:gd name="T23" fmla="*/ 433 h 1221"/>
              <a:gd name="T24" fmla="*/ 418 w 1230"/>
              <a:gd name="T25" fmla="*/ 1019 h 1221"/>
              <a:gd name="T26" fmla="*/ 150 w 1230"/>
              <a:gd name="T27" fmla="*/ 751 h 1221"/>
              <a:gd name="T28" fmla="*/ 150 w 1230"/>
              <a:gd name="T29" fmla="*/ 810 h 1221"/>
              <a:gd name="T30" fmla="*/ 209 w 1230"/>
              <a:gd name="T31" fmla="*/ 810 h 1221"/>
              <a:gd name="T32" fmla="*/ 794 w 1230"/>
              <a:gd name="T33" fmla="*/ 216 h 1221"/>
              <a:gd name="T34" fmla="*/ 735 w 1230"/>
              <a:gd name="T35" fmla="*/ 166 h 1221"/>
              <a:gd name="T36" fmla="*/ 150 w 1230"/>
              <a:gd name="T37" fmla="*/ 751 h 1221"/>
              <a:gd name="T38" fmla="*/ 844 w 1230"/>
              <a:gd name="T39" fmla="*/ 275 h 1221"/>
              <a:gd name="T40" fmla="*/ 259 w 1230"/>
              <a:gd name="T41" fmla="*/ 860 h 1221"/>
              <a:gd name="T42" fmla="*/ 259 w 1230"/>
              <a:gd name="T43" fmla="*/ 969 h 1221"/>
              <a:gd name="T44" fmla="*/ 367 w 1230"/>
              <a:gd name="T45" fmla="*/ 969 h 1221"/>
              <a:gd name="T46" fmla="*/ 953 w 1230"/>
              <a:gd name="T47" fmla="*/ 383 h 1221"/>
              <a:gd name="T48" fmla="*/ 844 w 1230"/>
              <a:gd name="T49" fmla="*/ 275 h 1221"/>
              <a:gd name="T50" fmla="*/ 367 w 1230"/>
              <a:gd name="T51" fmla="*/ 1127 h 1221"/>
              <a:gd name="T52" fmla="*/ 334 w 1230"/>
              <a:gd name="T53" fmla="*/ 1061 h 1221"/>
              <a:gd name="T54" fmla="*/ 309 w 1230"/>
              <a:gd name="T55" fmla="*/ 1061 h 1221"/>
              <a:gd name="T56" fmla="*/ 209 w 1230"/>
              <a:gd name="T57" fmla="*/ 1019 h 1221"/>
              <a:gd name="T58" fmla="*/ 158 w 1230"/>
              <a:gd name="T59" fmla="*/ 910 h 1221"/>
              <a:gd name="T60" fmla="*/ 167 w 1230"/>
              <a:gd name="T61" fmla="*/ 893 h 1221"/>
              <a:gd name="T62" fmla="*/ 100 w 1230"/>
              <a:gd name="T63" fmla="*/ 860 h 1221"/>
              <a:gd name="T64" fmla="*/ 92 w 1230"/>
              <a:gd name="T65" fmla="*/ 852 h 1221"/>
              <a:gd name="T66" fmla="*/ 0 w 1230"/>
              <a:gd name="T67" fmla="*/ 1220 h 1221"/>
              <a:gd name="T68" fmla="*/ 367 w 1230"/>
              <a:gd name="T69" fmla="*/ 1127 h 1221"/>
              <a:gd name="T70" fmla="*/ 367 w 1230"/>
              <a:gd name="T71" fmla="*/ 1127 h 1221"/>
              <a:gd name="T72" fmla="*/ 367 w 1230"/>
              <a:gd name="T73" fmla="*/ 1127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ffectLst/>
          <a:extLst/>
        </p:spPr>
        <p:txBody>
          <a:bodyPr wrap="none" lIns="121917" tIns="60958" rIns="121917" bIns="60958" anchor="ctr"/>
          <a:lstStyle/>
          <a:p>
            <a:pPr>
              <a:defRPr/>
            </a:pPr>
            <a:endParaRPr lang="en-US" dirty="0">
              <a:latin typeface="Open Sans Light"/>
              <a:ea typeface="SimSun" charset="0"/>
            </a:endParaRPr>
          </a:p>
        </p:txBody>
      </p:sp>
      <p:sp>
        <p:nvSpPr>
          <p:cNvPr id="42" name="AutoShape 18"/>
          <p:cNvSpPr>
            <a:spLocks/>
          </p:cNvSpPr>
          <p:nvPr/>
        </p:nvSpPr>
        <p:spPr bwMode="auto">
          <a:xfrm>
            <a:off x="11925311" y="8473537"/>
            <a:ext cx="547201"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solidFill>
            <a:schemeClr val="bg1"/>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3" name="Subtitle 9"/>
          <p:cNvSpPr txBox="1">
            <a:spLocks/>
          </p:cNvSpPr>
          <p:nvPr/>
        </p:nvSpPr>
        <p:spPr>
          <a:xfrm>
            <a:off x="4130808" y="4771167"/>
            <a:ext cx="7239780" cy="2020107"/>
          </a:xfrm>
          <a:prstGeom prst="rect">
            <a:avLst/>
          </a:prstGeom>
        </p:spPr>
        <p:txBody>
          <a:bodyPr vert="horz" lIns="217490" tIns="108745" rIns="217490" bIns="108745" rtlCol="0">
            <a:spAutoFit/>
          </a:bodyPr>
          <a:lstStyle>
            <a:lvl1pPr marL="0" indent="0" algn="ctr" defTabSz="1087444"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5pPr>
            <a:lvl6pPr marL="5437225"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4671"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2115"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8pPr>
            <a:lvl9pPr marL="8699558"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10000"/>
              </a:lnSpc>
            </a:pPr>
            <a:r>
              <a:rPr lang="en-US" sz="3600" dirty="0" smtClean="0"/>
              <a:t>Who we are</a:t>
            </a:r>
          </a:p>
          <a:p>
            <a:pPr algn="r">
              <a:lnSpc>
                <a:spcPct val="110000"/>
              </a:lnSpc>
            </a:pPr>
            <a:r>
              <a:rPr lang="en-US" dirty="0" smtClean="0"/>
              <a:t>Meet who are behind the curtain.</a:t>
            </a:r>
          </a:p>
          <a:p>
            <a:pPr algn="r">
              <a:lnSpc>
                <a:spcPct val="110000"/>
              </a:lnSpc>
            </a:pPr>
            <a:endParaRPr lang="en-US" sz="3600" dirty="0"/>
          </a:p>
        </p:txBody>
      </p:sp>
      <p:sp>
        <p:nvSpPr>
          <p:cNvPr id="44" name="Subtitle 9"/>
          <p:cNvSpPr txBox="1">
            <a:spLocks/>
          </p:cNvSpPr>
          <p:nvPr/>
        </p:nvSpPr>
        <p:spPr>
          <a:xfrm>
            <a:off x="12702061" y="6373251"/>
            <a:ext cx="7239780" cy="2020107"/>
          </a:xfrm>
          <a:prstGeom prst="rect">
            <a:avLst/>
          </a:prstGeom>
        </p:spPr>
        <p:txBody>
          <a:bodyPr vert="horz" lIns="217490" tIns="108745" rIns="217490" bIns="108745" rtlCol="0">
            <a:spAutoFit/>
          </a:bodyPr>
          <a:lstStyle>
            <a:lvl1pPr marL="0" indent="0" algn="ctr" defTabSz="1087444"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5pPr>
            <a:lvl6pPr marL="5437225"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4671"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2115"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8pPr>
            <a:lvl9pPr marL="8699558"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10000"/>
              </a:lnSpc>
            </a:pPr>
            <a:r>
              <a:rPr lang="en-US" sz="3600" dirty="0" smtClean="0"/>
              <a:t>Our Services</a:t>
            </a:r>
          </a:p>
          <a:p>
            <a:pPr algn="l">
              <a:lnSpc>
                <a:spcPct val="110000"/>
              </a:lnSpc>
            </a:pPr>
            <a:r>
              <a:rPr lang="en-US" dirty="0" smtClean="0"/>
              <a:t>What we do</a:t>
            </a:r>
          </a:p>
          <a:p>
            <a:pPr algn="l">
              <a:lnSpc>
                <a:spcPct val="110000"/>
              </a:lnSpc>
            </a:pPr>
            <a:endParaRPr lang="en-US" sz="3600" dirty="0"/>
          </a:p>
        </p:txBody>
      </p:sp>
      <p:sp>
        <p:nvSpPr>
          <p:cNvPr id="45" name="Subtitle 9"/>
          <p:cNvSpPr txBox="1">
            <a:spLocks/>
          </p:cNvSpPr>
          <p:nvPr/>
        </p:nvSpPr>
        <p:spPr>
          <a:xfrm>
            <a:off x="4130808" y="8051706"/>
            <a:ext cx="7239780" cy="2020107"/>
          </a:xfrm>
          <a:prstGeom prst="rect">
            <a:avLst/>
          </a:prstGeom>
        </p:spPr>
        <p:txBody>
          <a:bodyPr vert="horz" lIns="217490" tIns="108745" rIns="217490" bIns="108745" rtlCol="0">
            <a:spAutoFit/>
          </a:bodyPr>
          <a:lstStyle>
            <a:lvl1pPr marL="0" indent="0" algn="ctr" defTabSz="1087444"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5pPr>
            <a:lvl6pPr marL="5437225"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4671"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2115"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8pPr>
            <a:lvl9pPr marL="8699558"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10000"/>
              </a:lnSpc>
            </a:pPr>
            <a:r>
              <a:rPr lang="en-US" sz="3600" dirty="0" smtClean="0"/>
              <a:t>Our Portfolio</a:t>
            </a:r>
          </a:p>
          <a:p>
            <a:pPr algn="r">
              <a:lnSpc>
                <a:spcPct val="110000"/>
              </a:lnSpc>
            </a:pPr>
            <a:r>
              <a:rPr lang="en-US" dirty="0" smtClean="0"/>
              <a:t>Take a look at our latest projects</a:t>
            </a:r>
          </a:p>
          <a:p>
            <a:pPr algn="r">
              <a:lnSpc>
                <a:spcPct val="110000"/>
              </a:lnSpc>
            </a:pPr>
            <a:endParaRPr lang="en-US" sz="3600" dirty="0"/>
          </a:p>
        </p:txBody>
      </p:sp>
      <p:sp>
        <p:nvSpPr>
          <p:cNvPr id="47" name="Subtitle 9"/>
          <p:cNvSpPr txBox="1">
            <a:spLocks/>
          </p:cNvSpPr>
          <p:nvPr/>
        </p:nvSpPr>
        <p:spPr>
          <a:xfrm>
            <a:off x="12816837" y="9642632"/>
            <a:ext cx="7239780" cy="2020107"/>
          </a:xfrm>
          <a:prstGeom prst="rect">
            <a:avLst/>
          </a:prstGeom>
        </p:spPr>
        <p:txBody>
          <a:bodyPr vert="horz" lIns="217490" tIns="108745" rIns="217490" bIns="108745" rtlCol="0">
            <a:spAutoFit/>
          </a:bodyPr>
          <a:lstStyle>
            <a:lvl1pPr marL="0" indent="0" algn="ctr" defTabSz="1087444"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5pPr>
            <a:lvl6pPr marL="5437225"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4671"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2115"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8pPr>
            <a:lvl9pPr marL="8699558"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10000"/>
              </a:lnSpc>
            </a:pPr>
            <a:r>
              <a:rPr lang="en-US" sz="3600" dirty="0" smtClean="0"/>
              <a:t>Statistics and Diagrams</a:t>
            </a:r>
          </a:p>
          <a:p>
            <a:pPr algn="l">
              <a:lnSpc>
                <a:spcPct val="110000"/>
              </a:lnSpc>
            </a:pPr>
            <a:r>
              <a:rPr lang="en-US" dirty="0" smtClean="0"/>
              <a:t>Check out our Progress</a:t>
            </a:r>
          </a:p>
          <a:p>
            <a:pPr algn="l">
              <a:lnSpc>
                <a:spcPct val="110000"/>
              </a:lnSpc>
            </a:pPr>
            <a:endParaRPr lang="en-US" sz="3600" dirty="0"/>
          </a:p>
        </p:txBody>
      </p:sp>
      <p:sp>
        <p:nvSpPr>
          <p:cNvPr id="48" name="Subtitle 9"/>
          <p:cNvSpPr txBox="1">
            <a:spLocks/>
          </p:cNvSpPr>
          <p:nvPr/>
        </p:nvSpPr>
        <p:spPr>
          <a:xfrm>
            <a:off x="4130808" y="11320642"/>
            <a:ext cx="7239780" cy="2020107"/>
          </a:xfrm>
          <a:prstGeom prst="rect">
            <a:avLst/>
          </a:prstGeom>
        </p:spPr>
        <p:txBody>
          <a:bodyPr vert="horz" lIns="217490" tIns="108745" rIns="217490" bIns="108745" rtlCol="0">
            <a:spAutoFit/>
          </a:bodyPr>
          <a:lstStyle>
            <a:lvl1pPr marL="0" indent="0" algn="ctr" defTabSz="1087444"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1">
                    <a:tint val="75000"/>
                  </a:schemeClr>
                </a:solidFill>
                <a:latin typeface="Open Sans"/>
                <a:ea typeface="+mn-ea"/>
                <a:cs typeface="Open Sans"/>
              </a:defRPr>
            </a:lvl5pPr>
            <a:lvl6pPr marL="5437225"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4671"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2115"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8pPr>
            <a:lvl9pPr marL="8699558" indent="0" algn="ctr" defTabSz="1087444"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10000"/>
              </a:lnSpc>
            </a:pPr>
            <a:r>
              <a:rPr lang="en-US" sz="3600" dirty="0" smtClean="0"/>
              <a:t>Get in touch</a:t>
            </a:r>
          </a:p>
          <a:p>
            <a:pPr algn="r">
              <a:lnSpc>
                <a:spcPct val="110000"/>
              </a:lnSpc>
            </a:pPr>
            <a:r>
              <a:rPr lang="en-US" dirty="0" smtClean="0"/>
              <a:t>We want to hear from you</a:t>
            </a:r>
          </a:p>
          <a:p>
            <a:pPr algn="r">
              <a:lnSpc>
                <a:spcPct val="110000"/>
              </a:lnSpc>
            </a:pPr>
            <a:endParaRPr lang="en-US" sz="3600" dirty="0"/>
          </a:p>
        </p:txBody>
      </p:sp>
      <p:sp>
        <p:nvSpPr>
          <p:cNvPr id="26" name="Freeform 10"/>
          <p:cNvSpPr>
            <a:spLocks noEditPoints="1"/>
          </p:cNvSpPr>
          <p:nvPr/>
        </p:nvSpPr>
        <p:spPr bwMode="auto">
          <a:xfrm>
            <a:off x="11918730" y="10058610"/>
            <a:ext cx="553405" cy="423994"/>
          </a:xfrm>
          <a:custGeom>
            <a:avLst/>
            <a:gdLst>
              <a:gd name="T0" fmla="*/ 633 w 718"/>
              <a:gd name="T1" fmla="*/ 0 h 549"/>
              <a:gd name="T2" fmla="*/ 549 w 718"/>
              <a:gd name="T3" fmla="*/ 84 h 549"/>
              <a:gd name="T4" fmla="*/ 578 w 718"/>
              <a:gd name="T5" fmla="*/ 148 h 549"/>
              <a:gd name="T6" fmla="*/ 475 w 718"/>
              <a:gd name="T7" fmla="*/ 302 h 549"/>
              <a:gd name="T8" fmla="*/ 443 w 718"/>
              <a:gd name="T9" fmla="*/ 296 h 549"/>
              <a:gd name="T10" fmla="*/ 369 w 718"/>
              <a:gd name="T11" fmla="*/ 340 h 549"/>
              <a:gd name="T12" fmla="*/ 310 w 718"/>
              <a:gd name="T13" fmla="*/ 305 h 549"/>
              <a:gd name="T14" fmla="*/ 316 w 718"/>
              <a:gd name="T15" fmla="*/ 275 h 549"/>
              <a:gd name="T16" fmla="*/ 232 w 718"/>
              <a:gd name="T17" fmla="*/ 190 h 549"/>
              <a:gd name="T18" fmla="*/ 147 w 718"/>
              <a:gd name="T19" fmla="*/ 275 h 549"/>
              <a:gd name="T20" fmla="*/ 176 w 718"/>
              <a:gd name="T21" fmla="*/ 338 h 549"/>
              <a:gd name="T22" fmla="*/ 133 w 718"/>
              <a:gd name="T23" fmla="*/ 396 h 549"/>
              <a:gd name="T24" fmla="*/ 84 w 718"/>
              <a:gd name="T25" fmla="*/ 380 h 549"/>
              <a:gd name="T26" fmla="*/ 0 w 718"/>
              <a:gd name="T27" fmla="*/ 465 h 549"/>
              <a:gd name="T28" fmla="*/ 84 w 718"/>
              <a:gd name="T29" fmla="*/ 549 h 549"/>
              <a:gd name="T30" fmla="*/ 168 w 718"/>
              <a:gd name="T31" fmla="*/ 465 h 549"/>
              <a:gd name="T32" fmla="*/ 148 w 718"/>
              <a:gd name="T33" fmla="*/ 411 h 549"/>
              <a:gd name="T34" fmla="*/ 194 w 718"/>
              <a:gd name="T35" fmla="*/ 350 h 549"/>
              <a:gd name="T36" fmla="*/ 232 w 718"/>
              <a:gd name="T37" fmla="*/ 359 h 549"/>
              <a:gd name="T38" fmla="*/ 300 w 718"/>
              <a:gd name="T39" fmla="*/ 324 h 549"/>
              <a:gd name="T40" fmla="*/ 361 w 718"/>
              <a:gd name="T41" fmla="*/ 360 h 549"/>
              <a:gd name="T42" fmla="*/ 359 w 718"/>
              <a:gd name="T43" fmla="*/ 380 h 549"/>
              <a:gd name="T44" fmla="*/ 443 w 718"/>
              <a:gd name="T45" fmla="*/ 465 h 549"/>
              <a:gd name="T46" fmla="*/ 528 w 718"/>
              <a:gd name="T47" fmla="*/ 380 h 549"/>
              <a:gd name="T48" fmla="*/ 494 w 718"/>
              <a:gd name="T49" fmla="*/ 313 h 549"/>
              <a:gd name="T50" fmla="*/ 596 w 718"/>
              <a:gd name="T51" fmla="*/ 160 h 549"/>
              <a:gd name="T52" fmla="*/ 633 w 718"/>
              <a:gd name="T53" fmla="*/ 169 h 549"/>
              <a:gd name="T54" fmla="*/ 718 w 718"/>
              <a:gd name="T55" fmla="*/ 84 h 549"/>
              <a:gd name="T56" fmla="*/ 633 w 718"/>
              <a:gd name="T57" fmla="*/ 0 h 549"/>
              <a:gd name="T58" fmla="*/ 84 w 718"/>
              <a:gd name="T59" fmla="*/ 507 h 549"/>
              <a:gd name="T60" fmla="*/ 42 w 718"/>
              <a:gd name="T61" fmla="*/ 465 h 549"/>
              <a:gd name="T62" fmla="*/ 84 w 718"/>
              <a:gd name="T63" fmla="*/ 422 h 549"/>
              <a:gd name="T64" fmla="*/ 126 w 718"/>
              <a:gd name="T65" fmla="*/ 465 h 549"/>
              <a:gd name="T66" fmla="*/ 84 w 718"/>
              <a:gd name="T67" fmla="*/ 507 h 549"/>
              <a:gd name="T68" fmla="*/ 232 w 718"/>
              <a:gd name="T69" fmla="*/ 317 h 549"/>
              <a:gd name="T70" fmla="*/ 190 w 718"/>
              <a:gd name="T71" fmla="*/ 275 h 549"/>
              <a:gd name="T72" fmla="*/ 232 w 718"/>
              <a:gd name="T73" fmla="*/ 233 h 549"/>
              <a:gd name="T74" fmla="*/ 274 w 718"/>
              <a:gd name="T75" fmla="*/ 275 h 549"/>
              <a:gd name="T76" fmla="*/ 232 w 718"/>
              <a:gd name="T77" fmla="*/ 317 h 549"/>
              <a:gd name="T78" fmla="*/ 443 w 718"/>
              <a:gd name="T79" fmla="*/ 422 h 549"/>
              <a:gd name="T80" fmla="*/ 401 w 718"/>
              <a:gd name="T81" fmla="*/ 380 h 549"/>
              <a:gd name="T82" fmla="*/ 443 w 718"/>
              <a:gd name="T83" fmla="*/ 338 h 549"/>
              <a:gd name="T84" fmla="*/ 486 w 718"/>
              <a:gd name="T85" fmla="*/ 380 h 549"/>
              <a:gd name="T86" fmla="*/ 443 w 718"/>
              <a:gd name="T87" fmla="*/ 422 h 549"/>
              <a:gd name="T88" fmla="*/ 633 w 718"/>
              <a:gd name="T89" fmla="*/ 127 h 549"/>
              <a:gd name="T90" fmla="*/ 591 w 718"/>
              <a:gd name="T91" fmla="*/ 84 h 549"/>
              <a:gd name="T92" fmla="*/ 633 w 718"/>
              <a:gd name="T93" fmla="*/ 42 h 549"/>
              <a:gd name="T94" fmla="*/ 675 w 718"/>
              <a:gd name="T95" fmla="*/ 84 h 549"/>
              <a:gd name="T96" fmla="*/ 633 w 718"/>
              <a:gd name="T97" fmla="*/ 12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8" h="549">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Tree>
    <p:extLst>
      <p:ext uri="{BB962C8B-B14F-4D97-AF65-F5344CB8AC3E}">
        <p14:creationId xmlns:p14="http://schemas.microsoft.com/office/powerpoint/2010/main" val="219018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fade">
                                      <p:cBhvr>
                                        <p:cTn id="37" dur="500"/>
                                        <p:tgtEl>
                                          <p:spTgt spid="10">
                                            <p:txEl>
                                              <p:pRg st="1" end="1"/>
                                            </p:txEl>
                                          </p:spTgt>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Effect transition="in" filter="fade">
                                      <p:cBhvr>
                                        <p:cTn id="43" dur="500"/>
                                        <p:tgtEl>
                                          <p:spTgt spid="22"/>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childTnLst>
                          </p:cTn>
                        </p:par>
                        <p:par>
                          <p:cTn id="60" fill="hold">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p:cTn id="63" dur="500" fill="hold"/>
                                        <p:tgtEl>
                                          <p:spTgt spid="41"/>
                                        </p:tgtEl>
                                        <p:attrNameLst>
                                          <p:attrName>ppt_w</p:attrName>
                                        </p:attrNameLst>
                                      </p:cBhvr>
                                      <p:tavLst>
                                        <p:tav tm="0">
                                          <p:val>
                                            <p:fltVal val="0"/>
                                          </p:val>
                                        </p:tav>
                                        <p:tav tm="100000">
                                          <p:val>
                                            <p:strVal val="#ppt_w"/>
                                          </p:val>
                                        </p:tav>
                                      </p:tavLst>
                                    </p:anim>
                                    <p:anim calcmode="lin" valueType="num">
                                      <p:cBhvr>
                                        <p:cTn id="64" dur="500" fill="hold"/>
                                        <p:tgtEl>
                                          <p:spTgt spid="41"/>
                                        </p:tgtEl>
                                        <p:attrNameLst>
                                          <p:attrName>ppt_h</p:attrName>
                                        </p:attrNameLst>
                                      </p:cBhvr>
                                      <p:tavLst>
                                        <p:tav tm="0">
                                          <p:val>
                                            <p:fltVal val="0"/>
                                          </p:val>
                                        </p:tav>
                                        <p:tav tm="100000">
                                          <p:val>
                                            <p:strVal val="#ppt_h"/>
                                          </p:val>
                                        </p:tav>
                                      </p:tavLst>
                                    </p:anim>
                                    <p:animEffect transition="in" filter="fade">
                                      <p:cBhvr>
                                        <p:cTn id="65" dur="500"/>
                                        <p:tgtEl>
                                          <p:spTgt spid="41"/>
                                        </p:tgtEl>
                                      </p:cBhvr>
                                    </p:animEffect>
                                  </p:childTnLst>
                                </p:cTn>
                              </p:par>
                            </p:childTnLst>
                          </p:cTn>
                        </p:par>
                        <p:par>
                          <p:cTn id="66" fill="hold">
                            <p:stCondLst>
                              <p:cond delay="6000"/>
                            </p:stCondLst>
                            <p:childTnLst>
                              <p:par>
                                <p:cTn id="67" presetID="10" presetClass="entr" presetSubtype="0"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childTnLst>
                          </p:cTn>
                        </p:par>
                        <p:par>
                          <p:cTn id="70" fill="hold">
                            <p:stCondLst>
                              <p:cond delay="6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childTnLst>
                          </p:cTn>
                        </p:par>
                        <p:par>
                          <p:cTn id="76" fill="hold">
                            <p:stCondLst>
                              <p:cond delay="7000"/>
                            </p:stCondLst>
                            <p:childTnLst>
                              <p:par>
                                <p:cTn id="77" presetID="53" presetClass="entr" presetSubtype="16"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p:cTn id="79" dur="500" fill="hold"/>
                                        <p:tgtEl>
                                          <p:spTgt spid="42"/>
                                        </p:tgtEl>
                                        <p:attrNameLst>
                                          <p:attrName>ppt_w</p:attrName>
                                        </p:attrNameLst>
                                      </p:cBhvr>
                                      <p:tavLst>
                                        <p:tav tm="0">
                                          <p:val>
                                            <p:fltVal val="0"/>
                                          </p:val>
                                        </p:tav>
                                        <p:tav tm="100000">
                                          <p:val>
                                            <p:strVal val="#ppt_w"/>
                                          </p:val>
                                        </p:tav>
                                      </p:tavLst>
                                    </p:anim>
                                    <p:anim calcmode="lin" valueType="num">
                                      <p:cBhvr>
                                        <p:cTn id="80" dur="500" fill="hold"/>
                                        <p:tgtEl>
                                          <p:spTgt spid="42"/>
                                        </p:tgtEl>
                                        <p:attrNameLst>
                                          <p:attrName>ppt_h</p:attrName>
                                        </p:attrNameLst>
                                      </p:cBhvr>
                                      <p:tavLst>
                                        <p:tav tm="0">
                                          <p:val>
                                            <p:fltVal val="0"/>
                                          </p:val>
                                        </p:tav>
                                        <p:tav tm="100000">
                                          <p:val>
                                            <p:strVal val="#ppt_h"/>
                                          </p:val>
                                        </p:tav>
                                      </p:tavLst>
                                    </p:anim>
                                    <p:animEffect transition="in" filter="fade">
                                      <p:cBhvr>
                                        <p:cTn id="81" dur="500"/>
                                        <p:tgtEl>
                                          <p:spTgt spid="42"/>
                                        </p:tgtEl>
                                      </p:cBhvr>
                                    </p:animEffect>
                                  </p:childTnLst>
                                </p:cTn>
                              </p:par>
                            </p:childTnLst>
                          </p:cTn>
                        </p:par>
                        <p:par>
                          <p:cTn id="82" fill="hold">
                            <p:stCondLst>
                              <p:cond delay="7500"/>
                            </p:stCondLst>
                            <p:childTnLst>
                              <p:par>
                                <p:cTn id="83" presetID="10" presetClass="entr" presetSubtype="0"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childTnLst>
                          </p:cTn>
                        </p:par>
                        <p:par>
                          <p:cTn id="86" fill="hold">
                            <p:stCondLst>
                              <p:cond delay="8000"/>
                            </p:stCondLst>
                            <p:childTnLst>
                              <p:par>
                                <p:cTn id="87" presetID="53" presetClass="entr" presetSubtype="16"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childTnLst>
                          </p:cTn>
                        </p:par>
                        <p:par>
                          <p:cTn id="92" fill="hold">
                            <p:stCondLst>
                              <p:cond delay="8500"/>
                            </p:stCondLst>
                            <p:childTnLst>
                              <p:par>
                                <p:cTn id="93" presetID="53" presetClass="entr" presetSubtype="16" fill="hold" grpId="0" nodeType="after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p:cTn id="95" dur="500" fill="hold"/>
                                        <p:tgtEl>
                                          <p:spTgt spid="26"/>
                                        </p:tgtEl>
                                        <p:attrNameLst>
                                          <p:attrName>ppt_w</p:attrName>
                                        </p:attrNameLst>
                                      </p:cBhvr>
                                      <p:tavLst>
                                        <p:tav tm="0">
                                          <p:val>
                                            <p:fltVal val="0"/>
                                          </p:val>
                                        </p:tav>
                                        <p:tav tm="100000">
                                          <p:val>
                                            <p:strVal val="#ppt_w"/>
                                          </p:val>
                                        </p:tav>
                                      </p:tavLst>
                                    </p:anim>
                                    <p:anim calcmode="lin" valueType="num">
                                      <p:cBhvr>
                                        <p:cTn id="96" dur="500" fill="hold"/>
                                        <p:tgtEl>
                                          <p:spTgt spid="26"/>
                                        </p:tgtEl>
                                        <p:attrNameLst>
                                          <p:attrName>ppt_h</p:attrName>
                                        </p:attrNameLst>
                                      </p:cBhvr>
                                      <p:tavLst>
                                        <p:tav tm="0">
                                          <p:val>
                                            <p:fltVal val="0"/>
                                          </p:val>
                                        </p:tav>
                                        <p:tav tm="100000">
                                          <p:val>
                                            <p:strVal val="#ppt_h"/>
                                          </p:val>
                                        </p:tav>
                                      </p:tavLst>
                                    </p:anim>
                                    <p:animEffect transition="in" filter="fade">
                                      <p:cBhvr>
                                        <p:cTn id="97" dur="500"/>
                                        <p:tgtEl>
                                          <p:spTgt spid="26"/>
                                        </p:tgtEl>
                                      </p:cBhvr>
                                    </p:animEffect>
                                  </p:childTnLst>
                                </p:cTn>
                              </p:par>
                            </p:childTnLst>
                          </p:cTn>
                        </p:par>
                        <p:par>
                          <p:cTn id="98" fill="hold">
                            <p:stCondLst>
                              <p:cond delay="9000"/>
                            </p:stCondLst>
                            <p:childTnLst>
                              <p:par>
                                <p:cTn id="99" presetID="10" presetClass="entr" presetSubtype="0" fill="hold" grpId="0" nodeType="after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childTnLst>
                          </p:cTn>
                        </p:par>
                        <p:par>
                          <p:cTn id="102" fill="hold">
                            <p:stCondLst>
                              <p:cond delay="9500"/>
                            </p:stCondLst>
                            <p:childTnLst>
                              <p:par>
                                <p:cTn id="103" presetID="53" presetClass="entr" presetSubtype="16" fill="hold" grpId="0" nodeType="afterEffect">
                                  <p:stCondLst>
                                    <p:cond delay="0"/>
                                  </p:stCondLst>
                                  <p:childTnLst>
                                    <p:set>
                                      <p:cBhvr>
                                        <p:cTn id="104" dur="1" fill="hold">
                                          <p:stCondLst>
                                            <p:cond delay="0"/>
                                          </p:stCondLst>
                                        </p:cTn>
                                        <p:tgtEl>
                                          <p:spTgt spid="35"/>
                                        </p:tgtEl>
                                        <p:attrNameLst>
                                          <p:attrName>style.visibility</p:attrName>
                                        </p:attrNameLst>
                                      </p:cBhvr>
                                      <p:to>
                                        <p:strVal val="visible"/>
                                      </p:to>
                                    </p:set>
                                    <p:anim calcmode="lin" valueType="num">
                                      <p:cBhvr>
                                        <p:cTn id="105" dur="500" fill="hold"/>
                                        <p:tgtEl>
                                          <p:spTgt spid="35"/>
                                        </p:tgtEl>
                                        <p:attrNameLst>
                                          <p:attrName>ppt_w</p:attrName>
                                        </p:attrNameLst>
                                      </p:cBhvr>
                                      <p:tavLst>
                                        <p:tav tm="0">
                                          <p:val>
                                            <p:fltVal val="0"/>
                                          </p:val>
                                        </p:tav>
                                        <p:tav tm="100000">
                                          <p:val>
                                            <p:strVal val="#ppt_w"/>
                                          </p:val>
                                        </p:tav>
                                      </p:tavLst>
                                    </p:anim>
                                    <p:anim calcmode="lin" valueType="num">
                                      <p:cBhvr>
                                        <p:cTn id="106" dur="500" fill="hold"/>
                                        <p:tgtEl>
                                          <p:spTgt spid="35"/>
                                        </p:tgtEl>
                                        <p:attrNameLst>
                                          <p:attrName>ppt_h</p:attrName>
                                        </p:attrNameLst>
                                      </p:cBhvr>
                                      <p:tavLst>
                                        <p:tav tm="0">
                                          <p:val>
                                            <p:fltVal val="0"/>
                                          </p:val>
                                        </p:tav>
                                        <p:tav tm="100000">
                                          <p:val>
                                            <p:strVal val="#ppt_h"/>
                                          </p:val>
                                        </p:tav>
                                      </p:tavLst>
                                    </p:anim>
                                    <p:animEffect transition="in" filter="fade">
                                      <p:cBhvr>
                                        <p:cTn id="107" dur="500"/>
                                        <p:tgtEl>
                                          <p:spTgt spid="35"/>
                                        </p:tgtEl>
                                      </p:cBhvr>
                                    </p:animEffect>
                                  </p:childTnLst>
                                </p:cTn>
                              </p:par>
                            </p:childTnLst>
                          </p:cTn>
                        </p:par>
                        <p:par>
                          <p:cTn id="108" fill="hold">
                            <p:stCondLst>
                              <p:cond delay="10000"/>
                            </p:stCondLst>
                            <p:childTnLst>
                              <p:par>
                                <p:cTn id="109" presetID="53" presetClass="entr" presetSubtype="16" fill="hold" grpId="0" nodeType="after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p:cTn id="111" dur="500" fill="hold"/>
                                        <p:tgtEl>
                                          <p:spTgt spid="38"/>
                                        </p:tgtEl>
                                        <p:attrNameLst>
                                          <p:attrName>ppt_w</p:attrName>
                                        </p:attrNameLst>
                                      </p:cBhvr>
                                      <p:tavLst>
                                        <p:tav tm="0">
                                          <p:val>
                                            <p:fltVal val="0"/>
                                          </p:val>
                                        </p:tav>
                                        <p:tav tm="100000">
                                          <p:val>
                                            <p:strVal val="#ppt_w"/>
                                          </p:val>
                                        </p:tav>
                                      </p:tavLst>
                                    </p:anim>
                                    <p:anim calcmode="lin" valueType="num">
                                      <p:cBhvr>
                                        <p:cTn id="112" dur="500" fill="hold"/>
                                        <p:tgtEl>
                                          <p:spTgt spid="38"/>
                                        </p:tgtEl>
                                        <p:attrNameLst>
                                          <p:attrName>ppt_h</p:attrName>
                                        </p:attrNameLst>
                                      </p:cBhvr>
                                      <p:tavLst>
                                        <p:tav tm="0">
                                          <p:val>
                                            <p:fltVal val="0"/>
                                          </p:val>
                                        </p:tav>
                                        <p:tav tm="100000">
                                          <p:val>
                                            <p:strVal val="#ppt_h"/>
                                          </p:val>
                                        </p:tav>
                                      </p:tavLst>
                                    </p:anim>
                                    <p:animEffect transition="in" filter="fade">
                                      <p:cBhvr>
                                        <p:cTn id="113" dur="500"/>
                                        <p:tgtEl>
                                          <p:spTgt spid="38"/>
                                        </p:tgtEl>
                                      </p:cBhvr>
                                    </p:animEffect>
                                  </p:childTnLst>
                                </p:cTn>
                              </p:par>
                            </p:childTnLst>
                          </p:cTn>
                        </p:par>
                        <p:par>
                          <p:cTn id="114" fill="hold">
                            <p:stCondLst>
                              <p:cond delay="10500"/>
                            </p:stCondLst>
                            <p:childTnLst>
                              <p:par>
                                <p:cTn id="115" presetID="10" presetClass="entr" presetSubtype="0" fill="hold" grpId="0" nodeType="after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allAtOnce"/>
      <p:bldP spid="11" grpId="0" animBg="1"/>
      <p:bldP spid="5" grpId="0" animBg="1"/>
      <p:bldP spid="21" grpId="0" animBg="1"/>
      <p:bldP spid="22" grpId="0" animBg="1"/>
      <p:bldP spid="23" grpId="0" animBg="1"/>
      <p:bldP spid="24" grpId="0" animBg="1"/>
      <p:bldP spid="25" grpId="0" animBg="1"/>
      <p:bldP spid="34" grpId="0" animBg="1"/>
      <p:bldP spid="35" grpId="0" animBg="1"/>
      <p:bldP spid="38" grpId="0" animBg="1"/>
      <p:bldP spid="41" grpId="0" animBg="1"/>
      <p:bldP spid="42" grpId="0" animBg="1"/>
      <p:bldP spid="43" grpId="0"/>
      <p:bldP spid="44" grpId="0"/>
      <p:bldP spid="45" grpId="0"/>
      <p:bldP spid="47" grpId="0"/>
      <p:bldP spid="48" grpId="0"/>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a:lstStyle/>
          <a:p>
            <a:fld id="{A6EF2386-A887-FA40-B8D7-D67654273E35}" type="slidenum">
              <a:rPr lang="en-US" smtClean="0"/>
              <a:pPr/>
              <a:t>20</a:t>
            </a:fld>
            <a:endParaRPr lang="en-US" dirty="0"/>
          </a:p>
        </p:txBody>
      </p:sp>
      <p:sp>
        <p:nvSpPr>
          <p:cNvPr id="11" name="Title 20"/>
          <p:cNvSpPr txBox="1">
            <a:spLocks/>
          </p:cNvSpPr>
          <p:nvPr/>
        </p:nvSpPr>
        <p:spPr>
          <a:xfrm>
            <a:off x="1711547" y="3719982"/>
            <a:ext cx="7972403" cy="14783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10000"/>
              </a:lnSpc>
            </a:pPr>
            <a:r>
              <a:rPr lang="en-US" sz="4400" dirty="0" smtClean="0">
                <a:solidFill>
                  <a:schemeClr val="tx2"/>
                </a:solidFill>
                <a:latin typeface="Open Sans Light"/>
                <a:cs typeface="Open Sans Light"/>
              </a:rPr>
              <a:t>Three great projects for</a:t>
            </a:r>
          </a:p>
          <a:p>
            <a:pPr algn="l">
              <a:lnSpc>
                <a:spcPct val="110000"/>
              </a:lnSpc>
            </a:pPr>
            <a:r>
              <a:rPr lang="en-US" sz="4400" dirty="0" smtClean="0">
                <a:solidFill>
                  <a:schemeClr val="tx2"/>
                </a:solidFill>
                <a:latin typeface="Open Sans Light"/>
                <a:cs typeface="Open Sans Light"/>
              </a:rPr>
              <a:t>three great customers.</a:t>
            </a:r>
            <a:endParaRPr lang="en-US" sz="4400" dirty="0">
              <a:solidFill>
                <a:schemeClr val="tx2"/>
              </a:solidFill>
              <a:latin typeface="Open Sans Light"/>
              <a:cs typeface="Open Sans Light"/>
            </a:endParaRPr>
          </a:p>
        </p:txBody>
      </p:sp>
      <p:sp>
        <p:nvSpPr>
          <p:cNvPr id="12" name="Title 20"/>
          <p:cNvSpPr txBox="1">
            <a:spLocks/>
          </p:cNvSpPr>
          <p:nvPr/>
        </p:nvSpPr>
        <p:spPr>
          <a:xfrm>
            <a:off x="1711546" y="5362043"/>
            <a:ext cx="7141050" cy="3108556"/>
          </a:xfrm>
          <a:prstGeom prst="rect">
            <a:avLst/>
          </a:prstGeom>
        </p:spPr>
        <p:txBody>
          <a:bodyPr vert="horz"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Open Sans Light"/>
                <a:cs typeface="Open Sans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400" dirty="0">
              <a:solidFill>
                <a:schemeClr val="tx2"/>
              </a:solidFill>
              <a:latin typeface="Open Sans Light"/>
              <a:cs typeface="Open Sans Light"/>
            </a:endParaRPr>
          </a:p>
        </p:txBody>
      </p:sp>
      <p:sp>
        <p:nvSpPr>
          <p:cNvPr id="14" name="Title 20"/>
          <p:cNvSpPr txBox="1">
            <a:spLocks/>
          </p:cNvSpPr>
          <p:nvPr/>
        </p:nvSpPr>
        <p:spPr>
          <a:xfrm>
            <a:off x="1711552" y="8679027"/>
            <a:ext cx="7141044" cy="2148293"/>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Open Sans Light"/>
                <a:cs typeface="Open Sans Light"/>
              </a:rPr>
              <a:t>Lorem ipsum dolor sit amet, consectetur adipiscing elit. Aliquam tincidunt ante nec sem congue convallis. Pellentesque vel mauris quis nisl ornare</a:t>
            </a:r>
            <a:endParaRPr lang="en-US" sz="2400" dirty="0">
              <a:solidFill>
                <a:schemeClr val="tx2"/>
              </a:solidFill>
              <a:latin typeface="Open Sans Light"/>
              <a:cs typeface="Open Sans Light"/>
            </a:endParaRPr>
          </a:p>
        </p:txBody>
      </p:sp>
      <p:sp>
        <p:nvSpPr>
          <p:cNvPr id="23" name="Title 1"/>
          <p:cNvSpPr txBox="1">
            <a:spLocks/>
          </p:cNvSpPr>
          <p:nvPr/>
        </p:nvSpPr>
        <p:spPr>
          <a:xfrm>
            <a:off x="1829038" y="567771"/>
            <a:ext cx="20729099" cy="1133518"/>
          </a:xfrm>
          <a:prstGeom prst="rect">
            <a:avLst/>
          </a:prstGeom>
        </p:spPr>
        <p:txBody>
          <a:bodyPr>
            <a:noAutofit/>
          </a:bodyPr>
          <a:lstStyle>
            <a:lvl1pPr algn="ctr" defTabSz="1087444" rtl="0" eaLnBrk="1" latinLnBrk="0" hangingPunct="1">
              <a:spcBef>
                <a:spcPct val="0"/>
              </a:spcBef>
              <a:buNone/>
              <a:defRPr sz="6000" kern="1200">
                <a:solidFill>
                  <a:schemeClr val="bg2"/>
                </a:solidFill>
                <a:latin typeface="Open Sans"/>
                <a:ea typeface="+mj-ea"/>
                <a:cs typeface="Open Sans"/>
              </a:defRPr>
            </a:lvl1pPr>
          </a:lstStyle>
          <a:p>
            <a:r>
              <a:rPr lang="en-US" dirty="0" smtClean="0"/>
              <a:t>Our Portfolio Three Works</a:t>
            </a:r>
            <a:endParaRPr lang="en-US" dirty="0"/>
          </a:p>
        </p:txBody>
      </p:sp>
      <p:sp>
        <p:nvSpPr>
          <p:cNvPr id="24" name="Rectangle 23"/>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25" name="Subtitle 2"/>
          <p:cNvSpPr txBox="1">
            <a:spLocks/>
          </p:cNvSpPr>
          <p:nvPr/>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sp>
        <p:nvSpPr>
          <p:cNvPr id="2" name="Picture Placeholder 1"/>
          <p:cNvSpPr>
            <a:spLocks noGrp="1"/>
          </p:cNvSpPr>
          <p:nvPr>
            <p:ph type="pic" sz="quarter" idx="14"/>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6"/>
          </p:nvPr>
        </p:nvSpPr>
        <p:spPr/>
      </p:sp>
    </p:spTree>
    <p:extLst>
      <p:ext uri="{BB962C8B-B14F-4D97-AF65-F5344CB8AC3E}">
        <p14:creationId xmlns:p14="http://schemas.microsoft.com/office/powerpoint/2010/main" val="208985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
                                            <p:txEl>
                                              <p:pRg st="0" end="0"/>
                                            </p:txEl>
                                          </p:spTgt>
                                        </p:tgtEl>
                                        <p:attrNameLst>
                                          <p:attrName>style.visibility</p:attrName>
                                        </p:attrNameLst>
                                      </p:cBhvr>
                                      <p:to>
                                        <p:strVal val="visible"/>
                                      </p:to>
                                    </p:set>
                                    <p:animEffect transition="in" filter="fade">
                                      <p:cBhvr>
                                        <p:cTn id="13" dur="500"/>
                                        <p:tgtEl>
                                          <p:spTgt spid="25">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23" grpId="0"/>
      <p:bldP spid="24" grpId="0" animBg="1"/>
      <p:bldP spid="2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A6EF2386-A887-FA40-B8D7-D67654273E35}" type="slidenum">
              <a:rPr lang="en-US" smtClean="0"/>
              <a:pPr/>
              <a:t>21</a:t>
            </a:fld>
            <a:endParaRPr lang="en-US" dirty="0"/>
          </a:p>
        </p:txBody>
      </p:sp>
      <p:sp>
        <p:nvSpPr>
          <p:cNvPr id="9" name="Title 20"/>
          <p:cNvSpPr txBox="1">
            <a:spLocks/>
          </p:cNvSpPr>
          <p:nvPr/>
        </p:nvSpPr>
        <p:spPr>
          <a:xfrm>
            <a:off x="8654755" y="3921125"/>
            <a:ext cx="13330650" cy="67710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400" dirty="0">
                <a:solidFill>
                  <a:schemeClr val="tx2"/>
                </a:solidFill>
                <a:latin typeface="Open Sans Light"/>
                <a:cs typeface="Open Sans Light"/>
              </a:rPr>
              <a:t>Project Title and Description bellow.</a:t>
            </a:r>
          </a:p>
        </p:txBody>
      </p:sp>
      <p:sp>
        <p:nvSpPr>
          <p:cNvPr id="10" name="Title 20"/>
          <p:cNvSpPr txBox="1">
            <a:spLocks/>
          </p:cNvSpPr>
          <p:nvPr/>
        </p:nvSpPr>
        <p:spPr>
          <a:xfrm>
            <a:off x="8654751" y="5039702"/>
            <a:ext cx="13330658"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Open Sans Light"/>
                <a:cs typeface="Open Sans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400" dirty="0">
              <a:solidFill>
                <a:schemeClr val="tx2"/>
              </a:solidFill>
              <a:latin typeface="Open Sans Light"/>
              <a:cs typeface="Open Sans Light"/>
            </a:endParaRPr>
          </a:p>
        </p:txBody>
      </p:sp>
      <p:sp>
        <p:nvSpPr>
          <p:cNvPr id="12" name="Title 20"/>
          <p:cNvSpPr txBox="1">
            <a:spLocks/>
          </p:cNvSpPr>
          <p:nvPr/>
        </p:nvSpPr>
        <p:spPr>
          <a:xfrm>
            <a:off x="8654750" y="7797927"/>
            <a:ext cx="13330650" cy="67710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400" dirty="0">
                <a:solidFill>
                  <a:schemeClr val="tx2"/>
                </a:solidFill>
                <a:latin typeface="Open Sans Light"/>
                <a:cs typeface="Open Sans Light"/>
              </a:rPr>
              <a:t>Brief of the Project</a:t>
            </a:r>
          </a:p>
        </p:txBody>
      </p:sp>
      <p:sp>
        <p:nvSpPr>
          <p:cNvPr id="13" name="Title 20"/>
          <p:cNvSpPr txBox="1">
            <a:spLocks/>
          </p:cNvSpPr>
          <p:nvPr/>
        </p:nvSpPr>
        <p:spPr>
          <a:xfrm>
            <a:off x="8654746" y="8916505"/>
            <a:ext cx="13330658"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Open Sans Light"/>
                <a:cs typeface="Open Sans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400" dirty="0">
              <a:solidFill>
                <a:schemeClr val="tx2"/>
              </a:solidFill>
              <a:latin typeface="Open Sans Light"/>
              <a:cs typeface="Open Sans Light"/>
            </a:endParaRPr>
          </a:p>
        </p:txBody>
      </p:sp>
      <p:sp>
        <p:nvSpPr>
          <p:cNvPr id="16" name="Rectangle 15"/>
          <p:cNvSpPr/>
          <p:nvPr/>
        </p:nvSpPr>
        <p:spPr>
          <a:xfrm>
            <a:off x="2313514" y="11592195"/>
            <a:ext cx="5931322" cy="60959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48770" rIns="243852" bIns="0" numCol="1" spcCol="0" rtlCol="0" fromWordArt="0" anchor="t" anchorCtr="0" forceAA="0" compatLnSpc="1">
            <a:prstTxWarp prst="textNoShape">
              <a:avLst/>
            </a:prstTxWarp>
            <a:noAutofit/>
          </a:bodyPr>
          <a:lstStyle/>
          <a:p>
            <a:pPr algn="ctr"/>
            <a:r>
              <a:rPr lang="en-US" sz="2900" dirty="0">
                <a:solidFill>
                  <a:schemeClr val="bg1"/>
                </a:solidFill>
                <a:latin typeface="Open Sans Light"/>
                <a:cs typeface="Open Sans Light"/>
              </a:rPr>
              <a:t>Project Name or Caption.</a:t>
            </a:r>
          </a:p>
        </p:txBody>
      </p:sp>
      <p:sp>
        <p:nvSpPr>
          <p:cNvPr id="17" name="Title 7"/>
          <p:cNvSpPr txBox="1">
            <a:spLocks/>
          </p:cNvSpPr>
          <p:nvPr/>
        </p:nvSpPr>
        <p:spPr>
          <a:xfrm>
            <a:off x="1829038" y="567771"/>
            <a:ext cx="20729099" cy="1133518"/>
          </a:xfrm>
          <a:prstGeom prst="rect">
            <a:avLst/>
          </a:prstGeom>
        </p:spPr>
        <p:txBody>
          <a:bodyPr/>
          <a:lstStyle>
            <a:lvl1pPr algn="ctr" defTabSz="1087444" rtl="0" eaLnBrk="1" latinLnBrk="0" hangingPunct="1">
              <a:spcBef>
                <a:spcPct val="0"/>
              </a:spcBef>
              <a:buNone/>
              <a:defRPr sz="6000" kern="1200">
                <a:solidFill>
                  <a:schemeClr val="bg2"/>
                </a:solidFill>
                <a:latin typeface="Open Sans"/>
                <a:ea typeface="+mj-ea"/>
                <a:cs typeface="Open Sans"/>
              </a:defRPr>
            </a:lvl1pPr>
          </a:lstStyle>
          <a:p>
            <a:r>
              <a:rPr lang="en-US" dirty="0" smtClean="0"/>
              <a:t>One Project Sample</a:t>
            </a:r>
            <a:endParaRPr lang="en-US" dirty="0"/>
          </a:p>
        </p:txBody>
      </p:sp>
      <p:sp>
        <p:nvSpPr>
          <p:cNvPr id="19" name="Rectangle 18"/>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cxnSp>
        <p:nvCxnSpPr>
          <p:cNvPr id="20" name="Straight Connector 19"/>
          <p:cNvCxnSpPr/>
          <p:nvPr/>
        </p:nvCxnSpPr>
        <p:spPr>
          <a:xfrm>
            <a:off x="8917821" y="4907526"/>
            <a:ext cx="1213216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8979019" y="8771301"/>
            <a:ext cx="1213216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Subtitle 2"/>
          <p:cNvSpPr txBox="1">
            <a:spLocks/>
          </p:cNvSpPr>
          <p:nvPr/>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sp>
        <p:nvSpPr>
          <p:cNvPr id="2" name="Picture Placeholder 1"/>
          <p:cNvSpPr>
            <a:spLocks noGrp="1"/>
          </p:cNvSpPr>
          <p:nvPr>
            <p:ph type="pic" sz="quarter" idx="14"/>
          </p:nvPr>
        </p:nvSpPr>
        <p:spPr/>
      </p:sp>
    </p:spTree>
    <p:extLst>
      <p:ext uri="{BB962C8B-B14F-4D97-AF65-F5344CB8AC3E}">
        <p14:creationId xmlns:p14="http://schemas.microsoft.com/office/powerpoint/2010/main" val="226808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fade">
                                      <p:cBhvr>
                                        <p:cTn id="13" dur="500"/>
                                        <p:tgtEl>
                                          <p:spTgt spid="14">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6" grpId="0" animBg="1"/>
      <p:bldP spid="17" grpId="0"/>
      <p:bldP spid="19" grpId="0" animBg="1"/>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
            <a:ext cx="24387175" cy="675338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iPhone6_mockup_front_bla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06" y="384018"/>
            <a:ext cx="7616415" cy="13331982"/>
          </a:xfrm>
          <a:prstGeom prst="rect">
            <a:avLst/>
          </a:prstGeom>
        </p:spPr>
      </p:pic>
      <p:sp>
        <p:nvSpPr>
          <p:cNvPr id="29" name="Rectangle 28"/>
          <p:cNvSpPr/>
          <p:nvPr/>
        </p:nvSpPr>
        <p:spPr>
          <a:xfrm>
            <a:off x="7917579" y="2894119"/>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10" name="Title 3"/>
          <p:cNvSpPr txBox="1">
            <a:spLocks/>
          </p:cNvSpPr>
          <p:nvPr/>
        </p:nvSpPr>
        <p:spPr>
          <a:xfrm>
            <a:off x="7743146" y="1010681"/>
            <a:ext cx="12871139" cy="1133518"/>
          </a:xfrm>
          <a:prstGeom prst="rect">
            <a:avLst/>
          </a:prstGeom>
        </p:spPr>
        <p:txBody>
          <a:bodyPr/>
          <a:lstStyle>
            <a:lvl1pPr algn="ctr" defTabSz="1087444" rtl="0" eaLnBrk="1" latinLnBrk="0" hangingPunct="1">
              <a:spcBef>
                <a:spcPct val="0"/>
              </a:spcBef>
              <a:buNone/>
              <a:defRPr sz="6000" kern="1200">
                <a:solidFill>
                  <a:schemeClr val="bg2"/>
                </a:solidFill>
                <a:latin typeface="Open Sans"/>
                <a:ea typeface="+mj-ea"/>
                <a:cs typeface="Open Sans"/>
              </a:defRPr>
            </a:lvl1pPr>
          </a:lstStyle>
          <a:p>
            <a:pPr algn="l"/>
            <a:r>
              <a:rPr lang="en-US" dirty="0" smtClean="0">
                <a:solidFill>
                  <a:schemeClr val="bg1"/>
                </a:solidFill>
              </a:rPr>
              <a:t>Phone 6 Black Mock up</a:t>
            </a:r>
            <a:endParaRPr lang="en-US" dirty="0">
              <a:solidFill>
                <a:schemeClr val="bg1"/>
              </a:solidFill>
            </a:endParaRPr>
          </a:p>
        </p:txBody>
      </p:sp>
      <p:sp>
        <p:nvSpPr>
          <p:cNvPr id="12" name="Subtitle 4"/>
          <p:cNvSpPr txBox="1">
            <a:spLocks/>
          </p:cNvSpPr>
          <p:nvPr/>
        </p:nvSpPr>
        <p:spPr>
          <a:xfrm>
            <a:off x="7782024" y="1911599"/>
            <a:ext cx="12825713" cy="889158"/>
          </a:xfrm>
          <a:prstGeom prst="rect">
            <a:avLst/>
          </a:prstGeom>
        </p:spPr>
        <p:txBody>
          <a:bodyPr/>
          <a:lstStyle>
            <a:lvl1pPr marL="0" indent="0" algn="ctr" defTabSz="1087444" rtl="0" eaLnBrk="1" latinLnBrk="0" hangingPunct="1">
              <a:lnSpc>
                <a:spcPct val="13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5pPr>
            <a:lvl6pPr marL="5980947" indent="-543724" algn="l" defTabSz="1087444" rtl="0" eaLnBrk="1" latinLnBrk="0" hangingPunct="1">
              <a:spcBef>
                <a:spcPct val="20000"/>
              </a:spcBef>
              <a:buFont typeface="Arial"/>
              <a:buChar char="•"/>
              <a:defRPr sz="4800" kern="1200">
                <a:solidFill>
                  <a:schemeClr val="tx1"/>
                </a:solidFill>
                <a:latin typeface="+mn-lt"/>
                <a:ea typeface="+mn-ea"/>
                <a:cs typeface="+mn-cs"/>
              </a:defRPr>
            </a:lvl6pPr>
            <a:lvl7pPr marL="7068393" indent="-543724" algn="l" defTabSz="1087444" rtl="0" eaLnBrk="1" latinLnBrk="0" hangingPunct="1">
              <a:spcBef>
                <a:spcPct val="20000"/>
              </a:spcBef>
              <a:buFont typeface="Arial"/>
              <a:buChar char="•"/>
              <a:defRPr sz="4800" kern="1200">
                <a:solidFill>
                  <a:schemeClr val="tx1"/>
                </a:solidFill>
                <a:latin typeface="+mn-lt"/>
                <a:ea typeface="+mn-ea"/>
                <a:cs typeface="+mn-cs"/>
              </a:defRPr>
            </a:lvl7pPr>
            <a:lvl8pPr marL="8155841" indent="-543724" algn="l" defTabSz="1087444" rtl="0" eaLnBrk="1" latinLnBrk="0" hangingPunct="1">
              <a:spcBef>
                <a:spcPct val="20000"/>
              </a:spcBef>
              <a:buFont typeface="Arial"/>
              <a:buChar char="•"/>
              <a:defRPr sz="4800" kern="1200">
                <a:solidFill>
                  <a:schemeClr val="tx1"/>
                </a:solidFill>
                <a:latin typeface="+mn-lt"/>
                <a:ea typeface="+mn-ea"/>
                <a:cs typeface="+mn-cs"/>
              </a:defRPr>
            </a:lvl8pPr>
            <a:lvl9pPr marL="9243285" indent="-543724" algn="l" defTabSz="1087444" rtl="0" eaLnBrk="1" latinLnBrk="0" hangingPunct="1">
              <a:spcBef>
                <a:spcPct val="20000"/>
              </a:spcBef>
              <a:buFont typeface="Arial"/>
              <a:buChar char="•"/>
              <a:defRPr sz="4800" kern="1200">
                <a:solidFill>
                  <a:schemeClr val="tx1"/>
                </a:solidFill>
                <a:latin typeface="+mn-lt"/>
                <a:ea typeface="+mn-ea"/>
                <a:cs typeface="+mn-cs"/>
              </a:defRPr>
            </a:lvl9pPr>
          </a:lstStyle>
          <a:p>
            <a:pPr algn="l"/>
            <a:r>
              <a:rPr lang="en-US" sz="3100" dirty="0" smtClean="0">
                <a:solidFill>
                  <a:schemeClr val="bg1"/>
                </a:solidFill>
              </a:rPr>
              <a:t>Your subtitle goes here</a:t>
            </a:r>
            <a:endParaRPr lang="en-US" sz="3100" dirty="0">
              <a:solidFill>
                <a:schemeClr val="bg1"/>
              </a:solidFill>
            </a:endParaRPr>
          </a:p>
        </p:txBody>
      </p:sp>
      <p:sp>
        <p:nvSpPr>
          <p:cNvPr id="13" name="Freeform 429"/>
          <p:cNvSpPr>
            <a:spLocks noChangeArrowheads="1"/>
          </p:cNvSpPr>
          <p:nvPr/>
        </p:nvSpPr>
        <p:spPr bwMode="auto">
          <a:xfrm>
            <a:off x="9685645" y="7337896"/>
            <a:ext cx="882374" cy="876051"/>
          </a:xfrm>
          <a:custGeom>
            <a:avLst/>
            <a:gdLst>
              <a:gd name="T0" fmla="*/ 1162 w 1230"/>
              <a:gd name="T1" fmla="*/ 383 h 1221"/>
              <a:gd name="T2" fmla="*/ 1112 w 1230"/>
              <a:gd name="T3" fmla="*/ 433 h 1221"/>
              <a:gd name="T4" fmla="*/ 794 w 1230"/>
              <a:gd name="T5" fmla="*/ 116 h 1221"/>
              <a:gd name="T6" fmla="*/ 844 w 1230"/>
              <a:gd name="T7" fmla="*/ 57 h 1221"/>
              <a:gd name="T8" fmla="*/ 1061 w 1230"/>
              <a:gd name="T9" fmla="*/ 57 h 1221"/>
              <a:gd name="T10" fmla="*/ 1162 w 1230"/>
              <a:gd name="T11" fmla="*/ 166 h 1221"/>
              <a:gd name="T12" fmla="*/ 1162 w 1230"/>
              <a:gd name="T13" fmla="*/ 383 h 1221"/>
              <a:gd name="T14" fmla="*/ 418 w 1230"/>
              <a:gd name="T15" fmla="*/ 1019 h 1221"/>
              <a:gd name="T16" fmla="*/ 418 w 1230"/>
              <a:gd name="T17" fmla="*/ 1077 h 1221"/>
              <a:gd name="T18" fmla="*/ 468 w 1230"/>
              <a:gd name="T19" fmla="*/ 1077 h 1221"/>
              <a:gd name="T20" fmla="*/ 1061 w 1230"/>
              <a:gd name="T21" fmla="*/ 484 h 1221"/>
              <a:gd name="T22" fmla="*/ 1003 w 1230"/>
              <a:gd name="T23" fmla="*/ 433 h 1221"/>
              <a:gd name="T24" fmla="*/ 418 w 1230"/>
              <a:gd name="T25" fmla="*/ 1019 h 1221"/>
              <a:gd name="T26" fmla="*/ 150 w 1230"/>
              <a:gd name="T27" fmla="*/ 751 h 1221"/>
              <a:gd name="T28" fmla="*/ 150 w 1230"/>
              <a:gd name="T29" fmla="*/ 810 h 1221"/>
              <a:gd name="T30" fmla="*/ 209 w 1230"/>
              <a:gd name="T31" fmla="*/ 810 h 1221"/>
              <a:gd name="T32" fmla="*/ 794 w 1230"/>
              <a:gd name="T33" fmla="*/ 216 h 1221"/>
              <a:gd name="T34" fmla="*/ 735 w 1230"/>
              <a:gd name="T35" fmla="*/ 166 h 1221"/>
              <a:gd name="T36" fmla="*/ 150 w 1230"/>
              <a:gd name="T37" fmla="*/ 751 h 1221"/>
              <a:gd name="T38" fmla="*/ 844 w 1230"/>
              <a:gd name="T39" fmla="*/ 275 h 1221"/>
              <a:gd name="T40" fmla="*/ 259 w 1230"/>
              <a:gd name="T41" fmla="*/ 860 h 1221"/>
              <a:gd name="T42" fmla="*/ 259 w 1230"/>
              <a:gd name="T43" fmla="*/ 969 h 1221"/>
              <a:gd name="T44" fmla="*/ 367 w 1230"/>
              <a:gd name="T45" fmla="*/ 969 h 1221"/>
              <a:gd name="T46" fmla="*/ 953 w 1230"/>
              <a:gd name="T47" fmla="*/ 383 h 1221"/>
              <a:gd name="T48" fmla="*/ 844 w 1230"/>
              <a:gd name="T49" fmla="*/ 275 h 1221"/>
              <a:gd name="T50" fmla="*/ 367 w 1230"/>
              <a:gd name="T51" fmla="*/ 1127 h 1221"/>
              <a:gd name="T52" fmla="*/ 334 w 1230"/>
              <a:gd name="T53" fmla="*/ 1061 h 1221"/>
              <a:gd name="T54" fmla="*/ 309 w 1230"/>
              <a:gd name="T55" fmla="*/ 1061 h 1221"/>
              <a:gd name="T56" fmla="*/ 209 w 1230"/>
              <a:gd name="T57" fmla="*/ 1019 h 1221"/>
              <a:gd name="T58" fmla="*/ 158 w 1230"/>
              <a:gd name="T59" fmla="*/ 910 h 1221"/>
              <a:gd name="T60" fmla="*/ 167 w 1230"/>
              <a:gd name="T61" fmla="*/ 893 h 1221"/>
              <a:gd name="T62" fmla="*/ 100 w 1230"/>
              <a:gd name="T63" fmla="*/ 860 h 1221"/>
              <a:gd name="T64" fmla="*/ 92 w 1230"/>
              <a:gd name="T65" fmla="*/ 852 h 1221"/>
              <a:gd name="T66" fmla="*/ 0 w 1230"/>
              <a:gd name="T67" fmla="*/ 1220 h 1221"/>
              <a:gd name="T68" fmla="*/ 367 w 1230"/>
              <a:gd name="T69" fmla="*/ 1127 h 1221"/>
              <a:gd name="T70" fmla="*/ 367 w 1230"/>
              <a:gd name="T71" fmla="*/ 1127 h 1221"/>
              <a:gd name="T72" fmla="*/ 367 w 1230"/>
              <a:gd name="T73" fmla="*/ 1127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accent1"/>
          </a:solidFill>
          <a:ln>
            <a:noFill/>
          </a:ln>
          <a:effectLst/>
          <a:extLst/>
        </p:spPr>
        <p:txBody>
          <a:bodyPr wrap="none" lIns="121917" tIns="60958" rIns="121917" bIns="60958" anchor="ctr"/>
          <a:lstStyle/>
          <a:p>
            <a:pPr>
              <a:defRPr/>
            </a:pPr>
            <a:endParaRPr lang="en-US" dirty="0">
              <a:latin typeface="Open Sans Light"/>
              <a:ea typeface="SimSun" charset="0"/>
            </a:endParaRPr>
          </a:p>
        </p:txBody>
      </p:sp>
      <p:grpSp>
        <p:nvGrpSpPr>
          <p:cNvPr id="14" name="Group 13"/>
          <p:cNvGrpSpPr/>
          <p:nvPr/>
        </p:nvGrpSpPr>
        <p:grpSpPr>
          <a:xfrm>
            <a:off x="7938560" y="8489052"/>
            <a:ext cx="4267756" cy="2112189"/>
            <a:chOff x="838200" y="3042850"/>
            <a:chExt cx="1600200" cy="792071"/>
          </a:xfrm>
        </p:grpSpPr>
        <p:sp>
          <p:nvSpPr>
            <p:cNvPr id="15" name="TextBox 14"/>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Great Design</a:t>
              </a:r>
              <a:endParaRPr lang="en-US" sz="3200" dirty="0">
                <a:solidFill>
                  <a:schemeClr val="tx2"/>
                </a:solidFill>
                <a:latin typeface="Open Sans Light"/>
                <a:cs typeface="Open Sans Light"/>
              </a:endParaRPr>
            </a:p>
          </p:txBody>
        </p:sp>
        <p:sp>
          <p:nvSpPr>
            <p:cNvPr id="16" name="TextBox 15"/>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17" name="Group 16"/>
          <p:cNvGrpSpPr/>
          <p:nvPr/>
        </p:nvGrpSpPr>
        <p:grpSpPr>
          <a:xfrm>
            <a:off x="12672384" y="8489052"/>
            <a:ext cx="4267756" cy="2112189"/>
            <a:chOff x="838200" y="3042850"/>
            <a:chExt cx="1600200" cy="792071"/>
          </a:xfrm>
        </p:grpSpPr>
        <p:sp>
          <p:nvSpPr>
            <p:cNvPr id="18" name="TextBox 17"/>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Perfect Sound</a:t>
              </a:r>
              <a:endParaRPr lang="en-US" sz="3200" dirty="0">
                <a:solidFill>
                  <a:schemeClr val="tx2"/>
                </a:solidFill>
                <a:latin typeface="Open Sans Light"/>
                <a:cs typeface="Open Sans Light"/>
              </a:endParaRPr>
            </a:p>
          </p:txBody>
        </p:sp>
        <p:sp>
          <p:nvSpPr>
            <p:cNvPr id="19" name="TextBox 18"/>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sp>
        <p:nvSpPr>
          <p:cNvPr id="20" name="AutoShape 131"/>
          <p:cNvSpPr>
            <a:spLocks/>
          </p:cNvSpPr>
          <p:nvPr/>
        </p:nvSpPr>
        <p:spPr bwMode="auto">
          <a:xfrm>
            <a:off x="14460605" y="7438262"/>
            <a:ext cx="740285" cy="656241"/>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solidFill>
            <a:schemeClr val="accent2"/>
          </a:solidFill>
          <a:ln>
            <a:noFill/>
          </a:ln>
          <a:effectLst/>
          <a:extLst/>
        </p:spPr>
        <p:txBody>
          <a:bodyPr lIns="38100" tIns="38100" rIns="38100" bIns="38100" anchor="ctr"/>
          <a:lstStyle/>
          <a:p>
            <a:pPr defTabSz="342528">
              <a:defRPr/>
            </a:pPr>
            <a:endParaRPr lang="es-ES" sz="21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21" name="Group 20"/>
          <p:cNvGrpSpPr/>
          <p:nvPr/>
        </p:nvGrpSpPr>
        <p:grpSpPr>
          <a:xfrm>
            <a:off x="17303481" y="8489052"/>
            <a:ext cx="4267756" cy="2112189"/>
            <a:chOff x="838200" y="3042850"/>
            <a:chExt cx="1600200" cy="792071"/>
          </a:xfrm>
        </p:grpSpPr>
        <p:sp>
          <p:nvSpPr>
            <p:cNvPr id="22" name="TextBox 21"/>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Super Camera</a:t>
              </a:r>
              <a:endParaRPr lang="en-US" sz="3200" dirty="0">
                <a:solidFill>
                  <a:schemeClr val="tx2"/>
                </a:solidFill>
                <a:latin typeface="Open Sans Light"/>
                <a:cs typeface="Open Sans Light"/>
              </a:endParaRPr>
            </a:p>
          </p:txBody>
        </p:sp>
        <p:sp>
          <p:nvSpPr>
            <p:cNvPr id="23" name="TextBox 22"/>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sp>
        <p:nvSpPr>
          <p:cNvPr id="24" name="AutoShape 63"/>
          <p:cNvSpPr>
            <a:spLocks/>
          </p:cNvSpPr>
          <p:nvPr/>
        </p:nvSpPr>
        <p:spPr bwMode="auto">
          <a:xfrm>
            <a:off x="19082918" y="7533746"/>
            <a:ext cx="728324" cy="584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599" y="4427"/>
                  <a:pt x="21599" y="4865"/>
                </a:cubicBezTo>
                <a:lnTo>
                  <a:pt x="21599" y="19984"/>
                </a:lnTo>
                <a:cubicBezTo>
                  <a:pt x="21599" y="20421"/>
                  <a:pt x="21470" y="20803"/>
                  <a:pt x="21208" y="21121"/>
                </a:cubicBezTo>
                <a:cubicBezTo>
                  <a:pt x="20946" y="21441"/>
                  <a:pt x="20632" y="21599"/>
                  <a:pt x="20263" y="21599"/>
                </a:cubicBezTo>
                <a:lnTo>
                  <a:pt x="1348" y="21599"/>
                </a:lnTo>
                <a:cubicBezTo>
                  <a:pt x="981" y="21599"/>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accent4"/>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5" name="Title 20"/>
          <p:cNvSpPr txBox="1">
            <a:spLocks/>
          </p:cNvSpPr>
          <p:nvPr/>
        </p:nvSpPr>
        <p:spPr>
          <a:xfrm>
            <a:off x="7473950" y="11014878"/>
            <a:ext cx="15240000" cy="168378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fr-FR" sz="2400" dirty="0">
                <a:solidFill>
                  <a:schemeClr val="tx2"/>
                </a:solidFill>
                <a:latin typeface="Open Sans Light"/>
                <a:cs typeface="Open Sans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 rhoncus</a:t>
            </a:r>
            <a:endParaRPr lang="en-US" sz="2400" dirty="0">
              <a:solidFill>
                <a:schemeClr val="tx2"/>
              </a:solidFill>
              <a:latin typeface="Open Sans Light"/>
              <a:cs typeface="Open Sans Light"/>
            </a:endParaRPr>
          </a:p>
        </p:txBody>
      </p:sp>
      <p:sp>
        <p:nvSpPr>
          <p:cNvPr id="28" name="Title 13"/>
          <p:cNvSpPr txBox="1">
            <a:spLocks/>
          </p:cNvSpPr>
          <p:nvPr/>
        </p:nvSpPr>
        <p:spPr>
          <a:xfrm>
            <a:off x="7874469" y="3318128"/>
            <a:ext cx="10239125" cy="2733056"/>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571500" indent="-571500">
              <a:lnSpc>
                <a:spcPct val="120000"/>
              </a:lnSpc>
              <a:buFont typeface="Wingdings" charset="2"/>
              <a:buChar char="ü"/>
            </a:pPr>
            <a:r>
              <a:rPr lang="en-US" sz="3600" dirty="0" smtClean="0">
                <a:solidFill>
                  <a:schemeClr val="bg1"/>
                </a:solidFill>
                <a:latin typeface="Open Sans Light"/>
                <a:cs typeface="Open Sans Light"/>
              </a:rPr>
              <a:t>Drag and Drop Ready</a:t>
            </a:r>
          </a:p>
          <a:p>
            <a:pPr marL="571500" indent="-571500">
              <a:lnSpc>
                <a:spcPct val="120000"/>
              </a:lnSpc>
              <a:buFont typeface="Wingdings" charset="2"/>
              <a:buChar char="ü"/>
            </a:pPr>
            <a:r>
              <a:rPr lang="en-US" sz="3600" dirty="0" smtClean="0">
                <a:solidFill>
                  <a:schemeClr val="bg1"/>
                </a:solidFill>
                <a:latin typeface="Open Sans Light"/>
                <a:cs typeface="Open Sans Light"/>
              </a:rPr>
              <a:t>Black Version and White</a:t>
            </a:r>
          </a:p>
          <a:p>
            <a:pPr marL="571500" indent="-571500">
              <a:lnSpc>
                <a:spcPct val="120000"/>
              </a:lnSpc>
              <a:buFont typeface="Wingdings" charset="2"/>
              <a:buChar char="ü"/>
            </a:pPr>
            <a:r>
              <a:rPr lang="en-US" sz="3600" dirty="0" smtClean="0">
                <a:solidFill>
                  <a:schemeClr val="bg1"/>
                </a:solidFill>
                <a:latin typeface="Open Sans Light"/>
                <a:cs typeface="Open Sans Light"/>
              </a:rPr>
              <a:t>Placeholder ready</a:t>
            </a:r>
          </a:p>
          <a:p>
            <a:pPr marL="571500" indent="-571500">
              <a:lnSpc>
                <a:spcPct val="120000"/>
              </a:lnSpc>
              <a:buFont typeface="Wingdings" charset="2"/>
              <a:buChar char="ü"/>
            </a:pPr>
            <a:r>
              <a:rPr lang="en-US" sz="3600" dirty="0" smtClean="0">
                <a:solidFill>
                  <a:schemeClr val="bg1"/>
                </a:solidFill>
                <a:latin typeface="Open Sans Light"/>
                <a:cs typeface="Open Sans Light"/>
              </a:rPr>
              <a:t>No needs Photoshop</a:t>
            </a:r>
            <a:endParaRPr lang="en-US" sz="3600" dirty="0">
              <a:solidFill>
                <a:schemeClr val="bg1"/>
              </a:solidFill>
              <a:latin typeface="Open Sans Light"/>
              <a:cs typeface="Open Sans Light"/>
            </a:endParaRPr>
          </a:p>
        </p:txBody>
      </p:sp>
      <p:cxnSp>
        <p:nvCxnSpPr>
          <p:cNvPr id="33" name="Straight Connector 32"/>
          <p:cNvCxnSpPr/>
          <p:nvPr/>
        </p:nvCxnSpPr>
        <p:spPr>
          <a:xfrm>
            <a:off x="7727195" y="10852804"/>
            <a:ext cx="16659980"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sp>
        <p:nvSpPr>
          <p:cNvPr id="2" name="Picture Placeholder 1"/>
          <p:cNvSpPr>
            <a:spLocks noGrp="1"/>
          </p:cNvSpPr>
          <p:nvPr>
            <p:ph type="pic" sz="quarter" idx="13"/>
          </p:nvPr>
        </p:nvSpPr>
        <p:spPr/>
      </p:sp>
    </p:spTree>
    <p:extLst>
      <p:ext uri="{BB962C8B-B14F-4D97-AF65-F5344CB8AC3E}">
        <p14:creationId xmlns:p14="http://schemas.microsoft.com/office/powerpoint/2010/main" val="209052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xEl>
                                              <p:pRg st="0" end="0"/>
                                            </p:txEl>
                                          </p:spTgt>
                                        </p:tgtEl>
                                        <p:attrNameLst>
                                          <p:attrName>style.visibility</p:attrName>
                                        </p:attrNameLst>
                                      </p:cBhvr>
                                      <p:to>
                                        <p:strVal val="visible"/>
                                      </p:to>
                                    </p:set>
                                    <p:animEffect transition="in" filter="fade">
                                      <p:cBhvr>
                                        <p:cTn id="27" dur="500"/>
                                        <p:tgtEl>
                                          <p:spTgt spid="28">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8">
                                            <p:txEl>
                                              <p:pRg st="1" end="1"/>
                                            </p:txEl>
                                          </p:spTgt>
                                        </p:tgtEl>
                                        <p:attrNameLst>
                                          <p:attrName>style.visibility</p:attrName>
                                        </p:attrNameLst>
                                      </p:cBhvr>
                                      <p:to>
                                        <p:strVal val="visible"/>
                                      </p:to>
                                    </p:set>
                                    <p:animEffect transition="in" filter="fade">
                                      <p:cBhvr>
                                        <p:cTn id="31" dur="500"/>
                                        <p:tgtEl>
                                          <p:spTgt spid="28">
                                            <p:txEl>
                                              <p:pRg st="1" end="1"/>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8">
                                            <p:txEl>
                                              <p:pRg st="2" end="2"/>
                                            </p:txEl>
                                          </p:spTgt>
                                        </p:tgtEl>
                                        <p:attrNameLst>
                                          <p:attrName>style.visibility</p:attrName>
                                        </p:attrNameLst>
                                      </p:cBhvr>
                                      <p:to>
                                        <p:strVal val="visible"/>
                                      </p:to>
                                    </p:set>
                                    <p:animEffect transition="in" filter="fade">
                                      <p:cBhvr>
                                        <p:cTn id="35" dur="500"/>
                                        <p:tgtEl>
                                          <p:spTgt spid="28">
                                            <p:txEl>
                                              <p:pRg st="2" end="2"/>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8">
                                            <p:txEl>
                                              <p:pRg st="3" end="3"/>
                                            </p:txEl>
                                          </p:spTgt>
                                        </p:tgtEl>
                                        <p:attrNameLst>
                                          <p:attrName>style.visibility</p:attrName>
                                        </p:attrNameLst>
                                      </p:cBhvr>
                                      <p:to>
                                        <p:strVal val="visible"/>
                                      </p:to>
                                    </p:set>
                                    <p:animEffect transition="in" filter="fade">
                                      <p:cBhvr>
                                        <p:cTn id="39" dur="500"/>
                                        <p:tgtEl>
                                          <p:spTgt spid="28">
                                            <p:txEl>
                                              <p:pRg st="3" end="3"/>
                                            </p:txEl>
                                          </p:spTgt>
                                        </p:tgtEl>
                                      </p:cBhvr>
                                    </p:animEffect>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5000"/>
                            </p:stCondLst>
                            <p:childTnLst>
                              <p:par>
                                <p:cTn id="47" presetID="10"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par>
                          <p:cTn id="54" fill="hold">
                            <p:stCondLst>
                              <p:cond delay="6000"/>
                            </p:stCondLst>
                            <p:childTnLst>
                              <p:par>
                                <p:cTn id="55" presetID="10" presetClass="entr" presetSubtype="0"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par>
                          <p:cTn id="62" fill="hold">
                            <p:stCondLst>
                              <p:cond delay="7000"/>
                            </p:stCondLst>
                            <p:childTnLst>
                              <p:par>
                                <p:cTn id="63" presetID="10" presetClass="entr" presetSubtype="0" fill="hold"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childTnLst>
                          </p:cTn>
                        </p:par>
                        <p:par>
                          <p:cTn id="66" fill="hold">
                            <p:stCondLst>
                              <p:cond delay="7500"/>
                            </p:stCondLst>
                            <p:childTnLst>
                              <p:par>
                                <p:cTn id="67" presetID="10" presetClass="entr" presetSubtype="0" fill="hold"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par>
                          <p:cTn id="70" fill="hold">
                            <p:stCondLst>
                              <p:cond delay="8000"/>
                            </p:stCondLst>
                            <p:childTnLst>
                              <p:par>
                                <p:cTn id="71" presetID="10" presetClass="entr" presetSubtype="0"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animBg="1"/>
      <p:bldP spid="10" grpId="0"/>
      <p:bldP spid="12" grpId="0"/>
      <p:bldP spid="13" grpId="0" animBg="1"/>
      <p:bldP spid="20" grpId="0" animBg="1"/>
      <p:bldP spid="24" grpId="0" animBg="1"/>
      <p:bldP spid="25" grpId="0"/>
      <p:bldP spid="2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
            <a:ext cx="24387175" cy="675338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iMa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4444" y="2418020"/>
            <a:ext cx="10763990" cy="9434322"/>
          </a:xfrm>
          <a:prstGeom prst="rect">
            <a:avLst/>
          </a:prstGeom>
        </p:spPr>
      </p:pic>
      <p:sp>
        <p:nvSpPr>
          <p:cNvPr id="32" name="Title 1"/>
          <p:cNvSpPr txBox="1">
            <a:spLocks/>
          </p:cNvSpPr>
          <p:nvPr/>
        </p:nvSpPr>
        <p:spPr>
          <a:xfrm>
            <a:off x="1829038" y="567771"/>
            <a:ext cx="20729099" cy="1133518"/>
          </a:xfrm>
          <a:prstGeom prst="rect">
            <a:avLst/>
          </a:prstGeom>
        </p:spPr>
        <p:txBody>
          <a:bodyPr>
            <a:noAutofit/>
          </a:bodyPr>
          <a:lstStyle>
            <a:lvl1pPr algn="ctr" defTabSz="1087444" rtl="0" eaLnBrk="1" latinLnBrk="0" hangingPunct="1">
              <a:spcBef>
                <a:spcPct val="0"/>
              </a:spcBef>
              <a:buNone/>
              <a:defRPr sz="6000" kern="1200">
                <a:solidFill>
                  <a:schemeClr val="bg2"/>
                </a:solidFill>
                <a:latin typeface="Open Sans"/>
                <a:ea typeface="+mj-ea"/>
                <a:cs typeface="Open Sans"/>
              </a:defRPr>
            </a:lvl1pPr>
          </a:lstStyle>
          <a:p>
            <a:r>
              <a:rPr lang="en-US" dirty="0" smtClean="0">
                <a:solidFill>
                  <a:schemeClr val="bg1"/>
                </a:solidFill>
              </a:rPr>
              <a:t>Desktop Mock up Included</a:t>
            </a:r>
            <a:endParaRPr lang="en-US" dirty="0">
              <a:solidFill>
                <a:schemeClr val="bg1"/>
              </a:solidFill>
            </a:endParaRPr>
          </a:p>
        </p:txBody>
      </p:sp>
      <p:sp>
        <p:nvSpPr>
          <p:cNvPr id="34" name="Rectangle 33"/>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35" name="Subtitle 2"/>
          <p:cNvSpPr txBox="1">
            <a:spLocks/>
          </p:cNvSpPr>
          <p:nvPr/>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solidFill>
                  <a:schemeClr val="bg1"/>
                </a:solidFill>
              </a:rPr>
              <a:t>Your subtitle goes here</a:t>
            </a:r>
          </a:p>
        </p:txBody>
      </p:sp>
      <p:grpSp>
        <p:nvGrpSpPr>
          <p:cNvPr id="75" name="Group 74"/>
          <p:cNvGrpSpPr/>
          <p:nvPr/>
        </p:nvGrpSpPr>
        <p:grpSpPr>
          <a:xfrm>
            <a:off x="2799406" y="7686253"/>
            <a:ext cx="4267756" cy="1956823"/>
            <a:chOff x="838200" y="3111245"/>
            <a:chExt cx="1600200" cy="733808"/>
          </a:xfrm>
        </p:grpSpPr>
        <p:sp>
          <p:nvSpPr>
            <p:cNvPr id="76" name="TextBox 75"/>
            <p:cNvSpPr txBox="1"/>
            <p:nvPr/>
          </p:nvSpPr>
          <p:spPr>
            <a:xfrm>
              <a:off x="838200" y="311124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Feature One</a:t>
              </a:r>
              <a:endParaRPr lang="en-US" sz="3200" dirty="0">
                <a:solidFill>
                  <a:schemeClr val="tx2"/>
                </a:solidFill>
                <a:latin typeface="Open Sans Light"/>
                <a:cs typeface="Open Sans Light"/>
              </a:endParaRPr>
            </a:p>
          </p:txBody>
        </p:sp>
        <p:sp>
          <p:nvSpPr>
            <p:cNvPr id="77" name="TextBox 76"/>
            <p:cNvSpPr txBox="1"/>
            <p:nvPr/>
          </p:nvSpPr>
          <p:spPr>
            <a:xfrm>
              <a:off x="838200" y="3326260"/>
              <a:ext cx="1600200" cy="518793"/>
            </a:xfrm>
            <a:prstGeom prst="rect">
              <a:avLst/>
            </a:prstGeom>
            <a:noFill/>
          </p:spPr>
          <p:txBody>
            <a:bodyPr wrap="square" rtlCol="0">
              <a:noAutofit/>
            </a:bodyPr>
            <a:lstStyle/>
            <a:p>
              <a:pP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79" name="Group 78"/>
          <p:cNvGrpSpPr/>
          <p:nvPr/>
        </p:nvGrpSpPr>
        <p:grpSpPr>
          <a:xfrm>
            <a:off x="2799406" y="10238731"/>
            <a:ext cx="4267756" cy="1956823"/>
            <a:chOff x="838200" y="3111245"/>
            <a:chExt cx="1600200" cy="733808"/>
          </a:xfrm>
        </p:grpSpPr>
        <p:sp>
          <p:nvSpPr>
            <p:cNvPr id="80" name="TextBox 79"/>
            <p:cNvSpPr txBox="1"/>
            <p:nvPr/>
          </p:nvSpPr>
          <p:spPr>
            <a:xfrm>
              <a:off x="838200" y="311124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Feature Two</a:t>
              </a:r>
              <a:endParaRPr lang="en-US" sz="3200" dirty="0">
                <a:solidFill>
                  <a:schemeClr val="tx2"/>
                </a:solidFill>
                <a:latin typeface="Open Sans Light"/>
                <a:cs typeface="Open Sans Light"/>
              </a:endParaRPr>
            </a:p>
          </p:txBody>
        </p:sp>
        <p:sp>
          <p:nvSpPr>
            <p:cNvPr id="81" name="TextBox 80"/>
            <p:cNvSpPr txBox="1"/>
            <p:nvPr/>
          </p:nvSpPr>
          <p:spPr>
            <a:xfrm>
              <a:off x="838200" y="3326260"/>
              <a:ext cx="1600200" cy="518793"/>
            </a:xfrm>
            <a:prstGeom prst="rect">
              <a:avLst/>
            </a:prstGeom>
            <a:noFill/>
          </p:spPr>
          <p:txBody>
            <a:bodyPr wrap="square" rtlCol="0">
              <a:noAutofit/>
            </a:bodyPr>
            <a:lstStyle/>
            <a:p>
              <a:pP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sp>
        <p:nvSpPr>
          <p:cNvPr id="31" name="AutoShape 12"/>
          <p:cNvSpPr>
            <a:spLocks/>
          </p:cNvSpPr>
          <p:nvPr/>
        </p:nvSpPr>
        <p:spPr bwMode="auto">
          <a:xfrm>
            <a:off x="1865621" y="7774318"/>
            <a:ext cx="659465" cy="707364"/>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accent1"/>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33" name="AutoShape 127"/>
          <p:cNvSpPr>
            <a:spLocks/>
          </p:cNvSpPr>
          <p:nvPr/>
        </p:nvSpPr>
        <p:spPr bwMode="auto">
          <a:xfrm>
            <a:off x="1865621" y="10325314"/>
            <a:ext cx="662113" cy="6430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39" y="11870"/>
                </a:moveTo>
                <a:cubicBezTo>
                  <a:pt x="21267" y="11870"/>
                  <a:pt x="21374" y="11920"/>
                  <a:pt x="21462" y="12023"/>
                </a:cubicBezTo>
                <a:cubicBezTo>
                  <a:pt x="21553" y="12129"/>
                  <a:pt x="21599" y="12261"/>
                  <a:pt x="21599" y="12417"/>
                </a:cubicBezTo>
                <a:lnTo>
                  <a:pt x="21599" y="21053"/>
                </a:lnTo>
                <a:cubicBezTo>
                  <a:pt x="21599" y="21418"/>
                  <a:pt x="21448" y="21599"/>
                  <a:pt x="21139" y="21599"/>
                </a:cubicBezTo>
                <a:lnTo>
                  <a:pt x="457" y="21599"/>
                </a:lnTo>
                <a:cubicBezTo>
                  <a:pt x="154" y="21599"/>
                  <a:pt x="0" y="21417"/>
                  <a:pt x="0" y="21053"/>
                </a:cubicBezTo>
                <a:lnTo>
                  <a:pt x="0" y="12417"/>
                </a:lnTo>
                <a:cubicBezTo>
                  <a:pt x="0" y="12267"/>
                  <a:pt x="46" y="12138"/>
                  <a:pt x="134" y="12029"/>
                </a:cubicBezTo>
                <a:cubicBezTo>
                  <a:pt x="225" y="11923"/>
                  <a:pt x="332" y="11870"/>
                  <a:pt x="457" y="11870"/>
                </a:cubicBezTo>
                <a:lnTo>
                  <a:pt x="3143" y="11870"/>
                </a:lnTo>
                <a:cubicBezTo>
                  <a:pt x="3267" y="11870"/>
                  <a:pt x="3375" y="11920"/>
                  <a:pt x="3466" y="12023"/>
                </a:cubicBezTo>
                <a:cubicBezTo>
                  <a:pt x="3554" y="12129"/>
                  <a:pt x="3600" y="12261"/>
                  <a:pt x="3600" y="12416"/>
                </a:cubicBezTo>
                <a:lnTo>
                  <a:pt x="3600" y="17281"/>
                </a:lnTo>
                <a:lnTo>
                  <a:pt x="18004" y="17281"/>
                </a:lnTo>
                <a:lnTo>
                  <a:pt x="18004" y="12416"/>
                </a:lnTo>
                <a:cubicBezTo>
                  <a:pt x="18004" y="12267"/>
                  <a:pt x="18050" y="12137"/>
                  <a:pt x="18138" y="12029"/>
                </a:cubicBezTo>
                <a:cubicBezTo>
                  <a:pt x="18229" y="11923"/>
                  <a:pt x="18337" y="11870"/>
                  <a:pt x="18461" y="11870"/>
                </a:cubicBezTo>
                <a:lnTo>
                  <a:pt x="21139" y="11870"/>
                </a:lnTo>
                <a:close/>
                <a:moveTo>
                  <a:pt x="17379" y="7426"/>
                </a:moveTo>
                <a:cubicBezTo>
                  <a:pt x="17558" y="7640"/>
                  <a:pt x="17619" y="7822"/>
                  <a:pt x="17561" y="7969"/>
                </a:cubicBezTo>
                <a:cubicBezTo>
                  <a:pt x="17502" y="8110"/>
                  <a:pt x="17350" y="8187"/>
                  <a:pt x="17108" y="8187"/>
                </a:cubicBezTo>
                <a:lnTo>
                  <a:pt x="13509" y="8187"/>
                </a:lnTo>
                <a:lnTo>
                  <a:pt x="13509" y="15201"/>
                </a:lnTo>
                <a:cubicBezTo>
                  <a:pt x="13509" y="15513"/>
                  <a:pt x="13421" y="15771"/>
                  <a:pt x="13247" y="15983"/>
                </a:cubicBezTo>
                <a:cubicBezTo>
                  <a:pt x="13071" y="16194"/>
                  <a:pt x="12856" y="16300"/>
                  <a:pt x="12596" y="16300"/>
                </a:cubicBezTo>
                <a:lnTo>
                  <a:pt x="8998" y="16300"/>
                </a:lnTo>
                <a:cubicBezTo>
                  <a:pt x="8741" y="16300"/>
                  <a:pt x="8528" y="16194"/>
                  <a:pt x="8359" y="15983"/>
                </a:cubicBezTo>
                <a:cubicBezTo>
                  <a:pt x="8190" y="15771"/>
                  <a:pt x="8104" y="15513"/>
                  <a:pt x="8104" y="15201"/>
                </a:cubicBezTo>
                <a:lnTo>
                  <a:pt x="8104" y="8187"/>
                </a:lnTo>
                <a:lnTo>
                  <a:pt x="4506" y="8187"/>
                </a:lnTo>
                <a:cubicBezTo>
                  <a:pt x="4251" y="8187"/>
                  <a:pt x="4097" y="8110"/>
                  <a:pt x="4048" y="7969"/>
                </a:cubicBezTo>
                <a:cubicBezTo>
                  <a:pt x="4002" y="7822"/>
                  <a:pt x="4065" y="7640"/>
                  <a:pt x="4237" y="7426"/>
                </a:cubicBezTo>
                <a:lnTo>
                  <a:pt x="10141" y="323"/>
                </a:lnTo>
                <a:cubicBezTo>
                  <a:pt x="10320" y="108"/>
                  <a:pt x="10538" y="0"/>
                  <a:pt x="10795" y="0"/>
                </a:cubicBezTo>
                <a:cubicBezTo>
                  <a:pt x="11049" y="0"/>
                  <a:pt x="11262" y="108"/>
                  <a:pt x="11443" y="323"/>
                </a:cubicBezTo>
                <a:lnTo>
                  <a:pt x="17379" y="7426"/>
                </a:lnTo>
                <a:close/>
              </a:path>
            </a:pathLst>
          </a:custGeom>
          <a:solidFill>
            <a:schemeClr val="accent2"/>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36" name="Group 35"/>
          <p:cNvGrpSpPr/>
          <p:nvPr/>
        </p:nvGrpSpPr>
        <p:grpSpPr>
          <a:xfrm>
            <a:off x="17375325" y="7686253"/>
            <a:ext cx="4267756" cy="1956823"/>
            <a:chOff x="838200" y="3111245"/>
            <a:chExt cx="1600200" cy="733808"/>
          </a:xfrm>
        </p:grpSpPr>
        <p:sp>
          <p:nvSpPr>
            <p:cNvPr id="37" name="TextBox 36"/>
            <p:cNvSpPr txBox="1"/>
            <p:nvPr/>
          </p:nvSpPr>
          <p:spPr>
            <a:xfrm>
              <a:off x="838200" y="3111245"/>
              <a:ext cx="1600200" cy="219291"/>
            </a:xfrm>
            <a:prstGeom prst="rect">
              <a:avLst/>
            </a:prstGeom>
            <a:noFill/>
          </p:spPr>
          <p:txBody>
            <a:bodyPr wrap="square" rtlCol="0">
              <a:spAutoFit/>
            </a:bodyPr>
            <a:lstStyle/>
            <a:p>
              <a:pPr algn="r"/>
              <a:r>
                <a:rPr lang="en-US" sz="3200" dirty="0" smtClean="0">
                  <a:solidFill>
                    <a:schemeClr val="tx2"/>
                  </a:solidFill>
                  <a:latin typeface="Open Sans Light"/>
                  <a:cs typeface="Open Sans Light"/>
                </a:rPr>
                <a:t>Feature Three</a:t>
              </a:r>
              <a:endParaRPr lang="en-US" sz="3200" dirty="0">
                <a:solidFill>
                  <a:schemeClr val="tx2"/>
                </a:solidFill>
                <a:latin typeface="Open Sans Light"/>
                <a:cs typeface="Open Sans Light"/>
              </a:endParaRPr>
            </a:p>
          </p:txBody>
        </p:sp>
        <p:sp>
          <p:nvSpPr>
            <p:cNvPr id="38" name="TextBox 37"/>
            <p:cNvSpPr txBox="1"/>
            <p:nvPr/>
          </p:nvSpPr>
          <p:spPr>
            <a:xfrm>
              <a:off x="838200" y="3326260"/>
              <a:ext cx="1600200" cy="518793"/>
            </a:xfrm>
            <a:prstGeom prst="rect">
              <a:avLst/>
            </a:prstGeom>
            <a:noFill/>
          </p:spPr>
          <p:txBody>
            <a:bodyPr wrap="square" rtlCol="0">
              <a:noAutofit/>
            </a:bodyPr>
            <a:lstStyle/>
            <a:p>
              <a:pPr algn="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39" name="Group 38"/>
          <p:cNvGrpSpPr/>
          <p:nvPr/>
        </p:nvGrpSpPr>
        <p:grpSpPr>
          <a:xfrm>
            <a:off x="17375325" y="10238731"/>
            <a:ext cx="4267756" cy="1956823"/>
            <a:chOff x="838200" y="3111245"/>
            <a:chExt cx="1600200" cy="733808"/>
          </a:xfrm>
        </p:grpSpPr>
        <p:sp>
          <p:nvSpPr>
            <p:cNvPr id="40" name="TextBox 39"/>
            <p:cNvSpPr txBox="1"/>
            <p:nvPr/>
          </p:nvSpPr>
          <p:spPr>
            <a:xfrm>
              <a:off x="838200" y="3111245"/>
              <a:ext cx="1600200" cy="219291"/>
            </a:xfrm>
            <a:prstGeom prst="rect">
              <a:avLst/>
            </a:prstGeom>
            <a:noFill/>
          </p:spPr>
          <p:txBody>
            <a:bodyPr wrap="square" rtlCol="0">
              <a:spAutoFit/>
            </a:bodyPr>
            <a:lstStyle/>
            <a:p>
              <a:pPr algn="r"/>
              <a:r>
                <a:rPr lang="en-US" sz="3200" dirty="0" smtClean="0">
                  <a:solidFill>
                    <a:schemeClr val="tx2"/>
                  </a:solidFill>
                  <a:latin typeface="Open Sans Light"/>
                  <a:cs typeface="Open Sans Light"/>
                </a:rPr>
                <a:t>Feature Four</a:t>
              </a:r>
              <a:endParaRPr lang="en-US" sz="3200" dirty="0">
                <a:solidFill>
                  <a:schemeClr val="tx2"/>
                </a:solidFill>
                <a:latin typeface="Open Sans Light"/>
                <a:cs typeface="Open Sans Light"/>
              </a:endParaRPr>
            </a:p>
          </p:txBody>
        </p:sp>
        <p:sp>
          <p:nvSpPr>
            <p:cNvPr id="41" name="TextBox 40"/>
            <p:cNvSpPr txBox="1"/>
            <p:nvPr/>
          </p:nvSpPr>
          <p:spPr>
            <a:xfrm>
              <a:off x="838200" y="3326260"/>
              <a:ext cx="1600200" cy="518793"/>
            </a:xfrm>
            <a:prstGeom prst="rect">
              <a:avLst/>
            </a:prstGeom>
            <a:noFill/>
          </p:spPr>
          <p:txBody>
            <a:bodyPr wrap="square" rtlCol="0">
              <a:noAutofit/>
            </a:bodyPr>
            <a:lstStyle/>
            <a:p>
              <a:pPr algn="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sp>
        <p:nvSpPr>
          <p:cNvPr id="44" name="AutoShape 111"/>
          <p:cNvSpPr>
            <a:spLocks/>
          </p:cNvSpPr>
          <p:nvPr/>
        </p:nvSpPr>
        <p:spPr bwMode="auto">
          <a:xfrm>
            <a:off x="21739745" y="7832040"/>
            <a:ext cx="728324" cy="645641"/>
          </a:xfrm>
          <a:custGeom>
            <a:avLst/>
            <a:gdLst>
              <a:gd name="T0" fmla="+- 0 10800 61"/>
              <a:gd name="T1" fmla="*/ T0 w 21478"/>
              <a:gd name="T2" fmla="*/ 10800 h 21600"/>
              <a:gd name="T3" fmla="+- 0 10800 61"/>
              <a:gd name="T4" fmla="*/ T3 w 21478"/>
              <a:gd name="T5" fmla="*/ 10800 h 21600"/>
              <a:gd name="T6" fmla="+- 0 10800 61"/>
              <a:gd name="T7" fmla="*/ T6 w 21478"/>
              <a:gd name="T8" fmla="*/ 10800 h 21600"/>
              <a:gd name="T9" fmla="+- 0 10800 61"/>
              <a:gd name="T10" fmla="*/ T9 w 21478"/>
              <a:gd name="T11" fmla="*/ 10800 h 21600"/>
            </a:gdLst>
            <a:ahLst/>
            <a:cxnLst>
              <a:cxn ang="0">
                <a:pos x="T1" y="T2"/>
              </a:cxn>
              <a:cxn ang="0">
                <a:pos x="T4" y="T5"/>
              </a:cxn>
              <a:cxn ang="0">
                <a:pos x="T7" y="T8"/>
              </a:cxn>
              <a:cxn ang="0">
                <a:pos x="T10" y="T11"/>
              </a:cxn>
            </a:cxnLst>
            <a:rect l="0" t="0" r="r" b="b"/>
            <a:pathLst>
              <a:path w="21478" h="21600">
                <a:moveTo>
                  <a:pt x="9108" y="16746"/>
                </a:moveTo>
                <a:cubicBezTo>
                  <a:pt x="9155" y="16837"/>
                  <a:pt x="9197" y="16924"/>
                  <a:pt x="9243" y="17012"/>
                </a:cubicBezTo>
                <a:cubicBezTo>
                  <a:pt x="9290" y="17097"/>
                  <a:pt x="9351" y="17181"/>
                  <a:pt x="9431" y="17274"/>
                </a:cubicBezTo>
                <a:lnTo>
                  <a:pt x="12259" y="21069"/>
                </a:lnTo>
                <a:lnTo>
                  <a:pt x="4473" y="21069"/>
                </a:lnTo>
                <a:cubicBezTo>
                  <a:pt x="4227" y="21069"/>
                  <a:pt x="4014" y="20964"/>
                  <a:pt x="3839" y="20755"/>
                </a:cubicBezTo>
                <a:cubicBezTo>
                  <a:pt x="3663" y="20543"/>
                  <a:pt x="3574" y="20286"/>
                  <a:pt x="3574" y="19987"/>
                </a:cubicBezTo>
                <a:lnTo>
                  <a:pt x="3574" y="7554"/>
                </a:lnTo>
                <a:lnTo>
                  <a:pt x="788" y="7554"/>
                </a:lnTo>
                <a:cubicBezTo>
                  <a:pt x="376" y="7554"/>
                  <a:pt x="126" y="7419"/>
                  <a:pt x="32" y="7145"/>
                </a:cubicBezTo>
                <a:cubicBezTo>
                  <a:pt x="-61" y="6871"/>
                  <a:pt x="46" y="6529"/>
                  <a:pt x="353" y="6123"/>
                </a:cubicBezTo>
                <a:lnTo>
                  <a:pt x="4665" y="392"/>
                </a:lnTo>
                <a:cubicBezTo>
                  <a:pt x="4850" y="132"/>
                  <a:pt x="5088" y="0"/>
                  <a:pt x="5371" y="0"/>
                </a:cubicBezTo>
                <a:cubicBezTo>
                  <a:pt x="5661" y="0"/>
                  <a:pt x="5902" y="132"/>
                  <a:pt x="6090" y="392"/>
                </a:cubicBezTo>
                <a:lnTo>
                  <a:pt x="10402" y="6123"/>
                </a:lnTo>
                <a:cubicBezTo>
                  <a:pt x="10708" y="6529"/>
                  <a:pt x="10813" y="6871"/>
                  <a:pt x="10722" y="7145"/>
                </a:cubicBezTo>
                <a:cubicBezTo>
                  <a:pt x="10629" y="7419"/>
                  <a:pt x="10376" y="7554"/>
                  <a:pt x="9966" y="7554"/>
                </a:cubicBezTo>
                <a:lnTo>
                  <a:pt x="7166" y="7554"/>
                </a:lnTo>
                <a:lnTo>
                  <a:pt x="7166" y="16746"/>
                </a:lnTo>
                <a:lnTo>
                  <a:pt x="9108" y="16746"/>
                </a:lnTo>
                <a:close/>
                <a:moveTo>
                  <a:pt x="20689" y="14045"/>
                </a:moveTo>
                <a:cubicBezTo>
                  <a:pt x="21101" y="14045"/>
                  <a:pt x="21351" y="14183"/>
                  <a:pt x="21445" y="14457"/>
                </a:cubicBezTo>
                <a:cubicBezTo>
                  <a:pt x="21539" y="14731"/>
                  <a:pt x="21431" y="15069"/>
                  <a:pt x="21127" y="15476"/>
                </a:cubicBezTo>
                <a:lnTo>
                  <a:pt x="16812" y="21207"/>
                </a:lnTo>
                <a:cubicBezTo>
                  <a:pt x="16625" y="21467"/>
                  <a:pt x="16389" y="21599"/>
                  <a:pt x="16106" y="21599"/>
                </a:cubicBezTo>
                <a:cubicBezTo>
                  <a:pt x="15813" y="21599"/>
                  <a:pt x="15575" y="21467"/>
                  <a:pt x="15387" y="21207"/>
                </a:cubicBezTo>
                <a:lnTo>
                  <a:pt x="11075" y="15476"/>
                </a:lnTo>
                <a:cubicBezTo>
                  <a:pt x="10769" y="15070"/>
                  <a:pt x="10661" y="14731"/>
                  <a:pt x="10755" y="14457"/>
                </a:cubicBezTo>
                <a:cubicBezTo>
                  <a:pt x="10848" y="14183"/>
                  <a:pt x="11099" y="14045"/>
                  <a:pt x="11511" y="14045"/>
                </a:cubicBezTo>
                <a:lnTo>
                  <a:pt x="14311" y="14045"/>
                </a:lnTo>
                <a:lnTo>
                  <a:pt x="14311" y="4881"/>
                </a:lnTo>
                <a:lnTo>
                  <a:pt x="12362" y="4881"/>
                </a:lnTo>
                <a:cubicBezTo>
                  <a:pt x="12315" y="4791"/>
                  <a:pt x="12271" y="4697"/>
                  <a:pt x="12220" y="4604"/>
                </a:cubicBezTo>
                <a:cubicBezTo>
                  <a:pt x="12170" y="4508"/>
                  <a:pt x="12117" y="4418"/>
                  <a:pt x="12056" y="4327"/>
                </a:cubicBezTo>
                <a:lnTo>
                  <a:pt x="9213" y="556"/>
                </a:lnTo>
                <a:lnTo>
                  <a:pt x="16997" y="556"/>
                </a:lnTo>
                <a:cubicBezTo>
                  <a:pt x="17243" y="556"/>
                  <a:pt x="17451" y="657"/>
                  <a:pt x="17627" y="861"/>
                </a:cubicBezTo>
                <a:cubicBezTo>
                  <a:pt x="17797" y="1061"/>
                  <a:pt x="17882" y="1321"/>
                  <a:pt x="17882" y="1637"/>
                </a:cubicBezTo>
                <a:lnTo>
                  <a:pt x="17882" y="14045"/>
                </a:lnTo>
                <a:lnTo>
                  <a:pt x="20689" y="14045"/>
                </a:lnTo>
                <a:close/>
              </a:path>
            </a:pathLst>
          </a:custGeom>
          <a:solidFill>
            <a:schemeClr val="accent3"/>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5" name="AutoShape 73"/>
          <p:cNvSpPr>
            <a:spLocks/>
          </p:cNvSpPr>
          <p:nvPr/>
        </p:nvSpPr>
        <p:spPr bwMode="auto">
          <a:xfrm>
            <a:off x="21775499" y="10325314"/>
            <a:ext cx="659465" cy="643058"/>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7530" y="7696"/>
                </a:moveTo>
                <a:cubicBezTo>
                  <a:pt x="17530" y="8751"/>
                  <a:pt x="17302" y="9747"/>
                  <a:pt x="16843" y="10684"/>
                </a:cubicBezTo>
                <a:cubicBezTo>
                  <a:pt x="16386" y="11620"/>
                  <a:pt x="15760" y="12436"/>
                  <a:pt x="14969" y="13127"/>
                </a:cubicBezTo>
                <a:cubicBezTo>
                  <a:pt x="14176" y="13821"/>
                  <a:pt x="13249" y="14371"/>
                  <a:pt x="12185" y="14775"/>
                </a:cubicBezTo>
                <a:cubicBezTo>
                  <a:pt x="11121" y="15181"/>
                  <a:pt x="9982" y="15384"/>
                  <a:pt x="8765" y="15384"/>
                </a:cubicBezTo>
                <a:cubicBezTo>
                  <a:pt x="8487" y="15384"/>
                  <a:pt x="8212" y="15370"/>
                  <a:pt x="7936" y="15342"/>
                </a:cubicBezTo>
                <a:cubicBezTo>
                  <a:pt x="7663" y="15316"/>
                  <a:pt x="7395" y="15283"/>
                  <a:pt x="7131" y="15249"/>
                </a:cubicBezTo>
                <a:cubicBezTo>
                  <a:pt x="6027" y="16264"/>
                  <a:pt x="4766" y="16967"/>
                  <a:pt x="3346" y="17339"/>
                </a:cubicBezTo>
                <a:cubicBezTo>
                  <a:pt x="3196" y="17379"/>
                  <a:pt x="3043" y="17413"/>
                  <a:pt x="2890" y="17444"/>
                </a:cubicBezTo>
                <a:cubicBezTo>
                  <a:pt x="2735" y="17475"/>
                  <a:pt x="2572" y="17509"/>
                  <a:pt x="2398" y="17545"/>
                </a:cubicBezTo>
                <a:cubicBezTo>
                  <a:pt x="2308" y="17562"/>
                  <a:pt x="2228" y="17534"/>
                  <a:pt x="2155" y="17455"/>
                </a:cubicBezTo>
                <a:cubicBezTo>
                  <a:pt x="2085" y="17379"/>
                  <a:pt x="2033" y="17297"/>
                  <a:pt x="2005" y="17207"/>
                </a:cubicBezTo>
                <a:lnTo>
                  <a:pt x="2005" y="17181"/>
                </a:lnTo>
                <a:cubicBezTo>
                  <a:pt x="1974" y="17071"/>
                  <a:pt x="1986" y="16984"/>
                  <a:pt x="2038" y="16916"/>
                </a:cubicBezTo>
                <a:cubicBezTo>
                  <a:pt x="2090" y="16851"/>
                  <a:pt x="2158" y="16769"/>
                  <a:pt x="2240" y="16679"/>
                </a:cubicBezTo>
                <a:cubicBezTo>
                  <a:pt x="2377" y="16518"/>
                  <a:pt x="2506" y="16355"/>
                  <a:pt x="2629" y="16188"/>
                </a:cubicBezTo>
                <a:cubicBezTo>
                  <a:pt x="2753" y="16022"/>
                  <a:pt x="2864" y="15830"/>
                  <a:pt x="2963" y="15621"/>
                </a:cubicBezTo>
                <a:cubicBezTo>
                  <a:pt x="3059" y="15410"/>
                  <a:pt x="3151" y="15159"/>
                  <a:pt x="3238" y="14871"/>
                </a:cubicBezTo>
                <a:cubicBezTo>
                  <a:pt x="3325" y="14580"/>
                  <a:pt x="3398" y="14225"/>
                  <a:pt x="3457" y="13801"/>
                </a:cubicBezTo>
                <a:cubicBezTo>
                  <a:pt x="2398" y="13102"/>
                  <a:pt x="1558" y="12222"/>
                  <a:pt x="934" y="11164"/>
                </a:cubicBezTo>
                <a:cubicBezTo>
                  <a:pt x="310" y="10106"/>
                  <a:pt x="0" y="8952"/>
                  <a:pt x="0" y="7696"/>
                </a:cubicBezTo>
                <a:cubicBezTo>
                  <a:pt x="0" y="6627"/>
                  <a:pt x="230" y="5625"/>
                  <a:pt x="691" y="4694"/>
                </a:cubicBezTo>
                <a:cubicBezTo>
                  <a:pt x="1153" y="3763"/>
                  <a:pt x="1781" y="2948"/>
                  <a:pt x="2574" y="2257"/>
                </a:cubicBezTo>
                <a:cubicBezTo>
                  <a:pt x="3365" y="1565"/>
                  <a:pt x="4290" y="1012"/>
                  <a:pt x="5352" y="609"/>
                </a:cubicBezTo>
                <a:cubicBezTo>
                  <a:pt x="6409" y="203"/>
                  <a:pt x="7548" y="0"/>
                  <a:pt x="8765" y="0"/>
                </a:cubicBezTo>
                <a:cubicBezTo>
                  <a:pt x="9982" y="0"/>
                  <a:pt x="11121" y="203"/>
                  <a:pt x="12185" y="609"/>
                </a:cubicBezTo>
                <a:cubicBezTo>
                  <a:pt x="13249" y="1012"/>
                  <a:pt x="14176" y="1565"/>
                  <a:pt x="14969" y="2257"/>
                </a:cubicBezTo>
                <a:cubicBezTo>
                  <a:pt x="15760" y="2948"/>
                  <a:pt x="16386" y="3763"/>
                  <a:pt x="16843" y="4694"/>
                </a:cubicBezTo>
                <a:cubicBezTo>
                  <a:pt x="17302" y="5625"/>
                  <a:pt x="17530" y="6627"/>
                  <a:pt x="17530" y="7696"/>
                </a:cubicBezTo>
                <a:moveTo>
                  <a:pt x="21599" y="11736"/>
                </a:moveTo>
                <a:cubicBezTo>
                  <a:pt x="21599" y="12986"/>
                  <a:pt x="21286" y="14146"/>
                  <a:pt x="20665" y="15204"/>
                </a:cubicBezTo>
                <a:cubicBezTo>
                  <a:pt x="20039" y="16261"/>
                  <a:pt x="19199" y="17139"/>
                  <a:pt x="18140" y="17841"/>
                </a:cubicBezTo>
                <a:cubicBezTo>
                  <a:pt x="18201" y="18265"/>
                  <a:pt x="18271" y="18620"/>
                  <a:pt x="18354" y="18908"/>
                </a:cubicBezTo>
                <a:cubicBezTo>
                  <a:pt x="18436" y="19199"/>
                  <a:pt x="18533" y="19444"/>
                  <a:pt x="18641" y="19661"/>
                </a:cubicBezTo>
                <a:cubicBezTo>
                  <a:pt x="18752" y="19870"/>
                  <a:pt x="18862" y="20059"/>
                  <a:pt x="18980" y="20226"/>
                </a:cubicBezTo>
                <a:cubicBezTo>
                  <a:pt x="19095" y="20392"/>
                  <a:pt x="19222" y="20556"/>
                  <a:pt x="19356" y="20719"/>
                </a:cubicBezTo>
                <a:cubicBezTo>
                  <a:pt x="19432" y="20809"/>
                  <a:pt x="19498" y="20891"/>
                  <a:pt x="19554" y="20968"/>
                </a:cubicBezTo>
                <a:cubicBezTo>
                  <a:pt x="19611" y="21047"/>
                  <a:pt x="19622" y="21128"/>
                  <a:pt x="19592" y="21219"/>
                </a:cubicBezTo>
                <a:lnTo>
                  <a:pt x="19592" y="21247"/>
                </a:lnTo>
                <a:cubicBezTo>
                  <a:pt x="19578" y="21351"/>
                  <a:pt x="19533" y="21439"/>
                  <a:pt x="19453" y="21509"/>
                </a:cubicBezTo>
                <a:cubicBezTo>
                  <a:pt x="19373" y="21577"/>
                  <a:pt x="19291" y="21599"/>
                  <a:pt x="19199" y="21583"/>
                </a:cubicBezTo>
                <a:cubicBezTo>
                  <a:pt x="19027" y="21549"/>
                  <a:pt x="18862" y="21512"/>
                  <a:pt x="18709" y="21481"/>
                </a:cubicBezTo>
                <a:cubicBezTo>
                  <a:pt x="18556" y="21450"/>
                  <a:pt x="18403" y="21419"/>
                  <a:pt x="18253" y="21379"/>
                </a:cubicBezTo>
                <a:cubicBezTo>
                  <a:pt x="17530" y="21199"/>
                  <a:pt x="16854" y="20931"/>
                  <a:pt x="16224" y="20570"/>
                </a:cubicBezTo>
                <a:cubicBezTo>
                  <a:pt x="15593" y="20211"/>
                  <a:pt x="15007" y="19783"/>
                  <a:pt x="14468" y="19286"/>
                </a:cubicBezTo>
                <a:cubicBezTo>
                  <a:pt x="14204" y="19323"/>
                  <a:pt x="13936" y="19354"/>
                  <a:pt x="13660" y="19382"/>
                </a:cubicBezTo>
                <a:cubicBezTo>
                  <a:pt x="13387" y="19407"/>
                  <a:pt x="13112" y="19424"/>
                  <a:pt x="12832" y="19424"/>
                </a:cubicBezTo>
                <a:cubicBezTo>
                  <a:pt x="11773" y="19424"/>
                  <a:pt x="10777" y="19263"/>
                  <a:pt x="9847" y="18950"/>
                </a:cubicBezTo>
                <a:cubicBezTo>
                  <a:pt x="8915" y="18634"/>
                  <a:pt x="8070" y="18211"/>
                  <a:pt x="7312" y="17678"/>
                </a:cubicBezTo>
                <a:cubicBezTo>
                  <a:pt x="7357" y="17644"/>
                  <a:pt x="7407" y="17607"/>
                  <a:pt x="7463" y="17571"/>
                </a:cubicBezTo>
                <a:cubicBezTo>
                  <a:pt x="7520" y="17537"/>
                  <a:pt x="7571" y="17500"/>
                  <a:pt x="7616" y="17463"/>
                </a:cubicBezTo>
                <a:cubicBezTo>
                  <a:pt x="8000" y="17517"/>
                  <a:pt x="8381" y="17545"/>
                  <a:pt x="8765" y="17545"/>
                </a:cubicBezTo>
                <a:cubicBezTo>
                  <a:pt x="10245" y="17545"/>
                  <a:pt x="11632" y="17291"/>
                  <a:pt x="12921" y="16781"/>
                </a:cubicBezTo>
                <a:cubicBezTo>
                  <a:pt x="14214" y="16270"/>
                  <a:pt x="15334" y="15576"/>
                  <a:pt x="16280" y="14690"/>
                </a:cubicBezTo>
                <a:cubicBezTo>
                  <a:pt x="17229" y="13801"/>
                  <a:pt x="17972" y="12757"/>
                  <a:pt x="18516" y="11558"/>
                </a:cubicBezTo>
                <a:cubicBezTo>
                  <a:pt x="19062" y="10365"/>
                  <a:pt x="19335" y="9075"/>
                  <a:pt x="19335" y="7696"/>
                </a:cubicBezTo>
                <a:cubicBezTo>
                  <a:pt x="19335" y="7326"/>
                  <a:pt x="19312" y="6954"/>
                  <a:pt x="19267" y="6564"/>
                </a:cubicBezTo>
                <a:cubicBezTo>
                  <a:pt x="19987" y="7267"/>
                  <a:pt x="20557" y="8054"/>
                  <a:pt x="20973" y="8926"/>
                </a:cubicBezTo>
                <a:cubicBezTo>
                  <a:pt x="21392" y="9801"/>
                  <a:pt x="21599" y="10737"/>
                  <a:pt x="21599" y="11736"/>
                </a:cubicBezTo>
              </a:path>
            </a:pathLst>
          </a:custGeom>
          <a:solidFill>
            <a:schemeClr val="accent4"/>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340354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5">
                                            <p:txEl>
                                              <p:pRg st="0" end="0"/>
                                            </p:txEl>
                                          </p:spTgt>
                                        </p:tgtEl>
                                        <p:attrNameLst>
                                          <p:attrName>style.visibility</p:attrName>
                                        </p:attrNameLst>
                                      </p:cBhvr>
                                      <p:to>
                                        <p:strVal val="visible"/>
                                      </p:to>
                                    </p:set>
                                    <p:animEffect transition="in" filter="fade">
                                      <p:cBhvr>
                                        <p:cTn id="13" dur="500"/>
                                        <p:tgtEl>
                                          <p:spTgt spid="35">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500"/>
                                        <p:tgtEl>
                                          <p:spTgt spid="75"/>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4500"/>
                            </p:stCondLst>
                            <p:childTnLst>
                              <p:par>
                                <p:cTn id="43" presetID="10" presetClass="entr" presetSubtype="0"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par>
                          <p:cTn id="50" fill="hold">
                            <p:stCondLst>
                              <p:cond delay="5500"/>
                            </p:stCondLst>
                            <p:childTnLst>
                              <p:par>
                                <p:cTn id="51" presetID="10" presetClass="entr" presetSubtype="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P spid="35" grpId="0" build="p"/>
      <p:bldP spid="31" grpId="0" animBg="1"/>
      <p:bldP spid="33" grpId="0" animBg="1"/>
      <p:bldP spid="44" grpId="0" animBg="1"/>
      <p:bldP spid="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Phone6_mockup_front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1213" y="2552806"/>
            <a:ext cx="6882392" cy="10765326"/>
          </a:xfrm>
          <a:prstGeom prst="rect">
            <a:avLst/>
          </a:prstGeom>
        </p:spPr>
      </p:pic>
      <p:sp>
        <p:nvSpPr>
          <p:cNvPr id="6" name="Slide Number Placeholder 5"/>
          <p:cNvSpPr>
            <a:spLocks noGrp="1"/>
          </p:cNvSpPr>
          <p:nvPr>
            <p:ph type="sldNum" sz="quarter" idx="12"/>
          </p:nvPr>
        </p:nvSpPr>
        <p:spPr/>
        <p:txBody>
          <a:bodyPr/>
          <a:lstStyle/>
          <a:p>
            <a:fld id="{A6EF2386-A887-FA40-B8D7-D67654273E35}" type="slidenum">
              <a:rPr lang="en-US" smtClean="0"/>
              <a:pPr/>
              <a:t>24</a:t>
            </a:fld>
            <a:endParaRPr lang="en-US" dirty="0"/>
          </a:p>
        </p:txBody>
      </p:sp>
      <p:sp>
        <p:nvSpPr>
          <p:cNvPr id="10" name="Title 1"/>
          <p:cNvSpPr txBox="1">
            <a:spLocks/>
          </p:cNvSpPr>
          <p:nvPr/>
        </p:nvSpPr>
        <p:spPr>
          <a:xfrm>
            <a:off x="1829038" y="567771"/>
            <a:ext cx="20729099" cy="1133518"/>
          </a:xfrm>
          <a:prstGeom prst="rect">
            <a:avLst/>
          </a:prstGeom>
        </p:spPr>
        <p:txBody>
          <a:bodyPr>
            <a:noAutofit/>
          </a:bodyPr>
          <a:lstStyle>
            <a:lvl1pPr algn="ctr" defTabSz="1087444" rtl="0" eaLnBrk="1" latinLnBrk="0" hangingPunct="1">
              <a:spcBef>
                <a:spcPct val="0"/>
              </a:spcBef>
              <a:buNone/>
              <a:defRPr sz="6000" kern="1200">
                <a:solidFill>
                  <a:schemeClr val="bg2"/>
                </a:solidFill>
                <a:latin typeface="Open Sans"/>
                <a:ea typeface="+mj-ea"/>
                <a:cs typeface="Open Sans"/>
              </a:defRPr>
            </a:lvl1pPr>
          </a:lstStyle>
          <a:p>
            <a:r>
              <a:rPr lang="en-US" dirty="0" smtClean="0"/>
              <a:t>Phone 6 White – Mock up</a:t>
            </a:r>
            <a:endParaRPr lang="en-US" dirty="0"/>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12" name="Subtitle 2"/>
          <p:cNvSpPr txBox="1">
            <a:spLocks/>
          </p:cNvSpPr>
          <p:nvPr/>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grpSp>
        <p:nvGrpSpPr>
          <p:cNvPr id="15" name="Group 14"/>
          <p:cNvGrpSpPr/>
          <p:nvPr/>
        </p:nvGrpSpPr>
        <p:grpSpPr>
          <a:xfrm>
            <a:off x="3502419" y="5310400"/>
            <a:ext cx="4772717" cy="652949"/>
            <a:chOff x="1848067" y="2697524"/>
            <a:chExt cx="2311184" cy="316190"/>
          </a:xfrm>
        </p:grpSpPr>
        <p:cxnSp>
          <p:nvCxnSpPr>
            <p:cNvPr id="16" name="Straight Connector 15"/>
            <p:cNvCxnSpPr/>
            <p:nvPr/>
          </p:nvCxnSpPr>
          <p:spPr>
            <a:xfrm flipH="1" flipV="1">
              <a:off x="3661285" y="2697524"/>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848067" y="2697524"/>
              <a:ext cx="1813219"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452868" y="4555578"/>
            <a:ext cx="4267756" cy="2274313"/>
            <a:chOff x="838200" y="2992185"/>
            <a:chExt cx="1600200" cy="852868"/>
          </a:xfrm>
        </p:grpSpPr>
        <p:sp>
          <p:nvSpPr>
            <p:cNvPr id="20" name="TextBox 19"/>
            <p:cNvSpPr txBox="1"/>
            <p:nvPr/>
          </p:nvSpPr>
          <p:spPr>
            <a:xfrm>
              <a:off x="838200" y="299218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Feature One</a:t>
              </a:r>
              <a:endParaRPr lang="en-US" sz="3200" dirty="0">
                <a:solidFill>
                  <a:schemeClr val="tx2"/>
                </a:solidFill>
                <a:latin typeface="Open Sans Light"/>
                <a:cs typeface="Open Sans Light"/>
              </a:endParaRPr>
            </a:p>
          </p:txBody>
        </p:sp>
        <p:sp>
          <p:nvSpPr>
            <p:cNvPr id="21" name="TextBox 20"/>
            <p:cNvSpPr txBox="1"/>
            <p:nvPr/>
          </p:nvSpPr>
          <p:spPr>
            <a:xfrm>
              <a:off x="838200" y="3326260"/>
              <a:ext cx="1600200" cy="518793"/>
            </a:xfrm>
            <a:prstGeom prst="rect">
              <a:avLst/>
            </a:prstGeom>
            <a:noFill/>
          </p:spPr>
          <p:txBody>
            <a:bodyPr wrap="square" rtlCol="0">
              <a:noAutofit/>
            </a:bodyPr>
            <a:lstStyle/>
            <a:p>
              <a:pP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22" name="Group 21"/>
          <p:cNvGrpSpPr/>
          <p:nvPr/>
        </p:nvGrpSpPr>
        <p:grpSpPr>
          <a:xfrm>
            <a:off x="15908085" y="5410394"/>
            <a:ext cx="4861945" cy="509227"/>
            <a:chOff x="7528087" y="2680840"/>
            <a:chExt cx="2061939" cy="316190"/>
          </a:xfrm>
        </p:grpSpPr>
        <p:cxnSp>
          <p:nvCxnSpPr>
            <p:cNvPr id="23" name="Straight Connector 22"/>
            <p:cNvCxnSpPr/>
            <p:nvPr/>
          </p:nvCxnSpPr>
          <p:spPr>
            <a:xfrm flipV="1">
              <a:off x="7528087" y="2680840"/>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26053" y="2680840"/>
              <a:ext cx="1563973"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16545159" y="4612022"/>
            <a:ext cx="4267756" cy="2274313"/>
            <a:chOff x="838200" y="2992185"/>
            <a:chExt cx="1600200" cy="852868"/>
          </a:xfrm>
        </p:grpSpPr>
        <p:sp>
          <p:nvSpPr>
            <p:cNvPr id="26" name="TextBox 25"/>
            <p:cNvSpPr txBox="1"/>
            <p:nvPr/>
          </p:nvSpPr>
          <p:spPr>
            <a:xfrm>
              <a:off x="838200" y="2992185"/>
              <a:ext cx="1600200" cy="219291"/>
            </a:xfrm>
            <a:prstGeom prst="rect">
              <a:avLst/>
            </a:prstGeom>
            <a:noFill/>
          </p:spPr>
          <p:txBody>
            <a:bodyPr wrap="square" rtlCol="0">
              <a:spAutoFit/>
            </a:bodyPr>
            <a:lstStyle/>
            <a:p>
              <a:pPr algn="r"/>
              <a:r>
                <a:rPr lang="en-US" sz="3200" dirty="0" smtClean="0">
                  <a:solidFill>
                    <a:schemeClr val="tx2"/>
                  </a:solidFill>
                  <a:latin typeface="Open Sans Light"/>
                  <a:cs typeface="Open Sans Light"/>
                </a:rPr>
                <a:t>Feature Three</a:t>
              </a:r>
              <a:endParaRPr lang="en-US" sz="3200" dirty="0">
                <a:solidFill>
                  <a:schemeClr val="tx2"/>
                </a:solidFill>
                <a:latin typeface="Open Sans Light"/>
                <a:cs typeface="Open Sans Light"/>
              </a:endParaRPr>
            </a:p>
          </p:txBody>
        </p:sp>
        <p:sp>
          <p:nvSpPr>
            <p:cNvPr id="27" name="TextBox 26"/>
            <p:cNvSpPr txBox="1"/>
            <p:nvPr/>
          </p:nvSpPr>
          <p:spPr>
            <a:xfrm>
              <a:off x="838200" y="3326260"/>
              <a:ext cx="1600200" cy="518793"/>
            </a:xfrm>
            <a:prstGeom prst="rect">
              <a:avLst/>
            </a:prstGeom>
            <a:noFill/>
          </p:spPr>
          <p:txBody>
            <a:bodyPr wrap="square" rtlCol="0">
              <a:noAutofit/>
            </a:bodyPr>
            <a:lstStyle/>
            <a:p>
              <a:pPr algn="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28" name="Group 27"/>
          <p:cNvGrpSpPr/>
          <p:nvPr/>
        </p:nvGrpSpPr>
        <p:grpSpPr>
          <a:xfrm flipV="1">
            <a:off x="15908085" y="7935988"/>
            <a:ext cx="4861945" cy="866560"/>
            <a:chOff x="7528087" y="2680840"/>
            <a:chExt cx="2061939" cy="316190"/>
          </a:xfrm>
        </p:grpSpPr>
        <p:cxnSp>
          <p:nvCxnSpPr>
            <p:cNvPr id="29" name="Straight Connector 28"/>
            <p:cNvCxnSpPr/>
            <p:nvPr/>
          </p:nvCxnSpPr>
          <p:spPr>
            <a:xfrm flipV="1">
              <a:off x="7528087" y="2680840"/>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026053" y="2680840"/>
              <a:ext cx="1563973"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6545159" y="8004175"/>
            <a:ext cx="4267756" cy="2274313"/>
            <a:chOff x="838200" y="2992185"/>
            <a:chExt cx="1600200" cy="852868"/>
          </a:xfrm>
        </p:grpSpPr>
        <p:sp>
          <p:nvSpPr>
            <p:cNvPr id="32" name="TextBox 31"/>
            <p:cNvSpPr txBox="1"/>
            <p:nvPr/>
          </p:nvSpPr>
          <p:spPr>
            <a:xfrm>
              <a:off x="838200" y="2992185"/>
              <a:ext cx="1600200" cy="219291"/>
            </a:xfrm>
            <a:prstGeom prst="rect">
              <a:avLst/>
            </a:prstGeom>
            <a:noFill/>
          </p:spPr>
          <p:txBody>
            <a:bodyPr wrap="square" rtlCol="0">
              <a:spAutoFit/>
            </a:bodyPr>
            <a:lstStyle/>
            <a:p>
              <a:pPr algn="r"/>
              <a:r>
                <a:rPr lang="en-US" sz="3200" dirty="0" smtClean="0">
                  <a:solidFill>
                    <a:schemeClr val="tx2"/>
                  </a:solidFill>
                  <a:latin typeface="Open Sans Light"/>
                  <a:cs typeface="Open Sans Light"/>
                </a:rPr>
                <a:t>Feature Four</a:t>
              </a:r>
              <a:endParaRPr lang="en-US" sz="3200" dirty="0">
                <a:solidFill>
                  <a:schemeClr val="tx2"/>
                </a:solidFill>
                <a:latin typeface="Open Sans Light"/>
                <a:cs typeface="Open Sans Light"/>
              </a:endParaRPr>
            </a:p>
          </p:txBody>
        </p:sp>
        <p:sp>
          <p:nvSpPr>
            <p:cNvPr id="33" name="TextBox 32"/>
            <p:cNvSpPr txBox="1"/>
            <p:nvPr/>
          </p:nvSpPr>
          <p:spPr>
            <a:xfrm>
              <a:off x="838200" y="3326260"/>
              <a:ext cx="1600200" cy="518793"/>
            </a:xfrm>
            <a:prstGeom prst="rect">
              <a:avLst/>
            </a:prstGeom>
            <a:noFill/>
          </p:spPr>
          <p:txBody>
            <a:bodyPr wrap="square" rtlCol="0">
              <a:noAutofit/>
            </a:bodyPr>
            <a:lstStyle/>
            <a:p>
              <a:pPr algn="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34" name="Group 33"/>
          <p:cNvGrpSpPr/>
          <p:nvPr/>
        </p:nvGrpSpPr>
        <p:grpSpPr>
          <a:xfrm flipV="1">
            <a:off x="3560149" y="7935988"/>
            <a:ext cx="4772717" cy="856400"/>
            <a:chOff x="1848067" y="2697524"/>
            <a:chExt cx="2311184" cy="316190"/>
          </a:xfrm>
        </p:grpSpPr>
        <p:cxnSp>
          <p:nvCxnSpPr>
            <p:cNvPr id="35" name="Straight Connector 34"/>
            <p:cNvCxnSpPr/>
            <p:nvPr/>
          </p:nvCxnSpPr>
          <p:spPr>
            <a:xfrm flipH="1" flipV="1">
              <a:off x="3661285" y="2697524"/>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848067" y="2697524"/>
              <a:ext cx="1813219"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452868" y="8014317"/>
            <a:ext cx="4267756" cy="2274313"/>
            <a:chOff x="838200" y="2992185"/>
            <a:chExt cx="1600200" cy="852868"/>
          </a:xfrm>
        </p:grpSpPr>
        <p:sp>
          <p:nvSpPr>
            <p:cNvPr id="38" name="TextBox 37"/>
            <p:cNvSpPr txBox="1"/>
            <p:nvPr/>
          </p:nvSpPr>
          <p:spPr>
            <a:xfrm>
              <a:off x="838200" y="299218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Feature Two</a:t>
              </a:r>
              <a:endParaRPr lang="en-US" sz="3200" dirty="0">
                <a:solidFill>
                  <a:schemeClr val="tx2"/>
                </a:solidFill>
                <a:latin typeface="Open Sans Light"/>
                <a:cs typeface="Open Sans Light"/>
              </a:endParaRPr>
            </a:p>
          </p:txBody>
        </p:sp>
        <p:sp>
          <p:nvSpPr>
            <p:cNvPr id="39" name="TextBox 38"/>
            <p:cNvSpPr txBox="1"/>
            <p:nvPr/>
          </p:nvSpPr>
          <p:spPr>
            <a:xfrm>
              <a:off x="838200" y="3326260"/>
              <a:ext cx="1600200" cy="518793"/>
            </a:xfrm>
            <a:prstGeom prst="rect">
              <a:avLst/>
            </a:prstGeom>
            <a:noFill/>
          </p:spPr>
          <p:txBody>
            <a:bodyPr wrap="square" rtlCol="0">
              <a:noAutofit/>
            </a:bodyPr>
            <a:lstStyle/>
            <a:p>
              <a:pP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sp>
        <p:nvSpPr>
          <p:cNvPr id="44" name="AutoShape 37"/>
          <p:cNvSpPr>
            <a:spLocks/>
          </p:cNvSpPr>
          <p:nvPr/>
        </p:nvSpPr>
        <p:spPr bwMode="auto">
          <a:xfrm>
            <a:off x="21195237" y="4633699"/>
            <a:ext cx="659465" cy="6430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12" y="0"/>
                </a:moveTo>
                <a:cubicBezTo>
                  <a:pt x="20751" y="0"/>
                  <a:pt x="21033" y="104"/>
                  <a:pt x="21260" y="316"/>
                </a:cubicBezTo>
                <a:cubicBezTo>
                  <a:pt x="21487" y="530"/>
                  <a:pt x="21599" y="790"/>
                  <a:pt x="21599" y="1109"/>
                </a:cubicBezTo>
                <a:lnTo>
                  <a:pt x="21599" y="15003"/>
                </a:lnTo>
                <a:cubicBezTo>
                  <a:pt x="21599" y="15537"/>
                  <a:pt x="21466" y="16008"/>
                  <a:pt x="21203" y="16415"/>
                </a:cubicBezTo>
                <a:cubicBezTo>
                  <a:pt x="20936" y="16827"/>
                  <a:pt x="20582" y="17169"/>
                  <a:pt x="20143" y="17446"/>
                </a:cubicBezTo>
                <a:cubicBezTo>
                  <a:pt x="19700" y="17719"/>
                  <a:pt x="19219" y="17931"/>
                  <a:pt x="18701" y="18078"/>
                </a:cubicBezTo>
                <a:cubicBezTo>
                  <a:pt x="18177" y="18228"/>
                  <a:pt x="17668" y="18301"/>
                  <a:pt x="17174" y="18301"/>
                </a:cubicBezTo>
                <a:cubicBezTo>
                  <a:pt x="16686" y="18301"/>
                  <a:pt x="16172" y="18228"/>
                  <a:pt x="15644" y="18078"/>
                </a:cubicBezTo>
                <a:cubicBezTo>
                  <a:pt x="15117" y="17931"/>
                  <a:pt x="14642" y="17719"/>
                  <a:pt x="14215" y="17446"/>
                </a:cubicBezTo>
                <a:cubicBezTo>
                  <a:pt x="13788" y="17169"/>
                  <a:pt x="13445" y="16830"/>
                  <a:pt x="13179" y="16423"/>
                </a:cubicBezTo>
                <a:cubicBezTo>
                  <a:pt x="12912" y="16019"/>
                  <a:pt x="12779" y="15545"/>
                  <a:pt x="12779" y="15003"/>
                </a:cubicBezTo>
                <a:cubicBezTo>
                  <a:pt x="12779" y="14492"/>
                  <a:pt x="12912" y="14029"/>
                  <a:pt x="13179" y="13611"/>
                </a:cubicBezTo>
                <a:cubicBezTo>
                  <a:pt x="13445" y="13198"/>
                  <a:pt x="13788" y="12851"/>
                  <a:pt x="14215" y="12572"/>
                </a:cubicBezTo>
                <a:cubicBezTo>
                  <a:pt x="14642" y="12295"/>
                  <a:pt x="15117" y="12080"/>
                  <a:pt x="15644" y="11936"/>
                </a:cubicBezTo>
                <a:cubicBezTo>
                  <a:pt x="16172" y="11792"/>
                  <a:pt x="16686" y="11719"/>
                  <a:pt x="17174" y="11719"/>
                </a:cubicBezTo>
                <a:cubicBezTo>
                  <a:pt x="17441" y="11719"/>
                  <a:pt x="17692" y="11736"/>
                  <a:pt x="17940" y="11775"/>
                </a:cubicBezTo>
                <a:cubicBezTo>
                  <a:pt x="18183" y="11812"/>
                  <a:pt x="18422" y="11854"/>
                  <a:pt x="18652" y="11908"/>
                </a:cubicBezTo>
                <a:lnTo>
                  <a:pt x="18652" y="4648"/>
                </a:lnTo>
                <a:lnTo>
                  <a:pt x="8823" y="7285"/>
                </a:lnTo>
                <a:lnTo>
                  <a:pt x="8823" y="18301"/>
                </a:lnTo>
                <a:cubicBezTo>
                  <a:pt x="8823" y="18835"/>
                  <a:pt x="8690" y="19307"/>
                  <a:pt x="8423" y="19716"/>
                </a:cubicBezTo>
                <a:cubicBezTo>
                  <a:pt x="8157" y="20125"/>
                  <a:pt x="7811" y="20467"/>
                  <a:pt x="7384" y="20744"/>
                </a:cubicBezTo>
                <a:cubicBezTo>
                  <a:pt x="6960" y="21018"/>
                  <a:pt x="6485" y="21230"/>
                  <a:pt x="5955" y="21376"/>
                </a:cubicBezTo>
                <a:cubicBezTo>
                  <a:pt x="5428" y="21526"/>
                  <a:pt x="4919" y="21599"/>
                  <a:pt x="4425" y="21599"/>
                </a:cubicBezTo>
                <a:cubicBezTo>
                  <a:pt x="3913" y="21599"/>
                  <a:pt x="3398" y="21526"/>
                  <a:pt x="2880" y="21376"/>
                </a:cubicBezTo>
                <a:cubicBezTo>
                  <a:pt x="2362" y="21230"/>
                  <a:pt x="1887" y="21018"/>
                  <a:pt x="1450" y="20744"/>
                </a:cubicBezTo>
                <a:cubicBezTo>
                  <a:pt x="1014" y="20467"/>
                  <a:pt x="666" y="20125"/>
                  <a:pt x="399" y="19716"/>
                </a:cubicBezTo>
                <a:cubicBezTo>
                  <a:pt x="133" y="19307"/>
                  <a:pt x="0" y="18835"/>
                  <a:pt x="0" y="18301"/>
                </a:cubicBezTo>
                <a:cubicBezTo>
                  <a:pt x="0" y="17790"/>
                  <a:pt x="133" y="17327"/>
                  <a:pt x="399" y="16909"/>
                </a:cubicBezTo>
                <a:cubicBezTo>
                  <a:pt x="666" y="16497"/>
                  <a:pt x="1014" y="16149"/>
                  <a:pt x="1450" y="15870"/>
                </a:cubicBezTo>
                <a:cubicBezTo>
                  <a:pt x="1887" y="15590"/>
                  <a:pt x="2362" y="15376"/>
                  <a:pt x="2880" y="15229"/>
                </a:cubicBezTo>
                <a:cubicBezTo>
                  <a:pt x="3398" y="15079"/>
                  <a:pt x="3913" y="15003"/>
                  <a:pt x="4425" y="15003"/>
                </a:cubicBezTo>
                <a:cubicBezTo>
                  <a:pt x="4667" y="15003"/>
                  <a:pt x="4913" y="15023"/>
                  <a:pt x="5158" y="15059"/>
                </a:cubicBezTo>
                <a:cubicBezTo>
                  <a:pt x="5403" y="15096"/>
                  <a:pt x="5649" y="15144"/>
                  <a:pt x="5888" y="15209"/>
                </a:cubicBezTo>
                <a:lnTo>
                  <a:pt x="5888" y="4676"/>
                </a:lnTo>
                <a:cubicBezTo>
                  <a:pt x="5888" y="4433"/>
                  <a:pt x="5967" y="4216"/>
                  <a:pt x="6121" y="4029"/>
                </a:cubicBezTo>
                <a:cubicBezTo>
                  <a:pt x="6276" y="3837"/>
                  <a:pt x="6482" y="3707"/>
                  <a:pt x="6745" y="3634"/>
                </a:cubicBezTo>
                <a:cubicBezTo>
                  <a:pt x="6966" y="3583"/>
                  <a:pt x="7445" y="3453"/>
                  <a:pt x="8187" y="3241"/>
                </a:cubicBezTo>
                <a:cubicBezTo>
                  <a:pt x="8926" y="3035"/>
                  <a:pt x="9786" y="2798"/>
                  <a:pt x="10771" y="2533"/>
                </a:cubicBezTo>
                <a:cubicBezTo>
                  <a:pt x="11755" y="2267"/>
                  <a:pt x="12791" y="1985"/>
                  <a:pt x="13888" y="1688"/>
                </a:cubicBezTo>
                <a:cubicBezTo>
                  <a:pt x="14984" y="1392"/>
                  <a:pt x="16005" y="1118"/>
                  <a:pt x="16947" y="872"/>
                </a:cubicBezTo>
                <a:cubicBezTo>
                  <a:pt x="17892" y="624"/>
                  <a:pt x="18683" y="415"/>
                  <a:pt x="19328" y="248"/>
                </a:cubicBezTo>
                <a:cubicBezTo>
                  <a:pt x="19976" y="81"/>
                  <a:pt x="20336" y="0"/>
                  <a:pt x="20412" y="0"/>
                </a:cubicBezTo>
              </a:path>
            </a:pathLst>
          </a:custGeom>
          <a:solidFill>
            <a:schemeClr val="accent3"/>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6" name="AutoShape 96"/>
          <p:cNvSpPr>
            <a:spLocks/>
          </p:cNvSpPr>
          <p:nvPr/>
        </p:nvSpPr>
        <p:spPr bwMode="auto">
          <a:xfrm>
            <a:off x="2359336" y="8118761"/>
            <a:ext cx="797953" cy="778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accent2"/>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7" name="AutoShape 98"/>
          <p:cNvSpPr>
            <a:spLocks/>
          </p:cNvSpPr>
          <p:nvPr/>
        </p:nvSpPr>
        <p:spPr bwMode="auto">
          <a:xfrm>
            <a:off x="21173616" y="8071013"/>
            <a:ext cx="547201" cy="778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chemeClr val="accent4"/>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8" name="AutoShape 10"/>
          <p:cNvSpPr>
            <a:spLocks/>
          </p:cNvSpPr>
          <p:nvPr/>
        </p:nvSpPr>
        <p:spPr bwMode="auto">
          <a:xfrm>
            <a:off x="2253996" y="4459566"/>
            <a:ext cx="881274" cy="6430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accent1"/>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 name="Picture Placeholder 1"/>
          <p:cNvSpPr>
            <a:spLocks noGrp="1"/>
          </p:cNvSpPr>
          <p:nvPr>
            <p:ph type="pic" sz="quarter" idx="14"/>
          </p:nvPr>
        </p:nvSpPr>
        <p:spPr/>
      </p:sp>
    </p:spTree>
    <p:extLst>
      <p:ext uri="{BB962C8B-B14F-4D97-AF65-F5344CB8AC3E}">
        <p14:creationId xmlns:p14="http://schemas.microsoft.com/office/powerpoint/2010/main" val="3599961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childTnLst>
                          </p:cTn>
                        </p:par>
                        <p:par>
                          <p:cTn id="42" fill="hold">
                            <p:stCondLst>
                              <p:cond delay="4500"/>
                            </p:stCondLst>
                            <p:childTnLst>
                              <p:par>
                                <p:cTn id="43" presetID="10" presetClass="entr" presetSubtype="0"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par>
                          <p:cTn id="46" fill="hold">
                            <p:stCondLst>
                              <p:cond delay="5000"/>
                            </p:stCondLst>
                            <p:childTnLst>
                              <p:par>
                                <p:cTn id="47" presetID="10" presetClass="entr" presetSubtype="0"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childTnLst>
                          </p:cTn>
                        </p:par>
                        <p:par>
                          <p:cTn id="54" fill="hold">
                            <p:stCondLst>
                              <p:cond delay="6000"/>
                            </p:stCondLst>
                            <p:childTnLst>
                              <p:par>
                                <p:cTn id="55" presetID="10" presetClass="entr" presetSubtype="0"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par>
                          <p:cTn id="58" fill="hold">
                            <p:stCondLst>
                              <p:cond delay="6500"/>
                            </p:stCondLst>
                            <p:childTnLst>
                              <p:par>
                                <p:cTn id="59" presetID="10" presetClass="entr" presetSubtype="0" fill="hold" nodeType="after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childTnLst>
                          </p:cTn>
                        </p:par>
                        <p:par>
                          <p:cTn id="66" fill="hold">
                            <p:stCondLst>
                              <p:cond delay="7500"/>
                            </p:stCondLst>
                            <p:childTnLst>
                              <p:par>
                                <p:cTn id="67" presetID="10" presetClass="entr" presetSubtype="0" fill="hold" nodeType="after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build="p"/>
      <p:bldP spid="44" grpId="0" animBg="1"/>
      <p:bldP spid="46" grpId="0" animBg="1"/>
      <p:bldP spid="47"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Pad Air White wo Shadow.png"/>
          <p:cNvPicPr>
            <a:picLocks noChangeAspect="1"/>
          </p:cNvPicPr>
          <p:nvPr/>
        </p:nvPicPr>
        <p:blipFill rotWithShape="1">
          <a:blip r:embed="rId2">
            <a:extLst>
              <a:ext uri="{28A0092B-C50C-407E-A947-70E740481C1C}">
                <a14:useLocalDpi xmlns:a14="http://schemas.microsoft.com/office/drawing/2010/main" val="0"/>
              </a:ext>
            </a:extLst>
          </a:blip>
          <a:srcRect t="5027" r="3035"/>
          <a:stretch/>
        </p:blipFill>
        <p:spPr>
          <a:xfrm>
            <a:off x="7450145" y="2828339"/>
            <a:ext cx="9002809" cy="13026448"/>
          </a:xfrm>
          <a:prstGeom prst="rect">
            <a:avLst/>
          </a:prstGeom>
        </p:spPr>
      </p:pic>
      <p:sp>
        <p:nvSpPr>
          <p:cNvPr id="6" name="Slide Number Placeholder 5"/>
          <p:cNvSpPr>
            <a:spLocks noGrp="1"/>
          </p:cNvSpPr>
          <p:nvPr>
            <p:ph type="sldNum" sz="quarter" idx="12"/>
          </p:nvPr>
        </p:nvSpPr>
        <p:spPr/>
        <p:txBody>
          <a:bodyPr/>
          <a:lstStyle/>
          <a:p>
            <a:fld id="{A6EF2386-A887-FA40-B8D7-D67654273E35}" type="slidenum">
              <a:rPr lang="en-US" smtClean="0"/>
              <a:pPr/>
              <a:t>25</a:t>
            </a:fld>
            <a:endParaRPr lang="en-US" dirty="0"/>
          </a:p>
        </p:txBody>
      </p:sp>
      <p:sp>
        <p:nvSpPr>
          <p:cNvPr id="10" name="Title 1"/>
          <p:cNvSpPr txBox="1">
            <a:spLocks/>
          </p:cNvSpPr>
          <p:nvPr/>
        </p:nvSpPr>
        <p:spPr>
          <a:xfrm>
            <a:off x="1829038" y="567771"/>
            <a:ext cx="20729099" cy="1133518"/>
          </a:xfrm>
          <a:prstGeom prst="rect">
            <a:avLst/>
          </a:prstGeom>
        </p:spPr>
        <p:txBody>
          <a:bodyPr>
            <a:noAutofit/>
          </a:bodyPr>
          <a:lstStyle>
            <a:lvl1pPr algn="ctr" defTabSz="1087444" rtl="0" eaLnBrk="1" latinLnBrk="0" hangingPunct="1">
              <a:spcBef>
                <a:spcPct val="0"/>
              </a:spcBef>
              <a:buNone/>
              <a:defRPr sz="6000" kern="1200">
                <a:solidFill>
                  <a:schemeClr val="bg2"/>
                </a:solidFill>
                <a:latin typeface="Open Sans"/>
                <a:ea typeface="+mj-ea"/>
                <a:cs typeface="Open Sans"/>
              </a:defRPr>
            </a:lvl1pPr>
          </a:lstStyle>
          <a:p>
            <a:r>
              <a:rPr lang="en-US" dirty="0" smtClean="0"/>
              <a:t>Pad Air White – Mock up</a:t>
            </a:r>
            <a:endParaRPr lang="en-US" dirty="0"/>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12" name="Subtitle 2"/>
          <p:cNvSpPr txBox="1">
            <a:spLocks/>
          </p:cNvSpPr>
          <p:nvPr/>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sp>
        <p:nvSpPr>
          <p:cNvPr id="40" name="Freeform 429"/>
          <p:cNvSpPr>
            <a:spLocks noChangeArrowheads="1"/>
          </p:cNvSpPr>
          <p:nvPr/>
        </p:nvSpPr>
        <p:spPr bwMode="auto">
          <a:xfrm>
            <a:off x="4838490" y="4064892"/>
            <a:ext cx="882374" cy="876051"/>
          </a:xfrm>
          <a:custGeom>
            <a:avLst/>
            <a:gdLst>
              <a:gd name="T0" fmla="*/ 1162 w 1230"/>
              <a:gd name="T1" fmla="*/ 383 h 1221"/>
              <a:gd name="T2" fmla="*/ 1112 w 1230"/>
              <a:gd name="T3" fmla="*/ 433 h 1221"/>
              <a:gd name="T4" fmla="*/ 794 w 1230"/>
              <a:gd name="T5" fmla="*/ 116 h 1221"/>
              <a:gd name="T6" fmla="*/ 844 w 1230"/>
              <a:gd name="T7" fmla="*/ 57 h 1221"/>
              <a:gd name="T8" fmla="*/ 1061 w 1230"/>
              <a:gd name="T9" fmla="*/ 57 h 1221"/>
              <a:gd name="T10" fmla="*/ 1162 w 1230"/>
              <a:gd name="T11" fmla="*/ 166 h 1221"/>
              <a:gd name="T12" fmla="*/ 1162 w 1230"/>
              <a:gd name="T13" fmla="*/ 383 h 1221"/>
              <a:gd name="T14" fmla="*/ 418 w 1230"/>
              <a:gd name="T15" fmla="*/ 1019 h 1221"/>
              <a:gd name="T16" fmla="*/ 418 w 1230"/>
              <a:gd name="T17" fmla="*/ 1077 h 1221"/>
              <a:gd name="T18" fmla="*/ 468 w 1230"/>
              <a:gd name="T19" fmla="*/ 1077 h 1221"/>
              <a:gd name="T20" fmla="*/ 1061 w 1230"/>
              <a:gd name="T21" fmla="*/ 484 h 1221"/>
              <a:gd name="T22" fmla="*/ 1003 w 1230"/>
              <a:gd name="T23" fmla="*/ 433 h 1221"/>
              <a:gd name="T24" fmla="*/ 418 w 1230"/>
              <a:gd name="T25" fmla="*/ 1019 h 1221"/>
              <a:gd name="T26" fmla="*/ 150 w 1230"/>
              <a:gd name="T27" fmla="*/ 751 h 1221"/>
              <a:gd name="T28" fmla="*/ 150 w 1230"/>
              <a:gd name="T29" fmla="*/ 810 h 1221"/>
              <a:gd name="T30" fmla="*/ 209 w 1230"/>
              <a:gd name="T31" fmla="*/ 810 h 1221"/>
              <a:gd name="T32" fmla="*/ 794 w 1230"/>
              <a:gd name="T33" fmla="*/ 216 h 1221"/>
              <a:gd name="T34" fmla="*/ 735 w 1230"/>
              <a:gd name="T35" fmla="*/ 166 h 1221"/>
              <a:gd name="T36" fmla="*/ 150 w 1230"/>
              <a:gd name="T37" fmla="*/ 751 h 1221"/>
              <a:gd name="T38" fmla="*/ 844 w 1230"/>
              <a:gd name="T39" fmla="*/ 275 h 1221"/>
              <a:gd name="T40" fmla="*/ 259 w 1230"/>
              <a:gd name="T41" fmla="*/ 860 h 1221"/>
              <a:gd name="T42" fmla="*/ 259 w 1230"/>
              <a:gd name="T43" fmla="*/ 969 h 1221"/>
              <a:gd name="T44" fmla="*/ 367 w 1230"/>
              <a:gd name="T45" fmla="*/ 969 h 1221"/>
              <a:gd name="T46" fmla="*/ 953 w 1230"/>
              <a:gd name="T47" fmla="*/ 383 h 1221"/>
              <a:gd name="T48" fmla="*/ 844 w 1230"/>
              <a:gd name="T49" fmla="*/ 275 h 1221"/>
              <a:gd name="T50" fmla="*/ 367 w 1230"/>
              <a:gd name="T51" fmla="*/ 1127 h 1221"/>
              <a:gd name="T52" fmla="*/ 334 w 1230"/>
              <a:gd name="T53" fmla="*/ 1061 h 1221"/>
              <a:gd name="T54" fmla="*/ 309 w 1230"/>
              <a:gd name="T55" fmla="*/ 1061 h 1221"/>
              <a:gd name="T56" fmla="*/ 209 w 1230"/>
              <a:gd name="T57" fmla="*/ 1019 h 1221"/>
              <a:gd name="T58" fmla="*/ 158 w 1230"/>
              <a:gd name="T59" fmla="*/ 910 h 1221"/>
              <a:gd name="T60" fmla="*/ 167 w 1230"/>
              <a:gd name="T61" fmla="*/ 893 h 1221"/>
              <a:gd name="T62" fmla="*/ 100 w 1230"/>
              <a:gd name="T63" fmla="*/ 860 h 1221"/>
              <a:gd name="T64" fmla="*/ 92 w 1230"/>
              <a:gd name="T65" fmla="*/ 852 h 1221"/>
              <a:gd name="T66" fmla="*/ 0 w 1230"/>
              <a:gd name="T67" fmla="*/ 1220 h 1221"/>
              <a:gd name="T68" fmla="*/ 367 w 1230"/>
              <a:gd name="T69" fmla="*/ 1127 h 1221"/>
              <a:gd name="T70" fmla="*/ 367 w 1230"/>
              <a:gd name="T71" fmla="*/ 1127 h 1221"/>
              <a:gd name="T72" fmla="*/ 367 w 1230"/>
              <a:gd name="T73" fmla="*/ 1127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accent2"/>
          </a:solidFill>
          <a:ln>
            <a:noFill/>
          </a:ln>
          <a:effectLst/>
          <a:extLst/>
        </p:spPr>
        <p:txBody>
          <a:bodyPr wrap="none" lIns="121917" tIns="60958" rIns="121917" bIns="60958" anchor="ctr"/>
          <a:lstStyle/>
          <a:p>
            <a:pPr>
              <a:defRPr/>
            </a:pPr>
            <a:endParaRPr lang="en-US" dirty="0">
              <a:latin typeface="Open Sans Light"/>
              <a:ea typeface="SimSun" charset="0"/>
            </a:endParaRPr>
          </a:p>
        </p:txBody>
      </p:sp>
      <p:grpSp>
        <p:nvGrpSpPr>
          <p:cNvPr id="41" name="Group 40"/>
          <p:cNvGrpSpPr/>
          <p:nvPr/>
        </p:nvGrpSpPr>
        <p:grpSpPr>
          <a:xfrm>
            <a:off x="3091405" y="5216048"/>
            <a:ext cx="4267756" cy="2112189"/>
            <a:chOff x="838200" y="3042850"/>
            <a:chExt cx="1600200" cy="792071"/>
          </a:xfrm>
        </p:grpSpPr>
        <p:sp>
          <p:nvSpPr>
            <p:cNvPr id="42" name="TextBox 41"/>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Graphic Design</a:t>
              </a:r>
              <a:endParaRPr lang="en-US" sz="3200" dirty="0">
                <a:solidFill>
                  <a:schemeClr val="tx2"/>
                </a:solidFill>
                <a:latin typeface="Open Sans Light"/>
                <a:cs typeface="Open Sans Light"/>
              </a:endParaRPr>
            </a:p>
          </p:txBody>
        </p:sp>
        <p:sp>
          <p:nvSpPr>
            <p:cNvPr id="43" name="TextBox 42"/>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45" name="Group 44"/>
          <p:cNvGrpSpPr/>
          <p:nvPr/>
        </p:nvGrpSpPr>
        <p:grpSpPr>
          <a:xfrm>
            <a:off x="3091405" y="8996787"/>
            <a:ext cx="4267756" cy="2112189"/>
            <a:chOff x="838200" y="3042850"/>
            <a:chExt cx="1600200" cy="792071"/>
          </a:xfrm>
        </p:grpSpPr>
        <p:sp>
          <p:nvSpPr>
            <p:cNvPr id="49" name="TextBox 48"/>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Professional Film</a:t>
              </a:r>
              <a:endParaRPr lang="en-US" sz="3200" dirty="0">
                <a:solidFill>
                  <a:schemeClr val="tx2"/>
                </a:solidFill>
                <a:latin typeface="Open Sans Light"/>
                <a:cs typeface="Open Sans Light"/>
              </a:endParaRPr>
            </a:p>
          </p:txBody>
        </p:sp>
        <p:sp>
          <p:nvSpPr>
            <p:cNvPr id="50" name="TextBox 49"/>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51" name="Group 50"/>
          <p:cNvGrpSpPr/>
          <p:nvPr/>
        </p:nvGrpSpPr>
        <p:grpSpPr>
          <a:xfrm>
            <a:off x="4874330" y="8178770"/>
            <a:ext cx="722328" cy="411057"/>
            <a:chOff x="6350" y="1588"/>
            <a:chExt cx="1931988" cy="1330325"/>
          </a:xfrm>
          <a:solidFill>
            <a:schemeClr val="accent2"/>
          </a:solidFill>
        </p:grpSpPr>
        <p:sp>
          <p:nvSpPr>
            <p:cNvPr id="52" name="Freeform 18"/>
            <p:cNvSpPr>
              <a:spLocks/>
            </p:cNvSpPr>
            <p:nvPr/>
          </p:nvSpPr>
          <p:spPr bwMode="auto">
            <a:xfrm>
              <a:off x="6350" y="1588"/>
              <a:ext cx="1327150" cy="1330325"/>
            </a:xfrm>
            <a:custGeom>
              <a:avLst/>
              <a:gdLst>
                <a:gd name="T0" fmla="*/ 320 w 352"/>
                <a:gd name="T1" fmla="*/ 0 h 352"/>
                <a:gd name="T2" fmla="*/ 32 w 352"/>
                <a:gd name="T3" fmla="*/ 0 h 352"/>
                <a:gd name="T4" fmla="*/ 0 w 352"/>
                <a:gd name="T5" fmla="*/ 32 h 352"/>
                <a:gd name="T6" fmla="*/ 0 w 352"/>
                <a:gd name="T7" fmla="*/ 320 h 352"/>
                <a:gd name="T8" fmla="*/ 32 w 352"/>
                <a:gd name="T9" fmla="*/ 352 h 352"/>
                <a:gd name="T10" fmla="*/ 320 w 352"/>
                <a:gd name="T11" fmla="*/ 352 h 352"/>
                <a:gd name="T12" fmla="*/ 352 w 352"/>
                <a:gd name="T13" fmla="*/ 320 h 352"/>
                <a:gd name="T14" fmla="*/ 352 w 352"/>
                <a:gd name="T15" fmla="*/ 32 h 352"/>
                <a:gd name="T16" fmla="*/ 320 w 352"/>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352">
                  <a:moveTo>
                    <a:pt x="320" y="0"/>
                  </a:moveTo>
                  <a:cubicBezTo>
                    <a:pt x="32" y="0"/>
                    <a:pt x="32" y="0"/>
                    <a:pt x="32" y="0"/>
                  </a:cubicBezTo>
                  <a:cubicBezTo>
                    <a:pt x="14" y="0"/>
                    <a:pt x="0" y="14"/>
                    <a:pt x="0" y="32"/>
                  </a:cubicBezTo>
                  <a:cubicBezTo>
                    <a:pt x="0" y="320"/>
                    <a:pt x="0" y="320"/>
                    <a:pt x="0" y="320"/>
                  </a:cubicBezTo>
                  <a:cubicBezTo>
                    <a:pt x="0" y="338"/>
                    <a:pt x="14" y="352"/>
                    <a:pt x="32" y="352"/>
                  </a:cubicBezTo>
                  <a:cubicBezTo>
                    <a:pt x="320" y="352"/>
                    <a:pt x="320" y="352"/>
                    <a:pt x="320" y="352"/>
                  </a:cubicBezTo>
                  <a:cubicBezTo>
                    <a:pt x="338" y="352"/>
                    <a:pt x="352" y="338"/>
                    <a:pt x="352" y="320"/>
                  </a:cubicBezTo>
                  <a:cubicBezTo>
                    <a:pt x="352" y="32"/>
                    <a:pt x="352" y="32"/>
                    <a:pt x="352" y="32"/>
                  </a:cubicBezTo>
                  <a:cubicBezTo>
                    <a:pt x="352" y="14"/>
                    <a:pt x="338" y="0"/>
                    <a:pt x="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53" name="Freeform 19"/>
            <p:cNvSpPr>
              <a:spLocks/>
            </p:cNvSpPr>
            <p:nvPr/>
          </p:nvSpPr>
          <p:spPr bwMode="auto">
            <a:xfrm>
              <a:off x="1454150" y="176213"/>
              <a:ext cx="484188" cy="977900"/>
            </a:xfrm>
            <a:custGeom>
              <a:avLst/>
              <a:gdLst>
                <a:gd name="T0" fmla="*/ 101 w 128"/>
                <a:gd name="T1" fmla="*/ 9 h 259"/>
                <a:gd name="T2" fmla="*/ 42 w 128"/>
                <a:gd name="T3" fmla="*/ 44 h 259"/>
                <a:gd name="T4" fmla="*/ 0 w 128"/>
                <a:gd name="T5" fmla="*/ 69 h 259"/>
                <a:gd name="T6" fmla="*/ 0 w 128"/>
                <a:gd name="T7" fmla="*/ 189 h 259"/>
                <a:gd name="T8" fmla="*/ 42 w 128"/>
                <a:gd name="T9" fmla="*/ 214 h 259"/>
                <a:gd name="T10" fmla="*/ 101 w 128"/>
                <a:gd name="T11" fmla="*/ 250 h 259"/>
                <a:gd name="T12" fmla="*/ 128 w 128"/>
                <a:gd name="T13" fmla="*/ 234 h 259"/>
                <a:gd name="T14" fmla="*/ 128 w 128"/>
                <a:gd name="T15" fmla="*/ 25 h 259"/>
                <a:gd name="T16" fmla="*/ 101 w 128"/>
                <a:gd name="T17" fmla="*/ 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59">
                  <a:moveTo>
                    <a:pt x="101" y="9"/>
                  </a:moveTo>
                  <a:cubicBezTo>
                    <a:pt x="42" y="44"/>
                    <a:pt x="42" y="44"/>
                    <a:pt x="42" y="44"/>
                  </a:cubicBezTo>
                  <a:cubicBezTo>
                    <a:pt x="29" y="52"/>
                    <a:pt x="13" y="62"/>
                    <a:pt x="0" y="69"/>
                  </a:cubicBezTo>
                  <a:cubicBezTo>
                    <a:pt x="0" y="189"/>
                    <a:pt x="0" y="189"/>
                    <a:pt x="0" y="189"/>
                  </a:cubicBezTo>
                  <a:cubicBezTo>
                    <a:pt x="13" y="197"/>
                    <a:pt x="29" y="207"/>
                    <a:pt x="42" y="214"/>
                  </a:cubicBezTo>
                  <a:cubicBezTo>
                    <a:pt x="101" y="250"/>
                    <a:pt x="101" y="250"/>
                    <a:pt x="101" y="250"/>
                  </a:cubicBezTo>
                  <a:cubicBezTo>
                    <a:pt x="116" y="259"/>
                    <a:pt x="128" y="252"/>
                    <a:pt x="128" y="234"/>
                  </a:cubicBezTo>
                  <a:cubicBezTo>
                    <a:pt x="128" y="25"/>
                    <a:pt x="128" y="25"/>
                    <a:pt x="128" y="25"/>
                  </a:cubicBezTo>
                  <a:cubicBezTo>
                    <a:pt x="128" y="7"/>
                    <a:pt x="116" y="0"/>
                    <a:pt x="10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grpSp>
        <p:nvGrpSpPr>
          <p:cNvPr id="54" name="Group 53"/>
          <p:cNvGrpSpPr/>
          <p:nvPr/>
        </p:nvGrpSpPr>
        <p:grpSpPr>
          <a:xfrm>
            <a:off x="17190150" y="5216048"/>
            <a:ext cx="4267756" cy="2112189"/>
            <a:chOff x="838200" y="3042850"/>
            <a:chExt cx="1600200" cy="792071"/>
          </a:xfrm>
        </p:grpSpPr>
        <p:sp>
          <p:nvSpPr>
            <p:cNvPr id="55" name="TextBox 54"/>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Cloud Service</a:t>
              </a:r>
              <a:endParaRPr lang="en-US" sz="3200" dirty="0">
                <a:solidFill>
                  <a:schemeClr val="tx2"/>
                </a:solidFill>
                <a:latin typeface="Open Sans Light"/>
                <a:cs typeface="Open Sans Light"/>
              </a:endParaRPr>
            </a:p>
          </p:txBody>
        </p:sp>
        <p:sp>
          <p:nvSpPr>
            <p:cNvPr id="56" name="TextBox 55"/>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57" name="Group 56"/>
          <p:cNvGrpSpPr/>
          <p:nvPr/>
        </p:nvGrpSpPr>
        <p:grpSpPr>
          <a:xfrm>
            <a:off x="17190150" y="8996787"/>
            <a:ext cx="4267756" cy="2112189"/>
            <a:chOff x="838200" y="3042850"/>
            <a:chExt cx="1600200" cy="792071"/>
          </a:xfrm>
        </p:grpSpPr>
        <p:sp>
          <p:nvSpPr>
            <p:cNvPr id="58" name="TextBox 57"/>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Open Sans Light"/>
                  <a:cs typeface="Open Sans Light"/>
                </a:rPr>
                <a:t>Pictures</a:t>
              </a:r>
              <a:endParaRPr lang="en-US" sz="3200" dirty="0">
                <a:solidFill>
                  <a:schemeClr val="tx2"/>
                </a:solidFill>
                <a:latin typeface="Open Sans Light"/>
                <a:cs typeface="Open Sans Light"/>
              </a:endParaRPr>
            </a:p>
          </p:txBody>
        </p:sp>
        <p:sp>
          <p:nvSpPr>
            <p:cNvPr id="59" name="TextBox 58"/>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sp>
        <p:nvSpPr>
          <p:cNvPr id="60" name="AutoShape 68"/>
          <p:cNvSpPr>
            <a:spLocks/>
          </p:cNvSpPr>
          <p:nvPr/>
        </p:nvSpPr>
        <p:spPr bwMode="auto">
          <a:xfrm>
            <a:off x="18888924" y="4345268"/>
            <a:ext cx="728324"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12" y="9346"/>
                </a:moveTo>
                <a:cubicBezTo>
                  <a:pt x="19507" y="9887"/>
                  <a:pt x="20229" y="10667"/>
                  <a:pt x="20776" y="11686"/>
                </a:cubicBezTo>
                <a:cubicBezTo>
                  <a:pt x="21324" y="12708"/>
                  <a:pt x="21599" y="13846"/>
                  <a:pt x="21599" y="15107"/>
                </a:cubicBezTo>
                <a:cubicBezTo>
                  <a:pt x="21599" y="16005"/>
                  <a:pt x="21458" y="16846"/>
                  <a:pt x="21172" y="17629"/>
                </a:cubicBezTo>
                <a:cubicBezTo>
                  <a:pt x="20889" y="18409"/>
                  <a:pt x="20503" y="19097"/>
                  <a:pt x="20008" y="19691"/>
                </a:cubicBezTo>
                <a:cubicBezTo>
                  <a:pt x="19512" y="20281"/>
                  <a:pt x="18940" y="20747"/>
                  <a:pt x="18290" y="21090"/>
                </a:cubicBezTo>
                <a:cubicBezTo>
                  <a:pt x="17640" y="21427"/>
                  <a:pt x="16939" y="21599"/>
                  <a:pt x="16187" y="21599"/>
                </a:cubicBezTo>
                <a:lnTo>
                  <a:pt x="4490" y="21599"/>
                </a:lnTo>
                <a:cubicBezTo>
                  <a:pt x="3878" y="21599"/>
                  <a:pt x="3297" y="21458"/>
                  <a:pt x="2750" y="21176"/>
                </a:cubicBezTo>
                <a:cubicBezTo>
                  <a:pt x="2203" y="20900"/>
                  <a:pt x="1723" y="20511"/>
                  <a:pt x="1312" y="20022"/>
                </a:cubicBezTo>
                <a:cubicBezTo>
                  <a:pt x="904" y="19527"/>
                  <a:pt x="583" y="18954"/>
                  <a:pt x="350" y="18294"/>
                </a:cubicBezTo>
                <a:cubicBezTo>
                  <a:pt x="115" y="17641"/>
                  <a:pt x="0" y="16947"/>
                  <a:pt x="0" y="16210"/>
                </a:cubicBezTo>
                <a:cubicBezTo>
                  <a:pt x="0" y="15565"/>
                  <a:pt x="88" y="14957"/>
                  <a:pt x="268" y="14381"/>
                </a:cubicBezTo>
                <a:cubicBezTo>
                  <a:pt x="448" y="13809"/>
                  <a:pt x="696" y="13287"/>
                  <a:pt x="1010" y="12818"/>
                </a:cubicBezTo>
                <a:cubicBezTo>
                  <a:pt x="1324" y="12351"/>
                  <a:pt x="1694" y="11954"/>
                  <a:pt x="2119" y="11632"/>
                </a:cubicBezTo>
                <a:cubicBezTo>
                  <a:pt x="2544" y="11312"/>
                  <a:pt x="3004" y="11079"/>
                  <a:pt x="3504" y="10929"/>
                </a:cubicBezTo>
                <a:cubicBezTo>
                  <a:pt x="3249" y="10552"/>
                  <a:pt x="3055" y="10140"/>
                  <a:pt x="2916" y="9688"/>
                </a:cubicBezTo>
                <a:cubicBezTo>
                  <a:pt x="2779" y="9239"/>
                  <a:pt x="2712" y="8758"/>
                  <a:pt x="2712" y="8240"/>
                </a:cubicBezTo>
                <a:cubicBezTo>
                  <a:pt x="2712" y="7635"/>
                  <a:pt x="2805" y="7071"/>
                  <a:pt x="2992" y="6547"/>
                </a:cubicBezTo>
                <a:cubicBezTo>
                  <a:pt x="3180" y="6023"/>
                  <a:pt x="3434" y="5568"/>
                  <a:pt x="3756" y="5182"/>
                </a:cubicBezTo>
                <a:cubicBezTo>
                  <a:pt x="4077" y="4796"/>
                  <a:pt x="4456" y="4488"/>
                  <a:pt x="4893" y="4264"/>
                </a:cubicBezTo>
                <a:cubicBezTo>
                  <a:pt x="5330" y="4039"/>
                  <a:pt x="5800" y="3927"/>
                  <a:pt x="6307" y="3927"/>
                </a:cubicBezTo>
                <a:cubicBezTo>
                  <a:pt x="7171" y="3927"/>
                  <a:pt x="7922" y="4258"/>
                  <a:pt x="8558" y="4920"/>
                </a:cubicBezTo>
                <a:cubicBezTo>
                  <a:pt x="8697" y="4223"/>
                  <a:pt x="8932" y="3573"/>
                  <a:pt x="9264" y="2971"/>
                </a:cubicBezTo>
                <a:cubicBezTo>
                  <a:pt x="9597" y="2369"/>
                  <a:pt x="9993" y="1848"/>
                  <a:pt x="10449" y="1404"/>
                </a:cubicBezTo>
                <a:cubicBezTo>
                  <a:pt x="10905" y="964"/>
                  <a:pt x="11412" y="621"/>
                  <a:pt x="11976" y="374"/>
                </a:cubicBezTo>
                <a:cubicBezTo>
                  <a:pt x="12540" y="123"/>
                  <a:pt x="13142" y="0"/>
                  <a:pt x="13785" y="0"/>
                </a:cubicBezTo>
                <a:cubicBezTo>
                  <a:pt x="14520" y="0"/>
                  <a:pt x="15218" y="169"/>
                  <a:pt x="15876" y="509"/>
                </a:cubicBezTo>
                <a:cubicBezTo>
                  <a:pt x="16536" y="852"/>
                  <a:pt x="17109" y="1312"/>
                  <a:pt x="17594" y="1894"/>
                </a:cubicBezTo>
                <a:cubicBezTo>
                  <a:pt x="18081" y="2476"/>
                  <a:pt x="18465" y="3167"/>
                  <a:pt x="18748" y="3956"/>
                </a:cubicBezTo>
                <a:cubicBezTo>
                  <a:pt x="19032" y="4744"/>
                  <a:pt x="19173" y="5580"/>
                  <a:pt x="19173" y="6463"/>
                </a:cubicBezTo>
                <a:cubicBezTo>
                  <a:pt x="19173" y="6987"/>
                  <a:pt x="19125" y="7491"/>
                  <a:pt x="19024" y="7972"/>
                </a:cubicBezTo>
                <a:cubicBezTo>
                  <a:pt x="18924" y="8453"/>
                  <a:pt x="18784" y="8914"/>
                  <a:pt x="18612" y="9346"/>
                </a:cubicBezTo>
              </a:path>
            </a:pathLst>
          </a:custGeom>
          <a:solidFill>
            <a:schemeClr val="accent2"/>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61" name="AutoShape 43"/>
          <p:cNvSpPr>
            <a:spLocks/>
          </p:cNvSpPr>
          <p:nvPr/>
        </p:nvSpPr>
        <p:spPr bwMode="auto">
          <a:xfrm>
            <a:off x="18949052" y="8107553"/>
            <a:ext cx="662114"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8"/>
                </a:cubicBezTo>
                <a:cubicBezTo>
                  <a:pt x="21470" y="798"/>
                  <a:pt x="21599" y="1177"/>
                  <a:pt x="21599" y="1615"/>
                </a:cubicBezTo>
                <a:lnTo>
                  <a:pt x="21599" y="19984"/>
                </a:lnTo>
                <a:cubicBezTo>
                  <a:pt x="21599" y="20422"/>
                  <a:pt x="21470" y="20803"/>
                  <a:pt x="21208" y="21124"/>
                </a:cubicBezTo>
                <a:cubicBezTo>
                  <a:pt x="20948" y="21441"/>
                  <a:pt x="20632" y="21599"/>
                  <a:pt x="20263" y="21599"/>
                </a:cubicBezTo>
                <a:lnTo>
                  <a:pt x="1346" y="21599"/>
                </a:lnTo>
                <a:cubicBezTo>
                  <a:pt x="981" y="21599"/>
                  <a:pt x="663" y="21441"/>
                  <a:pt x="396" y="21124"/>
                </a:cubicBezTo>
                <a:cubicBezTo>
                  <a:pt x="132" y="20803"/>
                  <a:pt x="0" y="20422"/>
                  <a:pt x="0" y="19984"/>
                </a:cubicBezTo>
                <a:lnTo>
                  <a:pt x="0" y="1615"/>
                </a:lnTo>
                <a:cubicBezTo>
                  <a:pt x="0" y="1177"/>
                  <a:pt x="132" y="798"/>
                  <a:pt x="396" y="478"/>
                </a:cubicBezTo>
                <a:cubicBezTo>
                  <a:pt x="661" y="158"/>
                  <a:pt x="979" y="0"/>
                  <a:pt x="1346" y="0"/>
                </a:cubicBezTo>
                <a:lnTo>
                  <a:pt x="20263" y="0"/>
                </a:lnTo>
                <a:close/>
                <a:moveTo>
                  <a:pt x="19805" y="2170"/>
                </a:moveTo>
                <a:lnTo>
                  <a:pt x="1801" y="2170"/>
                </a:lnTo>
                <a:lnTo>
                  <a:pt x="1801" y="19440"/>
                </a:lnTo>
                <a:lnTo>
                  <a:pt x="19805" y="19440"/>
                </a:lnTo>
                <a:lnTo>
                  <a:pt x="19805" y="2170"/>
                </a:lnTo>
                <a:close/>
                <a:moveTo>
                  <a:pt x="5425" y="8662"/>
                </a:moveTo>
                <a:cubicBezTo>
                  <a:pt x="4910" y="8662"/>
                  <a:pt x="4475" y="8454"/>
                  <a:pt x="4125" y="8034"/>
                </a:cubicBezTo>
                <a:cubicBezTo>
                  <a:pt x="3770" y="7611"/>
                  <a:pt x="3598" y="7103"/>
                  <a:pt x="3598" y="6512"/>
                </a:cubicBezTo>
                <a:cubicBezTo>
                  <a:pt x="3598" y="5895"/>
                  <a:pt x="3770" y="5372"/>
                  <a:pt x="4125" y="4952"/>
                </a:cubicBezTo>
                <a:cubicBezTo>
                  <a:pt x="4477" y="4526"/>
                  <a:pt x="4910" y="4321"/>
                  <a:pt x="5425" y="4321"/>
                </a:cubicBezTo>
                <a:cubicBezTo>
                  <a:pt x="5914" y="4321"/>
                  <a:pt x="6340" y="4529"/>
                  <a:pt x="6693" y="4952"/>
                </a:cubicBezTo>
                <a:cubicBezTo>
                  <a:pt x="7045" y="5372"/>
                  <a:pt x="7219" y="5895"/>
                  <a:pt x="7219" y="6512"/>
                </a:cubicBezTo>
                <a:cubicBezTo>
                  <a:pt x="7219" y="7103"/>
                  <a:pt x="7045" y="7611"/>
                  <a:pt x="6693" y="8034"/>
                </a:cubicBezTo>
                <a:cubicBezTo>
                  <a:pt x="6340" y="8454"/>
                  <a:pt x="5914" y="8662"/>
                  <a:pt x="5425" y="8662"/>
                </a:cubicBezTo>
                <a:moveTo>
                  <a:pt x="18001" y="17287"/>
                </a:moveTo>
                <a:lnTo>
                  <a:pt x="3598" y="17287"/>
                </a:lnTo>
                <a:lnTo>
                  <a:pt x="3598" y="15810"/>
                </a:lnTo>
                <a:lnTo>
                  <a:pt x="6845" y="10745"/>
                </a:lnTo>
                <a:lnTo>
                  <a:pt x="9045" y="12942"/>
                </a:lnTo>
                <a:lnTo>
                  <a:pt x="13193" y="5387"/>
                </a:lnTo>
                <a:lnTo>
                  <a:pt x="17998" y="11350"/>
                </a:lnTo>
                <a:lnTo>
                  <a:pt x="17998" y="17287"/>
                </a:lnTo>
                <a:close/>
              </a:path>
            </a:pathLst>
          </a:custGeom>
          <a:solidFill>
            <a:schemeClr val="accent2"/>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 name="Picture Placeholder 1"/>
          <p:cNvSpPr>
            <a:spLocks noGrp="1"/>
          </p:cNvSpPr>
          <p:nvPr>
            <p:ph type="pic" sz="quarter" idx="14"/>
          </p:nvPr>
        </p:nvSpPr>
        <p:spPr/>
      </p:sp>
    </p:spTree>
    <p:extLst>
      <p:ext uri="{BB962C8B-B14F-4D97-AF65-F5344CB8AC3E}">
        <p14:creationId xmlns:p14="http://schemas.microsoft.com/office/powerpoint/2010/main" val="353862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Effect transition="in" filter="fade">
                                      <p:cBhvr>
                                        <p:cTn id="27" dur="500"/>
                                        <p:tgtEl>
                                          <p:spTgt spid="40"/>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500"/>
                                        <p:tgtEl>
                                          <p:spTgt spid="60"/>
                                        </p:tgtEl>
                                      </p:cBhvr>
                                    </p:animEffect>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500"/>
                                        <p:tgtEl>
                                          <p:spTgt spid="61"/>
                                        </p:tgtEl>
                                      </p:cBhvr>
                                    </p:animEffect>
                                  </p:childTnLst>
                                </p:cTn>
                              </p:par>
                            </p:childTnLst>
                          </p:cTn>
                        </p:par>
                        <p:par>
                          <p:cTn id="52" fill="hold">
                            <p:stCondLst>
                              <p:cond delay="5500"/>
                            </p:stCondLst>
                            <p:childTnLst>
                              <p:par>
                                <p:cTn id="53" presetID="10" presetClass="entr" presetSubtype="0" fill="hold" nodeType="after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build="p"/>
      <p:bldP spid="40" grpId="0" animBg="1"/>
      <p:bldP spid="60" grpId="0" animBg="1"/>
      <p:bldP spid="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
            <a:ext cx="24387175" cy="675338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5639226" y="3090379"/>
            <a:ext cx="13097320" cy="7323184"/>
            <a:chOff x="1763688" y="1124744"/>
            <a:chExt cx="5652564" cy="3166095"/>
          </a:xfrm>
        </p:grpSpPr>
        <p:sp>
          <p:nvSpPr>
            <p:cNvPr id="27" name="Rectangle 26"/>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3" descr="F:\Trabajos\Envato\Graphic River\Duckson\Elements\lap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24744"/>
              <a:ext cx="5652564" cy="3166095"/>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itle 1"/>
          <p:cNvSpPr txBox="1">
            <a:spLocks/>
          </p:cNvSpPr>
          <p:nvPr/>
        </p:nvSpPr>
        <p:spPr>
          <a:xfrm>
            <a:off x="1829038" y="567771"/>
            <a:ext cx="20729099" cy="1133518"/>
          </a:xfrm>
          <a:prstGeom prst="rect">
            <a:avLst/>
          </a:prstGeom>
        </p:spPr>
        <p:txBody>
          <a:bodyPr>
            <a:noAutofit/>
          </a:bodyPr>
          <a:lstStyle>
            <a:lvl1pPr algn="ctr" defTabSz="1087444" rtl="0" eaLnBrk="1" latinLnBrk="0" hangingPunct="1">
              <a:spcBef>
                <a:spcPct val="0"/>
              </a:spcBef>
              <a:buNone/>
              <a:defRPr sz="6000" kern="1200">
                <a:solidFill>
                  <a:schemeClr val="bg2"/>
                </a:solidFill>
                <a:latin typeface="Open Sans"/>
                <a:ea typeface="+mj-ea"/>
                <a:cs typeface="Open Sans"/>
              </a:defRPr>
            </a:lvl1pPr>
          </a:lstStyle>
          <a:p>
            <a:r>
              <a:rPr lang="en-US" dirty="0" smtClean="0">
                <a:solidFill>
                  <a:schemeClr val="bg1"/>
                </a:solidFill>
              </a:rPr>
              <a:t>Laptop Mock up Included</a:t>
            </a:r>
            <a:endParaRPr lang="en-US" dirty="0">
              <a:solidFill>
                <a:schemeClr val="bg1"/>
              </a:solidFill>
            </a:endParaRPr>
          </a:p>
        </p:txBody>
      </p:sp>
      <p:sp>
        <p:nvSpPr>
          <p:cNvPr id="34" name="Rectangle 33"/>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35" name="Subtitle 2"/>
          <p:cNvSpPr txBox="1">
            <a:spLocks/>
          </p:cNvSpPr>
          <p:nvPr/>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solidFill>
                  <a:schemeClr val="bg1"/>
                </a:solidFill>
              </a:rPr>
              <a:t>Your subtitle goes here</a:t>
            </a:r>
          </a:p>
        </p:txBody>
      </p:sp>
      <p:grpSp>
        <p:nvGrpSpPr>
          <p:cNvPr id="75" name="Group 74"/>
          <p:cNvGrpSpPr/>
          <p:nvPr/>
        </p:nvGrpSpPr>
        <p:grpSpPr>
          <a:xfrm>
            <a:off x="5123318" y="10572313"/>
            <a:ext cx="4267756" cy="1956823"/>
            <a:chOff x="838200" y="3111245"/>
            <a:chExt cx="1600200" cy="733808"/>
          </a:xfrm>
        </p:grpSpPr>
        <p:sp>
          <p:nvSpPr>
            <p:cNvPr id="76" name="TextBox 75"/>
            <p:cNvSpPr txBox="1"/>
            <p:nvPr/>
          </p:nvSpPr>
          <p:spPr>
            <a:xfrm>
              <a:off x="838200" y="311124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Feature One</a:t>
              </a:r>
              <a:endParaRPr lang="en-US" sz="3200" dirty="0">
                <a:solidFill>
                  <a:schemeClr val="tx2"/>
                </a:solidFill>
                <a:latin typeface="Open Sans Light"/>
                <a:cs typeface="Open Sans Light"/>
              </a:endParaRPr>
            </a:p>
          </p:txBody>
        </p:sp>
        <p:sp>
          <p:nvSpPr>
            <p:cNvPr id="77" name="TextBox 76"/>
            <p:cNvSpPr txBox="1"/>
            <p:nvPr/>
          </p:nvSpPr>
          <p:spPr>
            <a:xfrm>
              <a:off x="838200" y="3326260"/>
              <a:ext cx="1600200" cy="518793"/>
            </a:xfrm>
            <a:prstGeom prst="rect">
              <a:avLst/>
            </a:prstGeom>
            <a:noFill/>
          </p:spPr>
          <p:txBody>
            <a:bodyPr wrap="square" rtlCol="0">
              <a:noAutofit/>
            </a:bodyPr>
            <a:lstStyle/>
            <a:p>
              <a:pP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sp>
        <p:nvSpPr>
          <p:cNvPr id="78" name="AutoShape 94"/>
          <p:cNvSpPr>
            <a:spLocks/>
          </p:cNvSpPr>
          <p:nvPr/>
        </p:nvSpPr>
        <p:spPr bwMode="auto">
          <a:xfrm>
            <a:off x="4211482" y="10780302"/>
            <a:ext cx="721802" cy="851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1" y="9829"/>
                </a:moveTo>
                <a:cubicBezTo>
                  <a:pt x="20671" y="9939"/>
                  <a:pt x="20995" y="10131"/>
                  <a:pt x="21232" y="10408"/>
                </a:cubicBezTo>
                <a:cubicBezTo>
                  <a:pt x="21481" y="10681"/>
                  <a:pt x="21599" y="11001"/>
                  <a:pt x="21599" y="11358"/>
                </a:cubicBezTo>
                <a:lnTo>
                  <a:pt x="21599" y="19987"/>
                </a:lnTo>
                <a:cubicBezTo>
                  <a:pt x="21599" y="20419"/>
                  <a:pt x="21398" y="20796"/>
                  <a:pt x="21002" y="21116"/>
                </a:cubicBezTo>
                <a:cubicBezTo>
                  <a:pt x="20606" y="21438"/>
                  <a:pt x="20138" y="21599"/>
                  <a:pt x="19598" y="21599"/>
                </a:cubicBezTo>
                <a:lnTo>
                  <a:pt x="2016" y="21599"/>
                </a:lnTo>
                <a:cubicBezTo>
                  <a:pt x="1476" y="21599"/>
                  <a:pt x="1004" y="21438"/>
                  <a:pt x="604" y="21116"/>
                </a:cubicBezTo>
                <a:cubicBezTo>
                  <a:pt x="198" y="20796"/>
                  <a:pt x="0" y="20419"/>
                  <a:pt x="0" y="19987"/>
                </a:cubicBezTo>
                <a:lnTo>
                  <a:pt x="0" y="11358"/>
                </a:lnTo>
                <a:cubicBezTo>
                  <a:pt x="0" y="11001"/>
                  <a:pt x="122" y="10681"/>
                  <a:pt x="367" y="10408"/>
                </a:cubicBezTo>
                <a:cubicBezTo>
                  <a:pt x="619" y="10131"/>
                  <a:pt x="939" y="9938"/>
                  <a:pt x="1346" y="9829"/>
                </a:cubicBezTo>
                <a:lnTo>
                  <a:pt x="1346" y="7566"/>
                </a:lnTo>
                <a:cubicBezTo>
                  <a:pt x="1346" y="6530"/>
                  <a:pt x="1591" y="5551"/>
                  <a:pt x="2084" y="4632"/>
                </a:cubicBezTo>
                <a:cubicBezTo>
                  <a:pt x="2581" y="3711"/>
                  <a:pt x="3254" y="2908"/>
                  <a:pt x="4108" y="2219"/>
                </a:cubicBezTo>
                <a:cubicBezTo>
                  <a:pt x="4968" y="1531"/>
                  <a:pt x="5973" y="990"/>
                  <a:pt x="7125" y="593"/>
                </a:cubicBezTo>
                <a:cubicBezTo>
                  <a:pt x="8281" y="198"/>
                  <a:pt x="9509" y="0"/>
                  <a:pt x="10809" y="0"/>
                </a:cubicBezTo>
                <a:cubicBezTo>
                  <a:pt x="12105" y="0"/>
                  <a:pt x="13329" y="198"/>
                  <a:pt x="14478" y="593"/>
                </a:cubicBezTo>
                <a:cubicBezTo>
                  <a:pt x="15630" y="990"/>
                  <a:pt x="16634" y="1531"/>
                  <a:pt x="17495" y="2219"/>
                </a:cubicBezTo>
                <a:cubicBezTo>
                  <a:pt x="18355" y="2908"/>
                  <a:pt x="19036" y="3714"/>
                  <a:pt x="19533" y="4641"/>
                </a:cubicBezTo>
                <a:cubicBezTo>
                  <a:pt x="20022" y="5562"/>
                  <a:pt x="20271" y="6538"/>
                  <a:pt x="20271" y="7566"/>
                </a:cubicBezTo>
                <a:lnTo>
                  <a:pt x="20271" y="9829"/>
                </a:lnTo>
                <a:close/>
                <a:moveTo>
                  <a:pt x="16202" y="7566"/>
                </a:moveTo>
                <a:cubicBezTo>
                  <a:pt x="16202" y="6961"/>
                  <a:pt x="16062" y="6394"/>
                  <a:pt x="15781" y="5870"/>
                </a:cubicBezTo>
                <a:cubicBezTo>
                  <a:pt x="15496" y="5349"/>
                  <a:pt x="15108" y="4894"/>
                  <a:pt x="14614" y="4508"/>
                </a:cubicBezTo>
                <a:cubicBezTo>
                  <a:pt x="14125" y="4123"/>
                  <a:pt x="13545" y="3817"/>
                  <a:pt x="12886" y="3593"/>
                </a:cubicBezTo>
                <a:cubicBezTo>
                  <a:pt x="12224" y="3365"/>
                  <a:pt x="11532" y="3253"/>
                  <a:pt x="10809" y="3253"/>
                </a:cubicBezTo>
                <a:cubicBezTo>
                  <a:pt x="10049" y="3253"/>
                  <a:pt x="9347" y="3365"/>
                  <a:pt x="8706" y="3593"/>
                </a:cubicBezTo>
                <a:cubicBezTo>
                  <a:pt x="8061" y="3817"/>
                  <a:pt x="7489" y="4123"/>
                  <a:pt x="6988" y="4508"/>
                </a:cubicBezTo>
                <a:cubicBezTo>
                  <a:pt x="6488" y="4894"/>
                  <a:pt x="6099" y="5352"/>
                  <a:pt x="5818" y="5879"/>
                </a:cubicBezTo>
                <a:cubicBezTo>
                  <a:pt x="5537" y="6406"/>
                  <a:pt x="5397" y="6970"/>
                  <a:pt x="5397" y="7566"/>
                </a:cubicBezTo>
                <a:lnTo>
                  <a:pt x="5397" y="9717"/>
                </a:lnTo>
                <a:lnTo>
                  <a:pt x="16202" y="9717"/>
                </a:lnTo>
                <a:lnTo>
                  <a:pt x="16202" y="7566"/>
                </a:lnTo>
                <a:close/>
                <a:moveTo>
                  <a:pt x="11964" y="15409"/>
                </a:moveTo>
                <a:cubicBezTo>
                  <a:pt x="12296" y="15245"/>
                  <a:pt x="12569" y="15020"/>
                  <a:pt x="12782" y="14744"/>
                </a:cubicBezTo>
                <a:cubicBezTo>
                  <a:pt x="12990" y="14462"/>
                  <a:pt x="13098" y="14159"/>
                  <a:pt x="13098" y="13840"/>
                </a:cubicBezTo>
                <a:cubicBezTo>
                  <a:pt x="13098" y="13333"/>
                  <a:pt x="12875" y="12898"/>
                  <a:pt x="12429" y="12530"/>
                </a:cubicBezTo>
                <a:cubicBezTo>
                  <a:pt x="11979" y="12161"/>
                  <a:pt x="11439" y="11980"/>
                  <a:pt x="10809" y="11980"/>
                </a:cubicBezTo>
                <a:cubicBezTo>
                  <a:pt x="10175" y="11980"/>
                  <a:pt x="9638" y="12161"/>
                  <a:pt x="9188" y="12530"/>
                </a:cubicBezTo>
                <a:cubicBezTo>
                  <a:pt x="8738" y="12898"/>
                  <a:pt x="8515" y="13333"/>
                  <a:pt x="8515" y="13840"/>
                </a:cubicBezTo>
                <a:cubicBezTo>
                  <a:pt x="8515" y="14159"/>
                  <a:pt x="8616" y="14462"/>
                  <a:pt x="8825" y="14744"/>
                </a:cubicBezTo>
                <a:cubicBezTo>
                  <a:pt x="9033" y="15020"/>
                  <a:pt x="9300" y="15233"/>
                  <a:pt x="9638" y="15383"/>
                </a:cubicBezTo>
                <a:lnTo>
                  <a:pt x="8515" y="19339"/>
                </a:lnTo>
                <a:lnTo>
                  <a:pt x="13098" y="19339"/>
                </a:lnTo>
                <a:lnTo>
                  <a:pt x="11964" y="15409"/>
                </a:lnTo>
                <a:close/>
              </a:path>
            </a:pathLst>
          </a:custGeom>
          <a:solidFill>
            <a:schemeClr val="accent2"/>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79" name="Group 78"/>
          <p:cNvGrpSpPr/>
          <p:nvPr/>
        </p:nvGrpSpPr>
        <p:grpSpPr>
          <a:xfrm>
            <a:off x="10457605" y="10572313"/>
            <a:ext cx="4267756" cy="1956823"/>
            <a:chOff x="838200" y="3111245"/>
            <a:chExt cx="1600200" cy="733808"/>
          </a:xfrm>
        </p:grpSpPr>
        <p:sp>
          <p:nvSpPr>
            <p:cNvPr id="80" name="TextBox 79"/>
            <p:cNvSpPr txBox="1"/>
            <p:nvPr/>
          </p:nvSpPr>
          <p:spPr>
            <a:xfrm>
              <a:off x="838200" y="311124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Feature Two</a:t>
              </a:r>
              <a:endParaRPr lang="en-US" sz="3200" dirty="0">
                <a:solidFill>
                  <a:schemeClr val="tx2"/>
                </a:solidFill>
                <a:latin typeface="Open Sans Light"/>
                <a:cs typeface="Open Sans Light"/>
              </a:endParaRPr>
            </a:p>
          </p:txBody>
        </p:sp>
        <p:sp>
          <p:nvSpPr>
            <p:cNvPr id="81" name="TextBox 80"/>
            <p:cNvSpPr txBox="1"/>
            <p:nvPr/>
          </p:nvSpPr>
          <p:spPr>
            <a:xfrm>
              <a:off x="838200" y="3326260"/>
              <a:ext cx="1600200" cy="518793"/>
            </a:xfrm>
            <a:prstGeom prst="rect">
              <a:avLst/>
            </a:prstGeom>
            <a:noFill/>
          </p:spPr>
          <p:txBody>
            <a:bodyPr wrap="square" rtlCol="0">
              <a:noAutofit/>
            </a:bodyPr>
            <a:lstStyle/>
            <a:p>
              <a:pP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90" name="Group 89"/>
          <p:cNvGrpSpPr/>
          <p:nvPr/>
        </p:nvGrpSpPr>
        <p:grpSpPr>
          <a:xfrm>
            <a:off x="15981925" y="10572313"/>
            <a:ext cx="4267756" cy="1956823"/>
            <a:chOff x="838200" y="3111245"/>
            <a:chExt cx="1600200" cy="733808"/>
          </a:xfrm>
        </p:grpSpPr>
        <p:sp>
          <p:nvSpPr>
            <p:cNvPr id="91" name="TextBox 90"/>
            <p:cNvSpPr txBox="1"/>
            <p:nvPr/>
          </p:nvSpPr>
          <p:spPr>
            <a:xfrm>
              <a:off x="838200" y="311124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Feature Three</a:t>
              </a:r>
              <a:endParaRPr lang="en-US" sz="3200" dirty="0">
                <a:solidFill>
                  <a:schemeClr val="tx2"/>
                </a:solidFill>
                <a:latin typeface="Open Sans Light"/>
                <a:cs typeface="Open Sans Light"/>
              </a:endParaRPr>
            </a:p>
          </p:txBody>
        </p:sp>
        <p:sp>
          <p:nvSpPr>
            <p:cNvPr id="92" name="TextBox 91"/>
            <p:cNvSpPr txBox="1"/>
            <p:nvPr/>
          </p:nvSpPr>
          <p:spPr>
            <a:xfrm>
              <a:off x="838200" y="3326260"/>
              <a:ext cx="1600200" cy="518793"/>
            </a:xfrm>
            <a:prstGeom prst="rect">
              <a:avLst/>
            </a:prstGeom>
            <a:noFill/>
          </p:spPr>
          <p:txBody>
            <a:bodyPr wrap="square" rtlCol="0">
              <a:noAutofit/>
            </a:bodyPr>
            <a:lstStyle/>
            <a:p>
              <a:pP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sp>
        <p:nvSpPr>
          <p:cNvPr id="94" name="AutoShape 31"/>
          <p:cNvSpPr>
            <a:spLocks/>
          </p:cNvSpPr>
          <p:nvPr/>
        </p:nvSpPr>
        <p:spPr bwMode="auto">
          <a:xfrm>
            <a:off x="9626607" y="10853387"/>
            <a:ext cx="662113" cy="584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276" y="7975"/>
                </a:moveTo>
                <a:cubicBezTo>
                  <a:pt x="3988" y="7975"/>
                  <a:pt x="3706" y="8031"/>
                  <a:pt x="3434" y="8148"/>
                </a:cubicBezTo>
                <a:cubicBezTo>
                  <a:pt x="3160" y="8266"/>
                  <a:pt x="2903" y="8427"/>
                  <a:pt x="2666" y="8627"/>
                </a:cubicBezTo>
                <a:cubicBezTo>
                  <a:pt x="2428" y="8830"/>
                  <a:pt x="2220" y="9071"/>
                  <a:pt x="2044" y="9344"/>
                </a:cubicBezTo>
                <a:cubicBezTo>
                  <a:pt x="1867" y="9620"/>
                  <a:pt x="1730" y="9926"/>
                  <a:pt x="1628" y="10252"/>
                </a:cubicBezTo>
                <a:lnTo>
                  <a:pt x="0" y="16271"/>
                </a:lnTo>
                <a:lnTo>
                  <a:pt x="0" y="1618"/>
                </a:lnTo>
                <a:cubicBezTo>
                  <a:pt x="0" y="1177"/>
                  <a:pt x="132" y="796"/>
                  <a:pt x="399" y="478"/>
                </a:cubicBezTo>
                <a:cubicBezTo>
                  <a:pt x="663" y="161"/>
                  <a:pt x="981" y="0"/>
                  <a:pt x="1348" y="0"/>
                </a:cubicBezTo>
                <a:lnTo>
                  <a:pt x="9459" y="0"/>
                </a:lnTo>
                <a:cubicBezTo>
                  <a:pt x="9824" y="0"/>
                  <a:pt x="10140" y="161"/>
                  <a:pt x="10407" y="478"/>
                </a:cubicBezTo>
                <a:cubicBezTo>
                  <a:pt x="10673" y="796"/>
                  <a:pt x="10806" y="1177"/>
                  <a:pt x="10806" y="1618"/>
                </a:cubicBezTo>
                <a:cubicBezTo>
                  <a:pt x="10806" y="2059"/>
                  <a:pt x="10938" y="2438"/>
                  <a:pt x="11197" y="2749"/>
                </a:cubicBezTo>
                <a:cubicBezTo>
                  <a:pt x="11459" y="3063"/>
                  <a:pt x="11773" y="3222"/>
                  <a:pt x="12142" y="3222"/>
                </a:cubicBezTo>
                <a:lnTo>
                  <a:pt x="17332" y="3222"/>
                </a:lnTo>
                <a:cubicBezTo>
                  <a:pt x="17700" y="3222"/>
                  <a:pt x="18015" y="3384"/>
                  <a:pt x="18277" y="3713"/>
                </a:cubicBezTo>
                <a:cubicBezTo>
                  <a:pt x="18539" y="4042"/>
                  <a:pt x="18669" y="4426"/>
                  <a:pt x="18669" y="4867"/>
                </a:cubicBezTo>
                <a:lnTo>
                  <a:pt x="18669" y="7975"/>
                </a:lnTo>
                <a:lnTo>
                  <a:pt x="4276" y="7975"/>
                </a:lnTo>
                <a:close/>
                <a:moveTo>
                  <a:pt x="21599" y="10140"/>
                </a:moveTo>
                <a:lnTo>
                  <a:pt x="18552" y="20800"/>
                </a:lnTo>
                <a:cubicBezTo>
                  <a:pt x="18505" y="21015"/>
                  <a:pt x="18385" y="21203"/>
                  <a:pt x="18194" y="21362"/>
                </a:cubicBezTo>
                <a:cubicBezTo>
                  <a:pt x="18003" y="21520"/>
                  <a:pt x="17817" y="21599"/>
                  <a:pt x="17638" y="21599"/>
                </a:cubicBezTo>
                <a:lnTo>
                  <a:pt x="504" y="21599"/>
                </a:lnTo>
                <a:lnTo>
                  <a:pt x="3388" y="10913"/>
                </a:lnTo>
                <a:cubicBezTo>
                  <a:pt x="3434" y="10698"/>
                  <a:pt x="3552" y="10516"/>
                  <a:pt x="3745" y="10363"/>
                </a:cubicBezTo>
                <a:cubicBezTo>
                  <a:pt x="3936" y="10213"/>
                  <a:pt x="4120" y="10140"/>
                  <a:pt x="4301" y="10140"/>
                </a:cubicBezTo>
                <a:lnTo>
                  <a:pt x="21599" y="10140"/>
                </a:lnTo>
                <a:close/>
              </a:path>
            </a:pathLst>
          </a:custGeom>
          <a:solidFill>
            <a:schemeClr val="accent3"/>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95" name="AutoShape 49"/>
          <p:cNvSpPr>
            <a:spLocks/>
          </p:cNvSpPr>
          <p:nvPr/>
        </p:nvSpPr>
        <p:spPr bwMode="auto">
          <a:xfrm>
            <a:off x="15252222" y="10729368"/>
            <a:ext cx="599514" cy="5869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143" y="21047"/>
                </a:moveTo>
                <a:cubicBezTo>
                  <a:pt x="3143" y="21200"/>
                  <a:pt x="3101" y="21329"/>
                  <a:pt x="3025" y="21435"/>
                </a:cubicBezTo>
                <a:cubicBezTo>
                  <a:pt x="2947" y="21544"/>
                  <a:pt x="2841" y="21599"/>
                  <a:pt x="2707" y="21599"/>
                </a:cubicBezTo>
                <a:lnTo>
                  <a:pt x="457" y="21599"/>
                </a:lnTo>
                <a:cubicBezTo>
                  <a:pt x="154" y="21599"/>
                  <a:pt x="0" y="21414"/>
                  <a:pt x="0" y="21047"/>
                </a:cubicBezTo>
                <a:lnTo>
                  <a:pt x="0" y="17393"/>
                </a:lnTo>
                <a:cubicBezTo>
                  <a:pt x="0" y="17244"/>
                  <a:pt x="46" y="17114"/>
                  <a:pt x="134" y="17006"/>
                </a:cubicBezTo>
                <a:cubicBezTo>
                  <a:pt x="225" y="16900"/>
                  <a:pt x="332" y="16844"/>
                  <a:pt x="457" y="16844"/>
                </a:cubicBezTo>
                <a:lnTo>
                  <a:pt x="2707" y="16844"/>
                </a:lnTo>
                <a:cubicBezTo>
                  <a:pt x="2834" y="16844"/>
                  <a:pt x="2937" y="16900"/>
                  <a:pt x="3018" y="17006"/>
                </a:cubicBezTo>
                <a:cubicBezTo>
                  <a:pt x="3101" y="17114"/>
                  <a:pt x="3143" y="17244"/>
                  <a:pt x="3143" y="17393"/>
                </a:cubicBezTo>
                <a:lnTo>
                  <a:pt x="3143" y="21047"/>
                </a:lnTo>
                <a:close/>
                <a:moveTo>
                  <a:pt x="7757" y="21047"/>
                </a:moveTo>
                <a:cubicBezTo>
                  <a:pt x="7757" y="21200"/>
                  <a:pt x="7715" y="21329"/>
                  <a:pt x="7634" y="21435"/>
                </a:cubicBezTo>
                <a:cubicBezTo>
                  <a:pt x="7551" y="21544"/>
                  <a:pt x="7448" y="21599"/>
                  <a:pt x="7324" y="21599"/>
                </a:cubicBezTo>
                <a:lnTo>
                  <a:pt x="5062" y="21599"/>
                </a:lnTo>
                <a:cubicBezTo>
                  <a:pt x="4934" y="21599"/>
                  <a:pt x="4829" y="21544"/>
                  <a:pt x="4739" y="21435"/>
                </a:cubicBezTo>
                <a:cubicBezTo>
                  <a:pt x="4648" y="21329"/>
                  <a:pt x="4604" y="21200"/>
                  <a:pt x="4604" y="21047"/>
                </a:cubicBezTo>
                <a:lnTo>
                  <a:pt x="4604" y="14947"/>
                </a:lnTo>
                <a:cubicBezTo>
                  <a:pt x="4604" y="14797"/>
                  <a:pt x="4648" y="14668"/>
                  <a:pt x="4739" y="14559"/>
                </a:cubicBezTo>
                <a:cubicBezTo>
                  <a:pt x="4829" y="14453"/>
                  <a:pt x="4934" y="14398"/>
                  <a:pt x="5062" y="14398"/>
                </a:cubicBezTo>
                <a:lnTo>
                  <a:pt x="7324" y="14398"/>
                </a:lnTo>
                <a:cubicBezTo>
                  <a:pt x="7448" y="14398"/>
                  <a:pt x="7551" y="14453"/>
                  <a:pt x="7634" y="14559"/>
                </a:cubicBezTo>
                <a:cubicBezTo>
                  <a:pt x="7715" y="14668"/>
                  <a:pt x="7757" y="14797"/>
                  <a:pt x="7757" y="14947"/>
                </a:cubicBezTo>
                <a:lnTo>
                  <a:pt x="7757" y="21047"/>
                </a:lnTo>
                <a:close/>
                <a:moveTo>
                  <a:pt x="12388" y="21047"/>
                </a:moveTo>
                <a:cubicBezTo>
                  <a:pt x="12388" y="21200"/>
                  <a:pt x="12342" y="21329"/>
                  <a:pt x="12251" y="21435"/>
                </a:cubicBezTo>
                <a:cubicBezTo>
                  <a:pt x="12165" y="21544"/>
                  <a:pt x="12055" y="21599"/>
                  <a:pt x="11928" y="21599"/>
                </a:cubicBezTo>
                <a:lnTo>
                  <a:pt x="9666" y="21599"/>
                </a:lnTo>
                <a:cubicBezTo>
                  <a:pt x="9541" y="21599"/>
                  <a:pt x="9434" y="21544"/>
                  <a:pt x="9343" y="21435"/>
                </a:cubicBezTo>
                <a:cubicBezTo>
                  <a:pt x="9255" y="21329"/>
                  <a:pt x="9208" y="21200"/>
                  <a:pt x="9208" y="21047"/>
                </a:cubicBezTo>
                <a:lnTo>
                  <a:pt x="9208" y="11546"/>
                </a:lnTo>
                <a:cubicBezTo>
                  <a:pt x="9208" y="11393"/>
                  <a:pt x="9255" y="11264"/>
                  <a:pt x="9343" y="11158"/>
                </a:cubicBezTo>
                <a:cubicBezTo>
                  <a:pt x="9434" y="11049"/>
                  <a:pt x="9541" y="10996"/>
                  <a:pt x="9666" y="10996"/>
                </a:cubicBezTo>
                <a:lnTo>
                  <a:pt x="11928" y="10996"/>
                </a:lnTo>
                <a:cubicBezTo>
                  <a:pt x="12055" y="10996"/>
                  <a:pt x="12165" y="11049"/>
                  <a:pt x="12251" y="11158"/>
                </a:cubicBezTo>
                <a:cubicBezTo>
                  <a:pt x="12342" y="11264"/>
                  <a:pt x="12388" y="11393"/>
                  <a:pt x="12388" y="11546"/>
                </a:cubicBezTo>
                <a:lnTo>
                  <a:pt x="12388" y="21047"/>
                </a:lnTo>
                <a:close/>
                <a:moveTo>
                  <a:pt x="16993" y="21047"/>
                </a:moveTo>
                <a:cubicBezTo>
                  <a:pt x="16993" y="21200"/>
                  <a:pt x="16946" y="21329"/>
                  <a:pt x="16856" y="21435"/>
                </a:cubicBezTo>
                <a:cubicBezTo>
                  <a:pt x="16767" y="21544"/>
                  <a:pt x="16660" y="21599"/>
                  <a:pt x="16535" y="21599"/>
                </a:cubicBezTo>
                <a:lnTo>
                  <a:pt x="14285" y="21599"/>
                </a:lnTo>
                <a:cubicBezTo>
                  <a:pt x="14158" y="21599"/>
                  <a:pt x="14055" y="21544"/>
                  <a:pt x="13974" y="21435"/>
                </a:cubicBezTo>
                <a:cubicBezTo>
                  <a:pt x="13894" y="21329"/>
                  <a:pt x="13850" y="21200"/>
                  <a:pt x="13850" y="21047"/>
                </a:cubicBezTo>
                <a:lnTo>
                  <a:pt x="13850" y="7058"/>
                </a:lnTo>
                <a:cubicBezTo>
                  <a:pt x="13850" y="6908"/>
                  <a:pt x="13891" y="6781"/>
                  <a:pt x="13967" y="6670"/>
                </a:cubicBezTo>
                <a:cubicBezTo>
                  <a:pt x="14045" y="6564"/>
                  <a:pt x="14151" y="6511"/>
                  <a:pt x="14285" y="6511"/>
                </a:cubicBezTo>
                <a:lnTo>
                  <a:pt x="16535" y="6511"/>
                </a:lnTo>
                <a:cubicBezTo>
                  <a:pt x="16660" y="6511"/>
                  <a:pt x="16767" y="6561"/>
                  <a:pt x="16855" y="6664"/>
                </a:cubicBezTo>
                <a:cubicBezTo>
                  <a:pt x="16946" y="6767"/>
                  <a:pt x="16993" y="6899"/>
                  <a:pt x="16993" y="7058"/>
                </a:cubicBezTo>
                <a:lnTo>
                  <a:pt x="16993" y="21047"/>
                </a:lnTo>
                <a:close/>
                <a:moveTo>
                  <a:pt x="21599" y="21047"/>
                </a:moveTo>
                <a:cubicBezTo>
                  <a:pt x="21599" y="21414"/>
                  <a:pt x="21448" y="21599"/>
                  <a:pt x="21139" y="21599"/>
                </a:cubicBezTo>
                <a:lnTo>
                  <a:pt x="18914" y="21599"/>
                </a:lnTo>
                <a:cubicBezTo>
                  <a:pt x="18611" y="21599"/>
                  <a:pt x="18456" y="21414"/>
                  <a:pt x="18456" y="21047"/>
                </a:cubicBezTo>
                <a:lnTo>
                  <a:pt x="18456" y="549"/>
                </a:lnTo>
                <a:cubicBezTo>
                  <a:pt x="18456" y="182"/>
                  <a:pt x="18608" y="0"/>
                  <a:pt x="18914" y="0"/>
                </a:cubicBezTo>
                <a:lnTo>
                  <a:pt x="21139" y="0"/>
                </a:lnTo>
                <a:cubicBezTo>
                  <a:pt x="21445" y="0"/>
                  <a:pt x="21599" y="182"/>
                  <a:pt x="21599" y="549"/>
                </a:cubicBezTo>
                <a:lnTo>
                  <a:pt x="21599" y="21047"/>
                </a:lnTo>
                <a:close/>
              </a:path>
            </a:pathLst>
          </a:custGeom>
          <a:solidFill>
            <a:schemeClr val="accent2"/>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230927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5">
                                            <p:txEl>
                                              <p:pRg st="0" end="0"/>
                                            </p:txEl>
                                          </p:spTgt>
                                        </p:tgtEl>
                                        <p:attrNameLst>
                                          <p:attrName>style.visibility</p:attrName>
                                        </p:attrNameLst>
                                      </p:cBhvr>
                                      <p:to>
                                        <p:strVal val="visible"/>
                                      </p:to>
                                    </p:set>
                                    <p:animEffect transition="in" filter="fade">
                                      <p:cBhvr>
                                        <p:cTn id="13" dur="500"/>
                                        <p:tgtEl>
                                          <p:spTgt spid="35">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500"/>
                                        <p:tgtEl>
                                          <p:spTgt spid="75"/>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fade">
                                      <p:cBhvr>
                                        <p:cTn id="41" dur="500"/>
                                        <p:tgtEl>
                                          <p:spTgt spid="95"/>
                                        </p:tgtEl>
                                      </p:cBhvr>
                                    </p:animEffect>
                                  </p:childTnLst>
                                </p:cTn>
                              </p:par>
                            </p:childTnLst>
                          </p:cTn>
                        </p:par>
                        <p:par>
                          <p:cTn id="42" fill="hold">
                            <p:stCondLst>
                              <p:cond delay="4500"/>
                            </p:stCondLst>
                            <p:childTnLst>
                              <p:par>
                                <p:cTn id="43" presetID="10" presetClass="entr" presetSubtype="0" fill="hold" nodeType="afterEffect">
                                  <p:stCondLst>
                                    <p:cond delay="0"/>
                                  </p:stCondLst>
                                  <p:childTnLst>
                                    <p:set>
                                      <p:cBhvr>
                                        <p:cTn id="44" dur="1" fill="hold">
                                          <p:stCondLst>
                                            <p:cond delay="0"/>
                                          </p:stCondLst>
                                        </p:cTn>
                                        <p:tgtEl>
                                          <p:spTgt spid="90"/>
                                        </p:tgtEl>
                                        <p:attrNameLst>
                                          <p:attrName>style.visibility</p:attrName>
                                        </p:attrNameLst>
                                      </p:cBhvr>
                                      <p:to>
                                        <p:strVal val="visible"/>
                                      </p:to>
                                    </p:set>
                                    <p:animEffect transition="in" filter="fade">
                                      <p:cBhvr>
                                        <p:cTn id="4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P spid="35" grpId="0" build="p"/>
      <p:bldP spid="78" grpId="0" animBg="1"/>
      <p:bldP spid="94" grpId="0" animBg="1"/>
      <p:bldP spid="9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9" name="Title 1"/>
          <p:cNvSpPr txBox="1">
            <a:spLocks/>
          </p:cNvSpPr>
          <p:nvPr/>
        </p:nvSpPr>
        <p:spPr>
          <a:xfrm>
            <a:off x="3641690" y="5897916"/>
            <a:ext cx="17131486" cy="2429796"/>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8800" b="1" dirty="0" smtClean="0">
                <a:solidFill>
                  <a:schemeClr val="bg1"/>
                </a:solidFill>
              </a:rPr>
              <a:t>Coffee Break</a:t>
            </a:r>
            <a:endParaRPr lang="en-US" sz="8800" b="1" dirty="0">
              <a:solidFill>
                <a:schemeClr val="bg1"/>
              </a:solidFill>
            </a:endParaRPr>
          </a:p>
          <a:p>
            <a:pPr>
              <a:lnSpc>
                <a:spcPct val="90000"/>
              </a:lnSpc>
            </a:pPr>
            <a:r>
              <a:rPr lang="en-US" sz="7100" dirty="0" smtClean="0">
                <a:solidFill>
                  <a:schemeClr val="bg1"/>
                </a:solidFill>
                <a:latin typeface="Open Sans Light"/>
                <a:cs typeface="Open Sans Light"/>
              </a:rPr>
              <a:t>Take your time and relax!</a:t>
            </a:r>
            <a:endParaRPr lang="en-US" sz="8800" dirty="0">
              <a:solidFill>
                <a:schemeClr val="bg1"/>
              </a:solidFill>
              <a:latin typeface="Open Sans Light"/>
              <a:cs typeface="Open Sans Light"/>
            </a:endParaRPr>
          </a:p>
        </p:txBody>
      </p:sp>
      <p:sp>
        <p:nvSpPr>
          <p:cNvPr id="20" name="Rectangle 19"/>
          <p:cNvSpPr/>
          <p:nvPr/>
        </p:nvSpPr>
        <p:spPr>
          <a:xfrm>
            <a:off x="11424844" y="8449051"/>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grpSp>
        <p:nvGrpSpPr>
          <p:cNvPr id="6" name="Group 4688"/>
          <p:cNvGrpSpPr>
            <a:grpSpLocks/>
          </p:cNvGrpSpPr>
          <p:nvPr/>
        </p:nvGrpSpPr>
        <p:grpSpPr bwMode="auto">
          <a:xfrm>
            <a:off x="11373643" y="4022074"/>
            <a:ext cx="1669045" cy="1585733"/>
            <a:chOff x="1835150" y="2800349"/>
            <a:chExt cx="382588" cy="363538"/>
          </a:xfrm>
          <a:solidFill>
            <a:schemeClr val="bg1"/>
          </a:solidFill>
        </p:grpSpPr>
        <p:sp>
          <p:nvSpPr>
            <p:cNvPr id="7" name="Freeform 291"/>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8" name="Freeform 292"/>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9" name="Freeform 293"/>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0" name="Freeform 294"/>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grpSp>
    </p:spTree>
    <p:extLst>
      <p:ext uri="{BB962C8B-B14F-4D97-AF65-F5344CB8AC3E}">
        <p14:creationId xmlns:p14="http://schemas.microsoft.com/office/powerpoint/2010/main" val="260888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9" name="Title 1"/>
          <p:cNvSpPr txBox="1">
            <a:spLocks/>
          </p:cNvSpPr>
          <p:nvPr/>
        </p:nvSpPr>
        <p:spPr>
          <a:xfrm>
            <a:off x="3641690" y="5897916"/>
            <a:ext cx="17131486" cy="2429796"/>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8800" b="1" dirty="0" smtClean="0">
                <a:solidFill>
                  <a:schemeClr val="bg1"/>
                </a:solidFill>
              </a:rPr>
              <a:t>Statistics and Diagrams</a:t>
            </a:r>
            <a:endParaRPr lang="en-US" sz="8800" b="1" dirty="0">
              <a:solidFill>
                <a:schemeClr val="bg1"/>
              </a:solidFill>
            </a:endParaRPr>
          </a:p>
          <a:p>
            <a:pPr>
              <a:lnSpc>
                <a:spcPct val="90000"/>
              </a:lnSpc>
            </a:pPr>
            <a:r>
              <a:rPr lang="en-US" sz="7100" dirty="0" smtClean="0">
                <a:solidFill>
                  <a:schemeClr val="bg1"/>
                </a:solidFill>
                <a:latin typeface="Open Sans Light"/>
                <a:cs typeface="Open Sans Light"/>
              </a:rPr>
              <a:t>Check out our progress</a:t>
            </a:r>
            <a:endParaRPr lang="en-US" sz="8800" dirty="0">
              <a:solidFill>
                <a:schemeClr val="bg1"/>
              </a:solidFill>
              <a:latin typeface="Open Sans Light"/>
              <a:cs typeface="Open Sans Light"/>
            </a:endParaRPr>
          </a:p>
        </p:txBody>
      </p:sp>
      <p:sp>
        <p:nvSpPr>
          <p:cNvPr id="20" name="Rectangle 19"/>
          <p:cNvSpPr/>
          <p:nvPr/>
        </p:nvSpPr>
        <p:spPr>
          <a:xfrm>
            <a:off x="11424844" y="8449051"/>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5" name="Freeform 10"/>
          <p:cNvSpPr>
            <a:spLocks noEditPoints="1"/>
          </p:cNvSpPr>
          <p:nvPr/>
        </p:nvSpPr>
        <p:spPr bwMode="auto">
          <a:xfrm>
            <a:off x="11274034" y="4246607"/>
            <a:ext cx="1888274" cy="1446709"/>
          </a:xfrm>
          <a:custGeom>
            <a:avLst/>
            <a:gdLst>
              <a:gd name="T0" fmla="*/ 633 w 718"/>
              <a:gd name="T1" fmla="*/ 0 h 549"/>
              <a:gd name="T2" fmla="*/ 549 w 718"/>
              <a:gd name="T3" fmla="*/ 84 h 549"/>
              <a:gd name="T4" fmla="*/ 578 w 718"/>
              <a:gd name="T5" fmla="*/ 148 h 549"/>
              <a:gd name="T6" fmla="*/ 475 w 718"/>
              <a:gd name="T7" fmla="*/ 302 h 549"/>
              <a:gd name="T8" fmla="*/ 443 w 718"/>
              <a:gd name="T9" fmla="*/ 296 h 549"/>
              <a:gd name="T10" fmla="*/ 369 w 718"/>
              <a:gd name="T11" fmla="*/ 340 h 549"/>
              <a:gd name="T12" fmla="*/ 310 w 718"/>
              <a:gd name="T13" fmla="*/ 305 h 549"/>
              <a:gd name="T14" fmla="*/ 316 w 718"/>
              <a:gd name="T15" fmla="*/ 275 h 549"/>
              <a:gd name="T16" fmla="*/ 232 w 718"/>
              <a:gd name="T17" fmla="*/ 190 h 549"/>
              <a:gd name="T18" fmla="*/ 147 w 718"/>
              <a:gd name="T19" fmla="*/ 275 h 549"/>
              <a:gd name="T20" fmla="*/ 176 w 718"/>
              <a:gd name="T21" fmla="*/ 338 h 549"/>
              <a:gd name="T22" fmla="*/ 133 w 718"/>
              <a:gd name="T23" fmla="*/ 396 h 549"/>
              <a:gd name="T24" fmla="*/ 84 w 718"/>
              <a:gd name="T25" fmla="*/ 380 h 549"/>
              <a:gd name="T26" fmla="*/ 0 w 718"/>
              <a:gd name="T27" fmla="*/ 465 h 549"/>
              <a:gd name="T28" fmla="*/ 84 w 718"/>
              <a:gd name="T29" fmla="*/ 549 h 549"/>
              <a:gd name="T30" fmla="*/ 168 w 718"/>
              <a:gd name="T31" fmla="*/ 465 h 549"/>
              <a:gd name="T32" fmla="*/ 148 w 718"/>
              <a:gd name="T33" fmla="*/ 411 h 549"/>
              <a:gd name="T34" fmla="*/ 194 w 718"/>
              <a:gd name="T35" fmla="*/ 350 h 549"/>
              <a:gd name="T36" fmla="*/ 232 w 718"/>
              <a:gd name="T37" fmla="*/ 359 h 549"/>
              <a:gd name="T38" fmla="*/ 300 w 718"/>
              <a:gd name="T39" fmla="*/ 324 h 549"/>
              <a:gd name="T40" fmla="*/ 361 w 718"/>
              <a:gd name="T41" fmla="*/ 360 h 549"/>
              <a:gd name="T42" fmla="*/ 359 w 718"/>
              <a:gd name="T43" fmla="*/ 380 h 549"/>
              <a:gd name="T44" fmla="*/ 443 w 718"/>
              <a:gd name="T45" fmla="*/ 465 h 549"/>
              <a:gd name="T46" fmla="*/ 528 w 718"/>
              <a:gd name="T47" fmla="*/ 380 h 549"/>
              <a:gd name="T48" fmla="*/ 494 w 718"/>
              <a:gd name="T49" fmla="*/ 313 h 549"/>
              <a:gd name="T50" fmla="*/ 596 w 718"/>
              <a:gd name="T51" fmla="*/ 160 h 549"/>
              <a:gd name="T52" fmla="*/ 633 w 718"/>
              <a:gd name="T53" fmla="*/ 169 h 549"/>
              <a:gd name="T54" fmla="*/ 718 w 718"/>
              <a:gd name="T55" fmla="*/ 84 h 549"/>
              <a:gd name="T56" fmla="*/ 633 w 718"/>
              <a:gd name="T57" fmla="*/ 0 h 549"/>
              <a:gd name="T58" fmla="*/ 84 w 718"/>
              <a:gd name="T59" fmla="*/ 507 h 549"/>
              <a:gd name="T60" fmla="*/ 42 w 718"/>
              <a:gd name="T61" fmla="*/ 465 h 549"/>
              <a:gd name="T62" fmla="*/ 84 w 718"/>
              <a:gd name="T63" fmla="*/ 422 h 549"/>
              <a:gd name="T64" fmla="*/ 126 w 718"/>
              <a:gd name="T65" fmla="*/ 465 h 549"/>
              <a:gd name="T66" fmla="*/ 84 w 718"/>
              <a:gd name="T67" fmla="*/ 507 h 549"/>
              <a:gd name="T68" fmla="*/ 232 w 718"/>
              <a:gd name="T69" fmla="*/ 317 h 549"/>
              <a:gd name="T70" fmla="*/ 190 w 718"/>
              <a:gd name="T71" fmla="*/ 275 h 549"/>
              <a:gd name="T72" fmla="*/ 232 w 718"/>
              <a:gd name="T73" fmla="*/ 233 h 549"/>
              <a:gd name="T74" fmla="*/ 274 w 718"/>
              <a:gd name="T75" fmla="*/ 275 h 549"/>
              <a:gd name="T76" fmla="*/ 232 w 718"/>
              <a:gd name="T77" fmla="*/ 317 h 549"/>
              <a:gd name="T78" fmla="*/ 443 w 718"/>
              <a:gd name="T79" fmla="*/ 422 h 549"/>
              <a:gd name="T80" fmla="*/ 401 w 718"/>
              <a:gd name="T81" fmla="*/ 380 h 549"/>
              <a:gd name="T82" fmla="*/ 443 w 718"/>
              <a:gd name="T83" fmla="*/ 338 h 549"/>
              <a:gd name="T84" fmla="*/ 486 w 718"/>
              <a:gd name="T85" fmla="*/ 380 h 549"/>
              <a:gd name="T86" fmla="*/ 443 w 718"/>
              <a:gd name="T87" fmla="*/ 422 h 549"/>
              <a:gd name="T88" fmla="*/ 633 w 718"/>
              <a:gd name="T89" fmla="*/ 127 h 549"/>
              <a:gd name="T90" fmla="*/ 591 w 718"/>
              <a:gd name="T91" fmla="*/ 84 h 549"/>
              <a:gd name="T92" fmla="*/ 633 w 718"/>
              <a:gd name="T93" fmla="*/ 42 h 549"/>
              <a:gd name="T94" fmla="*/ 675 w 718"/>
              <a:gd name="T95" fmla="*/ 84 h 549"/>
              <a:gd name="T96" fmla="*/ 633 w 718"/>
              <a:gd name="T97" fmla="*/ 12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8" h="549">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Tree>
    <p:extLst>
      <p:ext uri="{BB962C8B-B14F-4D97-AF65-F5344CB8AC3E}">
        <p14:creationId xmlns:p14="http://schemas.microsoft.com/office/powerpoint/2010/main" val="330434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t>29</a:t>
            </a:fld>
            <a:endParaRPr lang="en-US"/>
          </a:p>
        </p:txBody>
      </p:sp>
      <p:sp>
        <p:nvSpPr>
          <p:cNvPr id="2" name="Title 1"/>
          <p:cNvSpPr>
            <a:spLocks noGrp="1"/>
          </p:cNvSpPr>
          <p:nvPr>
            <p:ph type="ctrTitle"/>
          </p:nvPr>
        </p:nvSpPr>
        <p:spPr/>
        <p:txBody>
          <a:bodyPr>
            <a:noAutofit/>
          </a:bodyPr>
          <a:lstStyle/>
          <a:p>
            <a:r>
              <a:rPr lang="en-US" dirty="0" smtClean="0"/>
              <a:t>Column Editable Charts</a:t>
            </a:r>
            <a:endParaRPr lang="en-US" dirty="0">
              <a:solidFill>
                <a:schemeClr val="bg2"/>
              </a:solidFill>
            </a:endParaRPr>
          </a:p>
        </p:txBody>
      </p:sp>
      <p:sp>
        <p:nvSpPr>
          <p:cNvPr id="123" name="Subtitle 11"/>
          <p:cNvSpPr>
            <a:spLocks noGrp="1"/>
          </p:cNvSpPr>
          <p:nvPr>
            <p:ph type="subTitle" idx="1"/>
          </p:nvPr>
        </p:nvSpPr>
        <p:spPr/>
        <p:txBody>
          <a:bodyPr/>
          <a:lstStyle/>
          <a:p>
            <a:r>
              <a:rPr lang="en-US" dirty="0" smtClean="0"/>
              <a:t>Your subtitle goes here</a:t>
            </a:r>
            <a:endParaRPr lang="en-US" dirty="0"/>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graphicFrame>
        <p:nvGraphicFramePr>
          <p:cNvPr id="3" name="Chart 2"/>
          <p:cNvGraphicFramePr/>
          <p:nvPr>
            <p:extLst>
              <p:ext uri="{D42A27DB-BD31-4B8C-83A1-F6EECF244321}">
                <p14:modId xmlns:p14="http://schemas.microsoft.com/office/powerpoint/2010/main" val="1410900079"/>
              </p:ext>
            </p:extLst>
          </p:nvPr>
        </p:nvGraphicFramePr>
        <p:xfrm>
          <a:off x="2752713" y="3687292"/>
          <a:ext cx="8446843" cy="56312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7" name="Chart 66"/>
          <p:cNvGraphicFramePr/>
          <p:nvPr>
            <p:extLst>
              <p:ext uri="{D42A27DB-BD31-4B8C-83A1-F6EECF244321}">
                <p14:modId xmlns:p14="http://schemas.microsoft.com/office/powerpoint/2010/main" val="1168722368"/>
              </p:ext>
            </p:extLst>
          </p:nvPr>
        </p:nvGraphicFramePr>
        <p:xfrm>
          <a:off x="13287930" y="3687292"/>
          <a:ext cx="8446843" cy="5631228"/>
        </p:xfrm>
        <a:graphic>
          <a:graphicData uri="http://schemas.openxmlformats.org/drawingml/2006/chart">
            <c:chart xmlns:c="http://schemas.openxmlformats.org/drawingml/2006/chart" xmlns:r="http://schemas.openxmlformats.org/officeDocument/2006/relationships" r:id="rId3"/>
          </a:graphicData>
        </a:graphic>
      </p:graphicFrame>
      <p:sp>
        <p:nvSpPr>
          <p:cNvPr id="68" name="Title 20"/>
          <p:cNvSpPr txBox="1">
            <a:spLocks/>
          </p:cNvSpPr>
          <p:nvPr/>
        </p:nvSpPr>
        <p:spPr>
          <a:xfrm>
            <a:off x="3211916" y="9524379"/>
            <a:ext cx="7524805" cy="55399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smtClean="0">
                <a:solidFill>
                  <a:schemeClr val="tx2"/>
                </a:solidFill>
                <a:latin typeface="Open Sans Light"/>
                <a:cs typeface="Open Sans Light"/>
              </a:rPr>
              <a:t>Chart Sample One</a:t>
            </a:r>
            <a:endParaRPr lang="en-US" sz="3600" dirty="0">
              <a:solidFill>
                <a:schemeClr val="tx2"/>
              </a:solidFill>
              <a:latin typeface="Open Sans Light"/>
              <a:cs typeface="Open Sans Light"/>
            </a:endParaRPr>
          </a:p>
        </p:txBody>
      </p:sp>
      <p:sp>
        <p:nvSpPr>
          <p:cNvPr id="69" name="Title 20"/>
          <p:cNvSpPr txBox="1">
            <a:spLocks/>
          </p:cNvSpPr>
          <p:nvPr/>
        </p:nvSpPr>
        <p:spPr>
          <a:xfrm>
            <a:off x="3211914" y="10102832"/>
            <a:ext cx="7524809"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2400" dirty="0">
                <a:solidFill>
                  <a:schemeClr val="tx2"/>
                </a:solidFill>
                <a:latin typeface="Open Sans Light"/>
                <a:cs typeface="Open Sans Light"/>
              </a:rPr>
              <a:t>Lorem ipsum dolor sit amet, consectetur adipiscing elit. Aliquam tincidunt ante nec sem </a:t>
            </a:r>
            <a:r>
              <a:rPr lang="pt-BR" sz="2400" dirty="0" err="1">
                <a:solidFill>
                  <a:schemeClr val="tx2"/>
                </a:solidFill>
                <a:latin typeface="Open Sans Light"/>
                <a:cs typeface="Open Sans Light"/>
              </a:rPr>
              <a:t>congue</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convallis</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lorem</a:t>
            </a:r>
            <a:r>
              <a:rPr lang="pt-BR" sz="2400" dirty="0" smtClean="0">
                <a:solidFill>
                  <a:schemeClr val="tx2"/>
                </a:solidFill>
                <a:latin typeface="Open Sans Light"/>
                <a:cs typeface="Open Sans Light"/>
              </a:rPr>
              <a:t> ipsum.</a:t>
            </a:r>
            <a:endParaRPr lang="en-US" sz="2400" dirty="0">
              <a:solidFill>
                <a:schemeClr val="tx2"/>
              </a:solidFill>
              <a:latin typeface="Open Sans Light"/>
              <a:cs typeface="Open Sans Light"/>
            </a:endParaRPr>
          </a:p>
        </p:txBody>
      </p:sp>
      <p:sp>
        <p:nvSpPr>
          <p:cNvPr id="71" name="Title 20"/>
          <p:cNvSpPr txBox="1">
            <a:spLocks/>
          </p:cNvSpPr>
          <p:nvPr/>
        </p:nvSpPr>
        <p:spPr>
          <a:xfrm>
            <a:off x="13718716" y="9524379"/>
            <a:ext cx="7524805" cy="55399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smtClean="0">
                <a:solidFill>
                  <a:schemeClr val="tx2"/>
                </a:solidFill>
                <a:latin typeface="Open Sans Light"/>
                <a:cs typeface="Open Sans Light"/>
              </a:rPr>
              <a:t>Chart Sample Two</a:t>
            </a:r>
            <a:endParaRPr lang="en-US" sz="3600" dirty="0">
              <a:solidFill>
                <a:schemeClr val="tx2"/>
              </a:solidFill>
              <a:latin typeface="Open Sans Light"/>
              <a:cs typeface="Open Sans Light"/>
            </a:endParaRPr>
          </a:p>
        </p:txBody>
      </p:sp>
      <p:sp>
        <p:nvSpPr>
          <p:cNvPr id="72" name="Title 20"/>
          <p:cNvSpPr txBox="1">
            <a:spLocks/>
          </p:cNvSpPr>
          <p:nvPr/>
        </p:nvSpPr>
        <p:spPr>
          <a:xfrm>
            <a:off x="13718714" y="10102832"/>
            <a:ext cx="7524809"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2400" dirty="0">
                <a:solidFill>
                  <a:schemeClr val="tx2"/>
                </a:solidFill>
                <a:latin typeface="Open Sans Light"/>
                <a:cs typeface="Open Sans Light"/>
              </a:rPr>
              <a:t>Lorem ipsum dolor sit amet, consectetur adipiscing elit. Aliquam tincidunt ante nec sem </a:t>
            </a:r>
            <a:r>
              <a:rPr lang="pt-BR" sz="2400" dirty="0" err="1">
                <a:solidFill>
                  <a:schemeClr val="tx2"/>
                </a:solidFill>
                <a:latin typeface="Open Sans Light"/>
                <a:cs typeface="Open Sans Light"/>
              </a:rPr>
              <a:t>congue</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convallis</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lorem</a:t>
            </a:r>
            <a:r>
              <a:rPr lang="pt-BR" sz="2400" dirty="0" smtClean="0">
                <a:solidFill>
                  <a:schemeClr val="tx2"/>
                </a:solidFill>
                <a:latin typeface="Open Sans Light"/>
                <a:cs typeface="Open Sans Light"/>
              </a:rPr>
              <a:t> ipsum.</a:t>
            </a:r>
            <a:endParaRPr lang="en-US" sz="2400" dirty="0">
              <a:solidFill>
                <a:schemeClr val="tx2"/>
              </a:solidFill>
              <a:latin typeface="Open Sans Light"/>
              <a:cs typeface="Open Sans Light"/>
            </a:endParaRPr>
          </a:p>
        </p:txBody>
      </p:sp>
      <p:cxnSp>
        <p:nvCxnSpPr>
          <p:cNvPr id="8" name="Straight Connector 7"/>
          <p:cNvCxnSpPr/>
          <p:nvPr/>
        </p:nvCxnSpPr>
        <p:spPr>
          <a:xfrm>
            <a:off x="12238689" y="3320767"/>
            <a:ext cx="0" cy="8214820"/>
          </a:xfrm>
          <a:prstGeom prst="line">
            <a:avLst/>
          </a:prstGeom>
          <a:ln w="3175" cmpd="sng">
            <a:solidFill>
              <a:schemeClr val="bg1">
                <a:lumMod val="85000"/>
              </a:schemeClr>
            </a:solidFill>
            <a:prstDash val="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91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3">
                                            <p:txEl>
                                              <p:pRg st="0" end="0"/>
                                            </p:txEl>
                                          </p:spTgt>
                                        </p:tgtEl>
                                        <p:attrNameLst>
                                          <p:attrName>style.visibility</p:attrName>
                                        </p:attrNameLst>
                                      </p:cBhvr>
                                      <p:to>
                                        <p:strVal val="visible"/>
                                      </p:to>
                                    </p:set>
                                    <p:animEffect transition="in" filter="fade">
                                      <p:cBhvr>
                                        <p:cTn id="13" dur="500"/>
                                        <p:tgtEl>
                                          <p:spTgt spid="123">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3" grpId="0" build="p"/>
      <p:bldP spid="11" grpId="0" animBg="1"/>
      <p:bldGraphic spid="3" grpId="0">
        <p:bldAsOne/>
      </p:bldGraphic>
      <p:bldGraphic spid="67" grpId="0">
        <p:bldAsOne/>
      </p:bldGraphic>
      <p:bldP spid="68" grpId="0"/>
      <p:bldP spid="69" grpId="0"/>
      <p:bldP spid="71" grpId="0"/>
      <p:bldP spid="7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3662478" y="5745516"/>
            <a:ext cx="17131486" cy="2429796"/>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8800" b="1" dirty="0">
                <a:solidFill>
                  <a:schemeClr val="bg1"/>
                </a:solidFill>
              </a:rPr>
              <a:t>Introduction</a:t>
            </a:r>
          </a:p>
          <a:p>
            <a:pPr>
              <a:lnSpc>
                <a:spcPct val="90000"/>
              </a:lnSpc>
            </a:pPr>
            <a:r>
              <a:rPr lang="en-US" sz="7100" dirty="0">
                <a:solidFill>
                  <a:schemeClr val="bg1"/>
                </a:solidFill>
                <a:latin typeface="Open Sans Light"/>
                <a:cs typeface="Open Sans Light"/>
              </a:rPr>
              <a:t>Our welcome message for you</a:t>
            </a:r>
            <a:endParaRPr lang="en-US" sz="8800" dirty="0">
              <a:solidFill>
                <a:schemeClr val="bg1"/>
              </a:solidFill>
              <a:latin typeface="Open Sans Light"/>
              <a:cs typeface="Open Sans Light"/>
            </a:endParaRPr>
          </a:p>
        </p:txBody>
      </p:sp>
      <p:sp>
        <p:nvSpPr>
          <p:cNvPr id="10" name="Rectangle 9"/>
          <p:cNvSpPr/>
          <p:nvPr/>
        </p:nvSpPr>
        <p:spPr>
          <a:xfrm>
            <a:off x="11416770" y="8360151"/>
            <a:ext cx="1553645" cy="1280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11" name="AutoShape 29"/>
          <p:cNvSpPr>
            <a:spLocks/>
          </p:cNvSpPr>
          <p:nvPr/>
        </p:nvSpPr>
        <p:spPr bwMode="auto">
          <a:xfrm>
            <a:off x="11449114" y="4032142"/>
            <a:ext cx="1521297" cy="16317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38086" tIns="38086" rIns="38086" bIns="38086"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Tree>
    <p:extLst>
      <p:ext uri="{BB962C8B-B14F-4D97-AF65-F5344CB8AC3E}">
        <p14:creationId xmlns:p14="http://schemas.microsoft.com/office/powerpoint/2010/main" val="219303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t>30</a:t>
            </a:fld>
            <a:endParaRPr lang="en-US"/>
          </a:p>
        </p:txBody>
      </p:sp>
      <p:sp>
        <p:nvSpPr>
          <p:cNvPr id="2" name="Title 1"/>
          <p:cNvSpPr>
            <a:spLocks noGrp="1"/>
          </p:cNvSpPr>
          <p:nvPr>
            <p:ph type="ctrTitle"/>
          </p:nvPr>
        </p:nvSpPr>
        <p:spPr/>
        <p:txBody>
          <a:bodyPr>
            <a:noAutofit/>
          </a:bodyPr>
          <a:lstStyle/>
          <a:p>
            <a:r>
              <a:rPr lang="en-US" dirty="0" smtClean="0"/>
              <a:t>Lines Editable Charts</a:t>
            </a:r>
            <a:endParaRPr lang="en-US" dirty="0">
              <a:solidFill>
                <a:schemeClr val="bg2"/>
              </a:solidFill>
            </a:endParaRPr>
          </a:p>
        </p:txBody>
      </p:sp>
      <p:sp>
        <p:nvSpPr>
          <p:cNvPr id="123" name="Subtitle 11"/>
          <p:cNvSpPr>
            <a:spLocks noGrp="1"/>
          </p:cNvSpPr>
          <p:nvPr>
            <p:ph type="subTitle" idx="1"/>
          </p:nvPr>
        </p:nvSpPr>
        <p:spPr/>
        <p:txBody>
          <a:bodyPr/>
          <a:lstStyle/>
          <a:p>
            <a:r>
              <a:rPr lang="en-US" dirty="0" smtClean="0"/>
              <a:t>Your subtitle goes here</a:t>
            </a:r>
            <a:endParaRPr lang="en-US" dirty="0"/>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graphicFrame>
        <p:nvGraphicFramePr>
          <p:cNvPr id="3" name="Chart 2"/>
          <p:cNvGraphicFramePr/>
          <p:nvPr>
            <p:extLst>
              <p:ext uri="{D42A27DB-BD31-4B8C-83A1-F6EECF244321}">
                <p14:modId xmlns:p14="http://schemas.microsoft.com/office/powerpoint/2010/main" val="3061299491"/>
              </p:ext>
            </p:extLst>
          </p:nvPr>
        </p:nvGraphicFramePr>
        <p:xfrm>
          <a:off x="2752713" y="3687292"/>
          <a:ext cx="8446843" cy="56312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7" name="Chart 66"/>
          <p:cNvGraphicFramePr/>
          <p:nvPr>
            <p:extLst>
              <p:ext uri="{D42A27DB-BD31-4B8C-83A1-F6EECF244321}">
                <p14:modId xmlns:p14="http://schemas.microsoft.com/office/powerpoint/2010/main" val="2871846030"/>
              </p:ext>
            </p:extLst>
          </p:nvPr>
        </p:nvGraphicFramePr>
        <p:xfrm>
          <a:off x="13287930" y="3687292"/>
          <a:ext cx="8446843" cy="5631228"/>
        </p:xfrm>
        <a:graphic>
          <a:graphicData uri="http://schemas.openxmlformats.org/drawingml/2006/chart">
            <c:chart xmlns:c="http://schemas.openxmlformats.org/drawingml/2006/chart" xmlns:r="http://schemas.openxmlformats.org/officeDocument/2006/relationships" r:id="rId3"/>
          </a:graphicData>
        </a:graphic>
      </p:graphicFrame>
      <p:sp>
        <p:nvSpPr>
          <p:cNvPr id="68" name="Title 20"/>
          <p:cNvSpPr txBox="1">
            <a:spLocks/>
          </p:cNvSpPr>
          <p:nvPr/>
        </p:nvSpPr>
        <p:spPr>
          <a:xfrm>
            <a:off x="3211916" y="9524379"/>
            <a:ext cx="7524805" cy="55399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smtClean="0">
                <a:solidFill>
                  <a:schemeClr val="tx2"/>
                </a:solidFill>
                <a:latin typeface="Open Sans Light"/>
                <a:cs typeface="Open Sans Light"/>
              </a:rPr>
              <a:t>Chart Sample One</a:t>
            </a:r>
            <a:endParaRPr lang="en-US" sz="3600" dirty="0">
              <a:solidFill>
                <a:schemeClr val="tx2"/>
              </a:solidFill>
              <a:latin typeface="Open Sans Light"/>
              <a:cs typeface="Open Sans Light"/>
            </a:endParaRPr>
          </a:p>
        </p:txBody>
      </p:sp>
      <p:sp>
        <p:nvSpPr>
          <p:cNvPr id="69" name="Title 20"/>
          <p:cNvSpPr txBox="1">
            <a:spLocks/>
          </p:cNvSpPr>
          <p:nvPr/>
        </p:nvSpPr>
        <p:spPr>
          <a:xfrm>
            <a:off x="3211914" y="10102832"/>
            <a:ext cx="7524809"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2400" dirty="0">
                <a:solidFill>
                  <a:schemeClr val="tx2"/>
                </a:solidFill>
                <a:latin typeface="Open Sans Light"/>
                <a:cs typeface="Open Sans Light"/>
              </a:rPr>
              <a:t>Lorem ipsum dolor sit amet, consectetur adipiscing elit. Aliquam tincidunt ante nec sem </a:t>
            </a:r>
            <a:r>
              <a:rPr lang="pt-BR" sz="2400" dirty="0" err="1">
                <a:solidFill>
                  <a:schemeClr val="tx2"/>
                </a:solidFill>
                <a:latin typeface="Open Sans Light"/>
                <a:cs typeface="Open Sans Light"/>
              </a:rPr>
              <a:t>congue</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convallis</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lorem</a:t>
            </a:r>
            <a:r>
              <a:rPr lang="pt-BR" sz="2400" dirty="0" smtClean="0">
                <a:solidFill>
                  <a:schemeClr val="tx2"/>
                </a:solidFill>
                <a:latin typeface="Open Sans Light"/>
                <a:cs typeface="Open Sans Light"/>
              </a:rPr>
              <a:t> ipsum.</a:t>
            </a:r>
            <a:endParaRPr lang="en-US" sz="2400" dirty="0">
              <a:solidFill>
                <a:schemeClr val="tx2"/>
              </a:solidFill>
              <a:latin typeface="Open Sans Light"/>
              <a:cs typeface="Open Sans Light"/>
            </a:endParaRPr>
          </a:p>
        </p:txBody>
      </p:sp>
      <p:sp>
        <p:nvSpPr>
          <p:cNvPr id="71" name="Title 20"/>
          <p:cNvSpPr txBox="1">
            <a:spLocks/>
          </p:cNvSpPr>
          <p:nvPr/>
        </p:nvSpPr>
        <p:spPr>
          <a:xfrm>
            <a:off x="13718716" y="9524379"/>
            <a:ext cx="7524805" cy="55399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smtClean="0">
                <a:solidFill>
                  <a:schemeClr val="tx2"/>
                </a:solidFill>
                <a:latin typeface="Open Sans Light"/>
                <a:cs typeface="Open Sans Light"/>
              </a:rPr>
              <a:t>Chart Sample Two</a:t>
            </a:r>
            <a:endParaRPr lang="en-US" sz="3600" dirty="0">
              <a:solidFill>
                <a:schemeClr val="tx2"/>
              </a:solidFill>
              <a:latin typeface="Open Sans Light"/>
              <a:cs typeface="Open Sans Light"/>
            </a:endParaRPr>
          </a:p>
        </p:txBody>
      </p:sp>
      <p:sp>
        <p:nvSpPr>
          <p:cNvPr id="72" name="Title 20"/>
          <p:cNvSpPr txBox="1">
            <a:spLocks/>
          </p:cNvSpPr>
          <p:nvPr/>
        </p:nvSpPr>
        <p:spPr>
          <a:xfrm>
            <a:off x="13718714" y="10102832"/>
            <a:ext cx="7524809"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2400" dirty="0">
                <a:solidFill>
                  <a:schemeClr val="tx2"/>
                </a:solidFill>
                <a:latin typeface="Open Sans Light"/>
                <a:cs typeface="Open Sans Light"/>
              </a:rPr>
              <a:t>Lorem ipsum dolor sit amet, consectetur adipiscing elit. Aliquam tincidunt ante nec sem </a:t>
            </a:r>
            <a:r>
              <a:rPr lang="pt-BR" sz="2400" dirty="0" err="1">
                <a:solidFill>
                  <a:schemeClr val="tx2"/>
                </a:solidFill>
                <a:latin typeface="Open Sans Light"/>
                <a:cs typeface="Open Sans Light"/>
              </a:rPr>
              <a:t>congue</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convallis</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lorem</a:t>
            </a:r>
            <a:r>
              <a:rPr lang="pt-BR" sz="2400" dirty="0" smtClean="0">
                <a:solidFill>
                  <a:schemeClr val="tx2"/>
                </a:solidFill>
                <a:latin typeface="Open Sans Light"/>
                <a:cs typeface="Open Sans Light"/>
              </a:rPr>
              <a:t> ipsum.</a:t>
            </a:r>
            <a:endParaRPr lang="en-US" sz="2400" dirty="0">
              <a:solidFill>
                <a:schemeClr val="tx2"/>
              </a:solidFill>
              <a:latin typeface="Open Sans Light"/>
              <a:cs typeface="Open Sans Light"/>
            </a:endParaRPr>
          </a:p>
        </p:txBody>
      </p:sp>
      <p:cxnSp>
        <p:nvCxnSpPr>
          <p:cNvPr id="8" name="Straight Connector 7"/>
          <p:cNvCxnSpPr/>
          <p:nvPr/>
        </p:nvCxnSpPr>
        <p:spPr>
          <a:xfrm>
            <a:off x="12238689" y="3320767"/>
            <a:ext cx="0" cy="8214820"/>
          </a:xfrm>
          <a:prstGeom prst="line">
            <a:avLst/>
          </a:prstGeom>
          <a:ln w="3175" cmpd="sng">
            <a:solidFill>
              <a:schemeClr val="bg1">
                <a:lumMod val="85000"/>
              </a:schemeClr>
            </a:solidFill>
            <a:prstDash val="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72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3">
                                            <p:txEl>
                                              <p:pRg st="0" end="0"/>
                                            </p:txEl>
                                          </p:spTgt>
                                        </p:tgtEl>
                                        <p:attrNameLst>
                                          <p:attrName>style.visibility</p:attrName>
                                        </p:attrNameLst>
                                      </p:cBhvr>
                                      <p:to>
                                        <p:strVal val="visible"/>
                                      </p:to>
                                    </p:set>
                                    <p:animEffect transition="in" filter="fade">
                                      <p:cBhvr>
                                        <p:cTn id="13" dur="500"/>
                                        <p:tgtEl>
                                          <p:spTgt spid="123">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3" grpId="0" build="p"/>
      <p:bldP spid="11" grpId="0" animBg="1"/>
      <p:bldGraphic spid="3" grpId="0">
        <p:bldAsOne/>
      </p:bldGraphic>
      <p:bldGraphic spid="67" grpId="0">
        <p:bldAsOne/>
      </p:bldGraphic>
      <p:bldP spid="68" grpId="0"/>
      <p:bldP spid="69" grpId="0"/>
      <p:bldP spid="71" grpId="0"/>
      <p:bldP spid="7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t>31</a:t>
            </a:fld>
            <a:endParaRPr lang="en-US"/>
          </a:p>
        </p:txBody>
      </p:sp>
      <p:sp>
        <p:nvSpPr>
          <p:cNvPr id="2" name="Title 1"/>
          <p:cNvSpPr>
            <a:spLocks noGrp="1"/>
          </p:cNvSpPr>
          <p:nvPr>
            <p:ph type="ctrTitle"/>
          </p:nvPr>
        </p:nvSpPr>
        <p:spPr/>
        <p:txBody>
          <a:bodyPr>
            <a:noAutofit/>
          </a:bodyPr>
          <a:lstStyle/>
          <a:p>
            <a:r>
              <a:rPr lang="en-US" dirty="0" smtClean="0"/>
              <a:t>Exploded Pie Editable Charts</a:t>
            </a:r>
            <a:endParaRPr lang="en-US" dirty="0">
              <a:solidFill>
                <a:schemeClr val="bg2"/>
              </a:solidFill>
            </a:endParaRPr>
          </a:p>
        </p:txBody>
      </p:sp>
      <p:sp>
        <p:nvSpPr>
          <p:cNvPr id="123" name="Subtitle 11"/>
          <p:cNvSpPr>
            <a:spLocks noGrp="1"/>
          </p:cNvSpPr>
          <p:nvPr>
            <p:ph type="subTitle" idx="1"/>
          </p:nvPr>
        </p:nvSpPr>
        <p:spPr/>
        <p:txBody>
          <a:bodyPr/>
          <a:lstStyle/>
          <a:p>
            <a:r>
              <a:rPr lang="en-US" dirty="0" smtClean="0"/>
              <a:t>Your subtitle goes here</a:t>
            </a:r>
            <a:endParaRPr lang="en-US" dirty="0"/>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graphicFrame>
        <p:nvGraphicFramePr>
          <p:cNvPr id="3" name="Chart 2"/>
          <p:cNvGraphicFramePr/>
          <p:nvPr>
            <p:extLst>
              <p:ext uri="{D42A27DB-BD31-4B8C-83A1-F6EECF244321}">
                <p14:modId xmlns:p14="http://schemas.microsoft.com/office/powerpoint/2010/main" val="3559673663"/>
              </p:ext>
            </p:extLst>
          </p:nvPr>
        </p:nvGraphicFramePr>
        <p:xfrm>
          <a:off x="2752713" y="3687292"/>
          <a:ext cx="8446843" cy="56312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7" name="Chart 66"/>
          <p:cNvGraphicFramePr/>
          <p:nvPr>
            <p:extLst>
              <p:ext uri="{D42A27DB-BD31-4B8C-83A1-F6EECF244321}">
                <p14:modId xmlns:p14="http://schemas.microsoft.com/office/powerpoint/2010/main" val="3254330744"/>
              </p:ext>
            </p:extLst>
          </p:nvPr>
        </p:nvGraphicFramePr>
        <p:xfrm>
          <a:off x="13287930" y="3687292"/>
          <a:ext cx="8446843" cy="5631228"/>
        </p:xfrm>
        <a:graphic>
          <a:graphicData uri="http://schemas.openxmlformats.org/drawingml/2006/chart">
            <c:chart xmlns:c="http://schemas.openxmlformats.org/drawingml/2006/chart" xmlns:r="http://schemas.openxmlformats.org/officeDocument/2006/relationships" r:id="rId3"/>
          </a:graphicData>
        </a:graphic>
      </p:graphicFrame>
      <p:sp>
        <p:nvSpPr>
          <p:cNvPr id="68" name="Title 20"/>
          <p:cNvSpPr txBox="1">
            <a:spLocks/>
          </p:cNvSpPr>
          <p:nvPr/>
        </p:nvSpPr>
        <p:spPr>
          <a:xfrm>
            <a:off x="3211916" y="9524379"/>
            <a:ext cx="7524805" cy="55399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smtClean="0">
                <a:solidFill>
                  <a:schemeClr val="tx2"/>
                </a:solidFill>
                <a:latin typeface="Open Sans Light"/>
                <a:cs typeface="Open Sans Light"/>
              </a:rPr>
              <a:t>Chart Sample One</a:t>
            </a:r>
            <a:endParaRPr lang="en-US" sz="3600" dirty="0">
              <a:solidFill>
                <a:schemeClr val="tx2"/>
              </a:solidFill>
              <a:latin typeface="Open Sans Light"/>
              <a:cs typeface="Open Sans Light"/>
            </a:endParaRPr>
          </a:p>
        </p:txBody>
      </p:sp>
      <p:sp>
        <p:nvSpPr>
          <p:cNvPr id="69" name="Title 20"/>
          <p:cNvSpPr txBox="1">
            <a:spLocks/>
          </p:cNvSpPr>
          <p:nvPr/>
        </p:nvSpPr>
        <p:spPr>
          <a:xfrm>
            <a:off x="3211914" y="10102832"/>
            <a:ext cx="7524809"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2400" dirty="0">
                <a:solidFill>
                  <a:schemeClr val="tx2"/>
                </a:solidFill>
                <a:latin typeface="Open Sans Light"/>
                <a:cs typeface="Open Sans Light"/>
              </a:rPr>
              <a:t>Lorem ipsum dolor sit amet, consectetur adipiscing elit. Aliquam tincidunt ante nec sem </a:t>
            </a:r>
            <a:r>
              <a:rPr lang="pt-BR" sz="2400" dirty="0" err="1">
                <a:solidFill>
                  <a:schemeClr val="tx2"/>
                </a:solidFill>
                <a:latin typeface="Open Sans Light"/>
                <a:cs typeface="Open Sans Light"/>
              </a:rPr>
              <a:t>congue</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convallis</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lorem</a:t>
            </a:r>
            <a:r>
              <a:rPr lang="pt-BR" sz="2400" dirty="0" smtClean="0">
                <a:solidFill>
                  <a:schemeClr val="tx2"/>
                </a:solidFill>
                <a:latin typeface="Open Sans Light"/>
                <a:cs typeface="Open Sans Light"/>
              </a:rPr>
              <a:t> ipsum.</a:t>
            </a:r>
            <a:endParaRPr lang="en-US" sz="2400" dirty="0">
              <a:solidFill>
                <a:schemeClr val="tx2"/>
              </a:solidFill>
              <a:latin typeface="Open Sans Light"/>
              <a:cs typeface="Open Sans Light"/>
            </a:endParaRPr>
          </a:p>
        </p:txBody>
      </p:sp>
      <p:sp>
        <p:nvSpPr>
          <p:cNvPr id="71" name="Title 20"/>
          <p:cNvSpPr txBox="1">
            <a:spLocks/>
          </p:cNvSpPr>
          <p:nvPr/>
        </p:nvSpPr>
        <p:spPr>
          <a:xfrm>
            <a:off x="13718716" y="9524379"/>
            <a:ext cx="7524805" cy="55399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smtClean="0">
                <a:solidFill>
                  <a:schemeClr val="tx2"/>
                </a:solidFill>
                <a:latin typeface="Open Sans Light"/>
                <a:cs typeface="Open Sans Light"/>
              </a:rPr>
              <a:t>Chart Sample Two</a:t>
            </a:r>
            <a:endParaRPr lang="en-US" sz="3600" dirty="0">
              <a:solidFill>
                <a:schemeClr val="tx2"/>
              </a:solidFill>
              <a:latin typeface="Open Sans Light"/>
              <a:cs typeface="Open Sans Light"/>
            </a:endParaRPr>
          </a:p>
        </p:txBody>
      </p:sp>
      <p:sp>
        <p:nvSpPr>
          <p:cNvPr id="72" name="Title 20"/>
          <p:cNvSpPr txBox="1">
            <a:spLocks/>
          </p:cNvSpPr>
          <p:nvPr/>
        </p:nvSpPr>
        <p:spPr>
          <a:xfrm>
            <a:off x="13718714" y="10102832"/>
            <a:ext cx="7524809"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2400" dirty="0">
                <a:solidFill>
                  <a:schemeClr val="tx2"/>
                </a:solidFill>
                <a:latin typeface="Open Sans Light"/>
                <a:cs typeface="Open Sans Light"/>
              </a:rPr>
              <a:t>Lorem ipsum dolor sit amet, consectetur adipiscing elit. Aliquam tincidunt ante nec sem </a:t>
            </a:r>
            <a:r>
              <a:rPr lang="pt-BR" sz="2400" dirty="0" err="1">
                <a:solidFill>
                  <a:schemeClr val="tx2"/>
                </a:solidFill>
                <a:latin typeface="Open Sans Light"/>
                <a:cs typeface="Open Sans Light"/>
              </a:rPr>
              <a:t>congue</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convallis</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lorem</a:t>
            </a:r>
            <a:r>
              <a:rPr lang="pt-BR" sz="2400" dirty="0" smtClean="0">
                <a:solidFill>
                  <a:schemeClr val="tx2"/>
                </a:solidFill>
                <a:latin typeface="Open Sans Light"/>
                <a:cs typeface="Open Sans Light"/>
              </a:rPr>
              <a:t> ipsum.</a:t>
            </a:r>
            <a:endParaRPr lang="en-US" sz="2400" dirty="0">
              <a:solidFill>
                <a:schemeClr val="tx2"/>
              </a:solidFill>
              <a:latin typeface="Open Sans Light"/>
              <a:cs typeface="Open Sans Light"/>
            </a:endParaRPr>
          </a:p>
        </p:txBody>
      </p:sp>
      <p:cxnSp>
        <p:nvCxnSpPr>
          <p:cNvPr id="8" name="Straight Connector 7"/>
          <p:cNvCxnSpPr/>
          <p:nvPr/>
        </p:nvCxnSpPr>
        <p:spPr>
          <a:xfrm>
            <a:off x="12238689" y="3320767"/>
            <a:ext cx="0" cy="8214820"/>
          </a:xfrm>
          <a:prstGeom prst="line">
            <a:avLst/>
          </a:prstGeom>
          <a:ln w="3175" cmpd="sng">
            <a:solidFill>
              <a:schemeClr val="bg1">
                <a:lumMod val="85000"/>
              </a:schemeClr>
            </a:solidFill>
            <a:prstDash val="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946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3">
                                            <p:txEl>
                                              <p:pRg st="0" end="0"/>
                                            </p:txEl>
                                          </p:spTgt>
                                        </p:tgtEl>
                                        <p:attrNameLst>
                                          <p:attrName>style.visibility</p:attrName>
                                        </p:attrNameLst>
                                      </p:cBhvr>
                                      <p:to>
                                        <p:strVal val="visible"/>
                                      </p:to>
                                    </p:set>
                                    <p:animEffect transition="in" filter="fade">
                                      <p:cBhvr>
                                        <p:cTn id="13" dur="500"/>
                                        <p:tgtEl>
                                          <p:spTgt spid="123">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3" grpId="0" build="p"/>
      <p:bldP spid="11" grpId="0" animBg="1"/>
      <p:bldGraphic spid="3" grpId="0">
        <p:bldAsOne/>
      </p:bldGraphic>
      <p:bldGraphic spid="67" grpId="0">
        <p:bldAsOne/>
      </p:bldGraphic>
      <p:bldP spid="68" grpId="0"/>
      <p:bldP spid="69" grpId="0"/>
      <p:bldP spid="71" grpId="0"/>
      <p:bldP spid="7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t>32</a:t>
            </a:fld>
            <a:endParaRPr lang="en-US"/>
          </a:p>
        </p:txBody>
      </p:sp>
      <p:sp>
        <p:nvSpPr>
          <p:cNvPr id="2" name="Title 1"/>
          <p:cNvSpPr>
            <a:spLocks noGrp="1"/>
          </p:cNvSpPr>
          <p:nvPr>
            <p:ph type="ctrTitle"/>
          </p:nvPr>
        </p:nvSpPr>
        <p:spPr/>
        <p:txBody>
          <a:bodyPr>
            <a:noAutofit/>
          </a:bodyPr>
          <a:lstStyle/>
          <a:p>
            <a:r>
              <a:rPr lang="en-US" dirty="0" smtClean="0"/>
              <a:t>Area Editable Charts</a:t>
            </a:r>
            <a:endParaRPr lang="en-US" dirty="0">
              <a:solidFill>
                <a:schemeClr val="bg2"/>
              </a:solidFill>
            </a:endParaRPr>
          </a:p>
        </p:txBody>
      </p:sp>
      <p:sp>
        <p:nvSpPr>
          <p:cNvPr id="123" name="Subtitle 11"/>
          <p:cNvSpPr>
            <a:spLocks noGrp="1"/>
          </p:cNvSpPr>
          <p:nvPr>
            <p:ph type="subTitle" idx="1"/>
          </p:nvPr>
        </p:nvSpPr>
        <p:spPr/>
        <p:txBody>
          <a:bodyPr/>
          <a:lstStyle/>
          <a:p>
            <a:r>
              <a:rPr lang="en-US" dirty="0" smtClean="0"/>
              <a:t>Your subtitle goes here</a:t>
            </a:r>
            <a:endParaRPr lang="en-US" dirty="0"/>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graphicFrame>
        <p:nvGraphicFramePr>
          <p:cNvPr id="3" name="Chart 2"/>
          <p:cNvGraphicFramePr/>
          <p:nvPr>
            <p:extLst>
              <p:ext uri="{D42A27DB-BD31-4B8C-83A1-F6EECF244321}">
                <p14:modId xmlns:p14="http://schemas.microsoft.com/office/powerpoint/2010/main" val="2372208795"/>
              </p:ext>
            </p:extLst>
          </p:nvPr>
        </p:nvGraphicFramePr>
        <p:xfrm>
          <a:off x="2752713" y="3687292"/>
          <a:ext cx="8446843" cy="56312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7" name="Chart 66"/>
          <p:cNvGraphicFramePr/>
          <p:nvPr>
            <p:extLst>
              <p:ext uri="{D42A27DB-BD31-4B8C-83A1-F6EECF244321}">
                <p14:modId xmlns:p14="http://schemas.microsoft.com/office/powerpoint/2010/main" val="193260298"/>
              </p:ext>
            </p:extLst>
          </p:nvPr>
        </p:nvGraphicFramePr>
        <p:xfrm>
          <a:off x="13287930" y="3687292"/>
          <a:ext cx="8446843" cy="5631228"/>
        </p:xfrm>
        <a:graphic>
          <a:graphicData uri="http://schemas.openxmlformats.org/drawingml/2006/chart">
            <c:chart xmlns:c="http://schemas.openxmlformats.org/drawingml/2006/chart" xmlns:r="http://schemas.openxmlformats.org/officeDocument/2006/relationships" r:id="rId3"/>
          </a:graphicData>
        </a:graphic>
      </p:graphicFrame>
      <p:sp>
        <p:nvSpPr>
          <p:cNvPr id="68" name="Title 20"/>
          <p:cNvSpPr txBox="1">
            <a:spLocks/>
          </p:cNvSpPr>
          <p:nvPr/>
        </p:nvSpPr>
        <p:spPr>
          <a:xfrm>
            <a:off x="3211916" y="9524379"/>
            <a:ext cx="7524805" cy="55399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smtClean="0">
                <a:solidFill>
                  <a:schemeClr val="tx2"/>
                </a:solidFill>
                <a:latin typeface="Open Sans Light"/>
                <a:cs typeface="Open Sans Light"/>
              </a:rPr>
              <a:t>Chart Sample One</a:t>
            </a:r>
            <a:endParaRPr lang="en-US" sz="3600" dirty="0">
              <a:solidFill>
                <a:schemeClr val="tx2"/>
              </a:solidFill>
              <a:latin typeface="Open Sans Light"/>
              <a:cs typeface="Open Sans Light"/>
            </a:endParaRPr>
          </a:p>
        </p:txBody>
      </p:sp>
      <p:sp>
        <p:nvSpPr>
          <p:cNvPr id="69" name="Title 20"/>
          <p:cNvSpPr txBox="1">
            <a:spLocks/>
          </p:cNvSpPr>
          <p:nvPr/>
        </p:nvSpPr>
        <p:spPr>
          <a:xfrm>
            <a:off x="3211914" y="10102832"/>
            <a:ext cx="7524809"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2400" dirty="0">
                <a:solidFill>
                  <a:schemeClr val="tx2"/>
                </a:solidFill>
                <a:latin typeface="Open Sans Light"/>
                <a:cs typeface="Open Sans Light"/>
              </a:rPr>
              <a:t>Lorem ipsum dolor sit amet, consectetur adipiscing elit. Aliquam tincidunt ante nec sem </a:t>
            </a:r>
            <a:r>
              <a:rPr lang="pt-BR" sz="2400" dirty="0" err="1">
                <a:solidFill>
                  <a:schemeClr val="tx2"/>
                </a:solidFill>
                <a:latin typeface="Open Sans Light"/>
                <a:cs typeface="Open Sans Light"/>
              </a:rPr>
              <a:t>congue</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convallis</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lorem</a:t>
            </a:r>
            <a:r>
              <a:rPr lang="pt-BR" sz="2400" dirty="0" smtClean="0">
                <a:solidFill>
                  <a:schemeClr val="tx2"/>
                </a:solidFill>
                <a:latin typeface="Open Sans Light"/>
                <a:cs typeface="Open Sans Light"/>
              </a:rPr>
              <a:t> ipsum.</a:t>
            </a:r>
            <a:endParaRPr lang="en-US" sz="2400" dirty="0">
              <a:solidFill>
                <a:schemeClr val="tx2"/>
              </a:solidFill>
              <a:latin typeface="Open Sans Light"/>
              <a:cs typeface="Open Sans Light"/>
            </a:endParaRPr>
          </a:p>
        </p:txBody>
      </p:sp>
      <p:sp>
        <p:nvSpPr>
          <p:cNvPr id="71" name="Title 20"/>
          <p:cNvSpPr txBox="1">
            <a:spLocks/>
          </p:cNvSpPr>
          <p:nvPr/>
        </p:nvSpPr>
        <p:spPr>
          <a:xfrm>
            <a:off x="13718716" y="9524379"/>
            <a:ext cx="7524805" cy="55399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smtClean="0">
                <a:solidFill>
                  <a:schemeClr val="tx2"/>
                </a:solidFill>
                <a:latin typeface="Open Sans Light"/>
                <a:cs typeface="Open Sans Light"/>
              </a:rPr>
              <a:t>Chart Sample Two</a:t>
            </a:r>
            <a:endParaRPr lang="en-US" sz="3600" dirty="0">
              <a:solidFill>
                <a:schemeClr val="tx2"/>
              </a:solidFill>
              <a:latin typeface="Open Sans Light"/>
              <a:cs typeface="Open Sans Light"/>
            </a:endParaRPr>
          </a:p>
        </p:txBody>
      </p:sp>
      <p:sp>
        <p:nvSpPr>
          <p:cNvPr id="72" name="Title 20"/>
          <p:cNvSpPr txBox="1">
            <a:spLocks/>
          </p:cNvSpPr>
          <p:nvPr/>
        </p:nvSpPr>
        <p:spPr>
          <a:xfrm>
            <a:off x="13718714" y="10102832"/>
            <a:ext cx="7524809"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2400" dirty="0">
                <a:solidFill>
                  <a:schemeClr val="tx2"/>
                </a:solidFill>
                <a:latin typeface="Open Sans Light"/>
                <a:cs typeface="Open Sans Light"/>
              </a:rPr>
              <a:t>Lorem ipsum dolor sit amet, consectetur adipiscing elit. Aliquam tincidunt ante nec sem </a:t>
            </a:r>
            <a:r>
              <a:rPr lang="pt-BR" sz="2400" dirty="0" err="1">
                <a:solidFill>
                  <a:schemeClr val="tx2"/>
                </a:solidFill>
                <a:latin typeface="Open Sans Light"/>
                <a:cs typeface="Open Sans Light"/>
              </a:rPr>
              <a:t>congue</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convallis</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lorem</a:t>
            </a:r>
            <a:r>
              <a:rPr lang="pt-BR" sz="2400" dirty="0" smtClean="0">
                <a:solidFill>
                  <a:schemeClr val="tx2"/>
                </a:solidFill>
                <a:latin typeface="Open Sans Light"/>
                <a:cs typeface="Open Sans Light"/>
              </a:rPr>
              <a:t> ipsum.</a:t>
            </a:r>
            <a:endParaRPr lang="en-US" sz="2400" dirty="0">
              <a:solidFill>
                <a:schemeClr val="tx2"/>
              </a:solidFill>
              <a:latin typeface="Open Sans Light"/>
              <a:cs typeface="Open Sans Light"/>
            </a:endParaRPr>
          </a:p>
        </p:txBody>
      </p:sp>
      <p:cxnSp>
        <p:nvCxnSpPr>
          <p:cNvPr id="8" name="Straight Connector 7"/>
          <p:cNvCxnSpPr/>
          <p:nvPr/>
        </p:nvCxnSpPr>
        <p:spPr>
          <a:xfrm>
            <a:off x="12238689" y="3320767"/>
            <a:ext cx="0" cy="8214820"/>
          </a:xfrm>
          <a:prstGeom prst="line">
            <a:avLst/>
          </a:prstGeom>
          <a:ln w="3175" cmpd="sng">
            <a:solidFill>
              <a:schemeClr val="bg1">
                <a:lumMod val="85000"/>
              </a:schemeClr>
            </a:solidFill>
            <a:prstDash val="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8532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3">
                                            <p:txEl>
                                              <p:pRg st="0" end="0"/>
                                            </p:txEl>
                                          </p:spTgt>
                                        </p:tgtEl>
                                        <p:attrNameLst>
                                          <p:attrName>style.visibility</p:attrName>
                                        </p:attrNameLst>
                                      </p:cBhvr>
                                      <p:to>
                                        <p:strVal val="visible"/>
                                      </p:to>
                                    </p:set>
                                    <p:animEffect transition="in" filter="fade">
                                      <p:cBhvr>
                                        <p:cTn id="13" dur="500"/>
                                        <p:tgtEl>
                                          <p:spTgt spid="123">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3" grpId="0" build="p"/>
      <p:bldP spid="11" grpId="0" animBg="1"/>
      <p:bldGraphic spid="3" grpId="0">
        <p:bldAsOne/>
      </p:bldGraphic>
      <p:bldGraphic spid="67" grpId="0">
        <p:bldAsOne/>
      </p:bldGraphic>
      <p:bldP spid="68" grpId="0"/>
      <p:bldP spid="69" grpId="0"/>
      <p:bldP spid="71" grpId="0"/>
      <p:bldP spid="7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t>33</a:t>
            </a:fld>
            <a:endParaRPr lang="en-US"/>
          </a:p>
        </p:txBody>
      </p:sp>
      <p:sp>
        <p:nvSpPr>
          <p:cNvPr id="2" name="Title 1"/>
          <p:cNvSpPr>
            <a:spLocks noGrp="1"/>
          </p:cNvSpPr>
          <p:nvPr>
            <p:ph type="ctrTitle"/>
          </p:nvPr>
        </p:nvSpPr>
        <p:spPr/>
        <p:txBody>
          <a:bodyPr>
            <a:noAutofit/>
          </a:bodyPr>
          <a:lstStyle/>
          <a:p>
            <a:r>
              <a:rPr lang="en-US" dirty="0" smtClean="0"/>
              <a:t>Area Editable Charts</a:t>
            </a:r>
            <a:endParaRPr lang="en-US" dirty="0">
              <a:solidFill>
                <a:schemeClr val="bg2"/>
              </a:solidFill>
            </a:endParaRPr>
          </a:p>
        </p:txBody>
      </p:sp>
      <p:sp>
        <p:nvSpPr>
          <p:cNvPr id="123" name="Subtitle 11"/>
          <p:cNvSpPr>
            <a:spLocks noGrp="1"/>
          </p:cNvSpPr>
          <p:nvPr>
            <p:ph type="subTitle" idx="1"/>
          </p:nvPr>
        </p:nvSpPr>
        <p:spPr/>
        <p:txBody>
          <a:bodyPr/>
          <a:lstStyle/>
          <a:p>
            <a:r>
              <a:rPr lang="en-US" dirty="0" smtClean="0"/>
              <a:t>Your subtitle goes here</a:t>
            </a:r>
            <a:endParaRPr lang="en-US" dirty="0"/>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graphicFrame>
        <p:nvGraphicFramePr>
          <p:cNvPr id="3" name="Chart 2"/>
          <p:cNvGraphicFramePr/>
          <p:nvPr>
            <p:extLst>
              <p:ext uri="{D42A27DB-BD31-4B8C-83A1-F6EECF244321}">
                <p14:modId xmlns:p14="http://schemas.microsoft.com/office/powerpoint/2010/main" val="375661531"/>
              </p:ext>
            </p:extLst>
          </p:nvPr>
        </p:nvGraphicFramePr>
        <p:xfrm>
          <a:off x="2752713" y="3687292"/>
          <a:ext cx="8446843" cy="56312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7" name="Chart 66"/>
          <p:cNvGraphicFramePr/>
          <p:nvPr>
            <p:extLst>
              <p:ext uri="{D42A27DB-BD31-4B8C-83A1-F6EECF244321}">
                <p14:modId xmlns:p14="http://schemas.microsoft.com/office/powerpoint/2010/main" val="4037852936"/>
              </p:ext>
            </p:extLst>
          </p:nvPr>
        </p:nvGraphicFramePr>
        <p:xfrm>
          <a:off x="13287930" y="3687292"/>
          <a:ext cx="8446843" cy="5631228"/>
        </p:xfrm>
        <a:graphic>
          <a:graphicData uri="http://schemas.openxmlformats.org/drawingml/2006/chart">
            <c:chart xmlns:c="http://schemas.openxmlformats.org/drawingml/2006/chart" xmlns:r="http://schemas.openxmlformats.org/officeDocument/2006/relationships" r:id="rId3"/>
          </a:graphicData>
        </a:graphic>
      </p:graphicFrame>
      <p:sp>
        <p:nvSpPr>
          <p:cNvPr id="68" name="Title 20"/>
          <p:cNvSpPr txBox="1">
            <a:spLocks/>
          </p:cNvSpPr>
          <p:nvPr/>
        </p:nvSpPr>
        <p:spPr>
          <a:xfrm>
            <a:off x="3211916" y="9524379"/>
            <a:ext cx="7524805" cy="55399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smtClean="0">
                <a:solidFill>
                  <a:schemeClr val="tx2"/>
                </a:solidFill>
                <a:latin typeface="Open Sans Light"/>
                <a:cs typeface="Open Sans Light"/>
              </a:rPr>
              <a:t>Chart Sample One</a:t>
            </a:r>
            <a:endParaRPr lang="en-US" sz="3600" dirty="0">
              <a:solidFill>
                <a:schemeClr val="tx2"/>
              </a:solidFill>
              <a:latin typeface="Open Sans Light"/>
              <a:cs typeface="Open Sans Light"/>
            </a:endParaRPr>
          </a:p>
        </p:txBody>
      </p:sp>
      <p:sp>
        <p:nvSpPr>
          <p:cNvPr id="69" name="Title 20"/>
          <p:cNvSpPr txBox="1">
            <a:spLocks/>
          </p:cNvSpPr>
          <p:nvPr/>
        </p:nvSpPr>
        <p:spPr>
          <a:xfrm>
            <a:off x="3211914" y="10102832"/>
            <a:ext cx="7524809"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2400" dirty="0">
                <a:solidFill>
                  <a:schemeClr val="tx2"/>
                </a:solidFill>
                <a:latin typeface="Open Sans Light"/>
                <a:cs typeface="Open Sans Light"/>
              </a:rPr>
              <a:t>Lorem ipsum dolor sit amet, consectetur adipiscing elit. Aliquam tincidunt ante nec sem </a:t>
            </a:r>
            <a:r>
              <a:rPr lang="pt-BR" sz="2400" dirty="0" err="1">
                <a:solidFill>
                  <a:schemeClr val="tx2"/>
                </a:solidFill>
                <a:latin typeface="Open Sans Light"/>
                <a:cs typeface="Open Sans Light"/>
              </a:rPr>
              <a:t>congue</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convallis</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lorem</a:t>
            </a:r>
            <a:r>
              <a:rPr lang="pt-BR" sz="2400" dirty="0" smtClean="0">
                <a:solidFill>
                  <a:schemeClr val="tx2"/>
                </a:solidFill>
                <a:latin typeface="Open Sans Light"/>
                <a:cs typeface="Open Sans Light"/>
              </a:rPr>
              <a:t> ipsum.</a:t>
            </a:r>
            <a:endParaRPr lang="en-US" sz="2400" dirty="0">
              <a:solidFill>
                <a:schemeClr val="tx2"/>
              </a:solidFill>
              <a:latin typeface="Open Sans Light"/>
              <a:cs typeface="Open Sans Light"/>
            </a:endParaRPr>
          </a:p>
        </p:txBody>
      </p:sp>
      <p:sp>
        <p:nvSpPr>
          <p:cNvPr id="71" name="Title 20"/>
          <p:cNvSpPr txBox="1">
            <a:spLocks/>
          </p:cNvSpPr>
          <p:nvPr/>
        </p:nvSpPr>
        <p:spPr>
          <a:xfrm>
            <a:off x="13718716" y="9524379"/>
            <a:ext cx="7524805" cy="55399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smtClean="0">
                <a:solidFill>
                  <a:schemeClr val="tx2"/>
                </a:solidFill>
                <a:latin typeface="Open Sans Light"/>
                <a:cs typeface="Open Sans Light"/>
              </a:rPr>
              <a:t>Chart Sample Two</a:t>
            </a:r>
            <a:endParaRPr lang="en-US" sz="3600" dirty="0">
              <a:solidFill>
                <a:schemeClr val="tx2"/>
              </a:solidFill>
              <a:latin typeface="Open Sans Light"/>
              <a:cs typeface="Open Sans Light"/>
            </a:endParaRPr>
          </a:p>
        </p:txBody>
      </p:sp>
      <p:sp>
        <p:nvSpPr>
          <p:cNvPr id="72" name="Title 20"/>
          <p:cNvSpPr txBox="1">
            <a:spLocks/>
          </p:cNvSpPr>
          <p:nvPr/>
        </p:nvSpPr>
        <p:spPr>
          <a:xfrm>
            <a:off x="13718714" y="10102832"/>
            <a:ext cx="7524809"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2400" dirty="0">
                <a:solidFill>
                  <a:schemeClr val="tx2"/>
                </a:solidFill>
                <a:latin typeface="Open Sans Light"/>
                <a:cs typeface="Open Sans Light"/>
              </a:rPr>
              <a:t>Lorem ipsum dolor sit amet, consectetur adipiscing elit. Aliquam tincidunt ante nec sem </a:t>
            </a:r>
            <a:r>
              <a:rPr lang="pt-BR" sz="2400" dirty="0" err="1">
                <a:solidFill>
                  <a:schemeClr val="tx2"/>
                </a:solidFill>
                <a:latin typeface="Open Sans Light"/>
                <a:cs typeface="Open Sans Light"/>
              </a:rPr>
              <a:t>congue</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convallis</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lorem</a:t>
            </a:r>
            <a:r>
              <a:rPr lang="pt-BR" sz="2400" dirty="0" smtClean="0">
                <a:solidFill>
                  <a:schemeClr val="tx2"/>
                </a:solidFill>
                <a:latin typeface="Open Sans Light"/>
                <a:cs typeface="Open Sans Light"/>
              </a:rPr>
              <a:t> ipsum.</a:t>
            </a:r>
            <a:endParaRPr lang="en-US" sz="2400" dirty="0">
              <a:solidFill>
                <a:schemeClr val="tx2"/>
              </a:solidFill>
              <a:latin typeface="Open Sans Light"/>
              <a:cs typeface="Open Sans Light"/>
            </a:endParaRPr>
          </a:p>
        </p:txBody>
      </p:sp>
      <p:cxnSp>
        <p:nvCxnSpPr>
          <p:cNvPr id="8" name="Straight Connector 7"/>
          <p:cNvCxnSpPr/>
          <p:nvPr/>
        </p:nvCxnSpPr>
        <p:spPr>
          <a:xfrm>
            <a:off x="12238689" y="3320767"/>
            <a:ext cx="0" cy="8214820"/>
          </a:xfrm>
          <a:prstGeom prst="line">
            <a:avLst/>
          </a:prstGeom>
          <a:ln w="3175" cmpd="sng">
            <a:solidFill>
              <a:schemeClr val="bg1">
                <a:lumMod val="85000"/>
              </a:schemeClr>
            </a:solidFill>
            <a:prstDash val="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737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3">
                                            <p:txEl>
                                              <p:pRg st="0" end="0"/>
                                            </p:txEl>
                                          </p:spTgt>
                                        </p:tgtEl>
                                        <p:attrNameLst>
                                          <p:attrName>style.visibility</p:attrName>
                                        </p:attrNameLst>
                                      </p:cBhvr>
                                      <p:to>
                                        <p:strVal val="visible"/>
                                      </p:to>
                                    </p:set>
                                    <p:animEffect transition="in" filter="fade">
                                      <p:cBhvr>
                                        <p:cTn id="13" dur="500"/>
                                        <p:tgtEl>
                                          <p:spTgt spid="123">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3" grpId="0" build="p"/>
      <p:bldP spid="11" grpId="0" animBg="1"/>
      <p:bldGraphic spid="3" grpId="0">
        <p:bldAsOne/>
      </p:bldGraphic>
      <p:bldGraphic spid="67" grpId="0">
        <p:bldAsOne/>
      </p:bldGraphic>
      <p:bldP spid="68" grpId="0"/>
      <p:bldP spid="69" grpId="0"/>
      <p:bldP spid="71" grpId="0"/>
      <p:bldP spid="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t>34</a:t>
            </a:fld>
            <a:endParaRPr lang="en-US"/>
          </a:p>
        </p:txBody>
      </p:sp>
      <p:sp>
        <p:nvSpPr>
          <p:cNvPr id="2" name="Title 1"/>
          <p:cNvSpPr>
            <a:spLocks noGrp="1"/>
          </p:cNvSpPr>
          <p:nvPr>
            <p:ph type="ctrTitle"/>
          </p:nvPr>
        </p:nvSpPr>
        <p:spPr/>
        <p:txBody>
          <a:bodyPr>
            <a:noAutofit/>
          </a:bodyPr>
          <a:lstStyle/>
          <a:p>
            <a:r>
              <a:rPr lang="en-US" dirty="0" smtClean="0"/>
              <a:t>Exploded Doughnut Editable Charts</a:t>
            </a:r>
            <a:endParaRPr lang="en-US" dirty="0">
              <a:solidFill>
                <a:schemeClr val="bg2"/>
              </a:solidFill>
            </a:endParaRPr>
          </a:p>
        </p:txBody>
      </p:sp>
      <p:sp>
        <p:nvSpPr>
          <p:cNvPr id="123" name="Subtitle 11"/>
          <p:cNvSpPr>
            <a:spLocks noGrp="1"/>
          </p:cNvSpPr>
          <p:nvPr>
            <p:ph type="subTitle" idx="1"/>
          </p:nvPr>
        </p:nvSpPr>
        <p:spPr/>
        <p:txBody>
          <a:bodyPr/>
          <a:lstStyle/>
          <a:p>
            <a:r>
              <a:rPr lang="en-US" dirty="0" smtClean="0"/>
              <a:t>Your subtitle goes here</a:t>
            </a:r>
            <a:endParaRPr lang="en-US" dirty="0"/>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graphicFrame>
        <p:nvGraphicFramePr>
          <p:cNvPr id="3" name="Chart 2"/>
          <p:cNvGraphicFramePr/>
          <p:nvPr>
            <p:extLst>
              <p:ext uri="{D42A27DB-BD31-4B8C-83A1-F6EECF244321}">
                <p14:modId xmlns:p14="http://schemas.microsoft.com/office/powerpoint/2010/main" val="3107297172"/>
              </p:ext>
            </p:extLst>
          </p:nvPr>
        </p:nvGraphicFramePr>
        <p:xfrm>
          <a:off x="2752713" y="3687292"/>
          <a:ext cx="8446843" cy="56312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7" name="Chart 66"/>
          <p:cNvGraphicFramePr/>
          <p:nvPr>
            <p:extLst>
              <p:ext uri="{D42A27DB-BD31-4B8C-83A1-F6EECF244321}">
                <p14:modId xmlns:p14="http://schemas.microsoft.com/office/powerpoint/2010/main" val="1949714225"/>
              </p:ext>
            </p:extLst>
          </p:nvPr>
        </p:nvGraphicFramePr>
        <p:xfrm>
          <a:off x="13287930" y="3687292"/>
          <a:ext cx="8446843" cy="5631228"/>
        </p:xfrm>
        <a:graphic>
          <a:graphicData uri="http://schemas.openxmlformats.org/drawingml/2006/chart">
            <c:chart xmlns:c="http://schemas.openxmlformats.org/drawingml/2006/chart" xmlns:r="http://schemas.openxmlformats.org/officeDocument/2006/relationships" r:id="rId3"/>
          </a:graphicData>
        </a:graphic>
      </p:graphicFrame>
      <p:sp>
        <p:nvSpPr>
          <p:cNvPr id="68" name="Title 20"/>
          <p:cNvSpPr txBox="1">
            <a:spLocks/>
          </p:cNvSpPr>
          <p:nvPr/>
        </p:nvSpPr>
        <p:spPr>
          <a:xfrm>
            <a:off x="3211916" y="9524379"/>
            <a:ext cx="7524805" cy="55399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smtClean="0">
                <a:solidFill>
                  <a:schemeClr val="tx2"/>
                </a:solidFill>
                <a:latin typeface="Open Sans Light"/>
                <a:cs typeface="Open Sans Light"/>
              </a:rPr>
              <a:t>Chart Sample One</a:t>
            </a:r>
            <a:endParaRPr lang="en-US" sz="3600" dirty="0">
              <a:solidFill>
                <a:schemeClr val="tx2"/>
              </a:solidFill>
              <a:latin typeface="Open Sans Light"/>
              <a:cs typeface="Open Sans Light"/>
            </a:endParaRPr>
          </a:p>
        </p:txBody>
      </p:sp>
      <p:sp>
        <p:nvSpPr>
          <p:cNvPr id="69" name="Title 20"/>
          <p:cNvSpPr txBox="1">
            <a:spLocks/>
          </p:cNvSpPr>
          <p:nvPr/>
        </p:nvSpPr>
        <p:spPr>
          <a:xfrm>
            <a:off x="3211914" y="10102832"/>
            <a:ext cx="7524809"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2400" dirty="0">
                <a:solidFill>
                  <a:schemeClr val="tx2"/>
                </a:solidFill>
                <a:latin typeface="Open Sans Light"/>
                <a:cs typeface="Open Sans Light"/>
              </a:rPr>
              <a:t>Lorem ipsum dolor sit amet, consectetur adipiscing elit. Aliquam tincidunt ante nec sem </a:t>
            </a:r>
            <a:r>
              <a:rPr lang="pt-BR" sz="2400" dirty="0" err="1">
                <a:solidFill>
                  <a:schemeClr val="tx2"/>
                </a:solidFill>
                <a:latin typeface="Open Sans Light"/>
                <a:cs typeface="Open Sans Light"/>
              </a:rPr>
              <a:t>congue</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convallis</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lorem</a:t>
            </a:r>
            <a:r>
              <a:rPr lang="pt-BR" sz="2400" dirty="0" smtClean="0">
                <a:solidFill>
                  <a:schemeClr val="tx2"/>
                </a:solidFill>
                <a:latin typeface="Open Sans Light"/>
                <a:cs typeface="Open Sans Light"/>
              </a:rPr>
              <a:t> ipsum.</a:t>
            </a:r>
            <a:endParaRPr lang="en-US" sz="2400" dirty="0">
              <a:solidFill>
                <a:schemeClr val="tx2"/>
              </a:solidFill>
              <a:latin typeface="Open Sans Light"/>
              <a:cs typeface="Open Sans Light"/>
            </a:endParaRPr>
          </a:p>
        </p:txBody>
      </p:sp>
      <p:sp>
        <p:nvSpPr>
          <p:cNvPr id="71" name="Title 20"/>
          <p:cNvSpPr txBox="1">
            <a:spLocks/>
          </p:cNvSpPr>
          <p:nvPr/>
        </p:nvSpPr>
        <p:spPr>
          <a:xfrm>
            <a:off x="13718716" y="9524379"/>
            <a:ext cx="7524805" cy="55399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smtClean="0">
                <a:solidFill>
                  <a:schemeClr val="tx2"/>
                </a:solidFill>
                <a:latin typeface="Open Sans Light"/>
                <a:cs typeface="Open Sans Light"/>
              </a:rPr>
              <a:t>Chart Sample Two</a:t>
            </a:r>
            <a:endParaRPr lang="en-US" sz="3600" dirty="0">
              <a:solidFill>
                <a:schemeClr val="tx2"/>
              </a:solidFill>
              <a:latin typeface="Open Sans Light"/>
              <a:cs typeface="Open Sans Light"/>
            </a:endParaRPr>
          </a:p>
        </p:txBody>
      </p:sp>
      <p:sp>
        <p:nvSpPr>
          <p:cNvPr id="72" name="Title 20"/>
          <p:cNvSpPr txBox="1">
            <a:spLocks/>
          </p:cNvSpPr>
          <p:nvPr/>
        </p:nvSpPr>
        <p:spPr>
          <a:xfrm>
            <a:off x="13718714" y="10102832"/>
            <a:ext cx="7524809" cy="1668161"/>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2400" dirty="0">
                <a:solidFill>
                  <a:schemeClr val="tx2"/>
                </a:solidFill>
                <a:latin typeface="Open Sans Light"/>
                <a:cs typeface="Open Sans Light"/>
              </a:rPr>
              <a:t>Lorem ipsum dolor sit amet, consectetur adipiscing elit. Aliquam tincidunt ante nec sem </a:t>
            </a:r>
            <a:r>
              <a:rPr lang="pt-BR" sz="2400" dirty="0" err="1">
                <a:solidFill>
                  <a:schemeClr val="tx2"/>
                </a:solidFill>
                <a:latin typeface="Open Sans Light"/>
                <a:cs typeface="Open Sans Light"/>
              </a:rPr>
              <a:t>congue</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convallis</a:t>
            </a:r>
            <a:r>
              <a:rPr lang="pt-BR" sz="2400" dirty="0">
                <a:solidFill>
                  <a:schemeClr val="tx2"/>
                </a:solidFill>
                <a:latin typeface="Open Sans Light"/>
                <a:cs typeface="Open Sans Light"/>
              </a:rPr>
              <a:t> </a:t>
            </a:r>
            <a:r>
              <a:rPr lang="pt-BR" sz="2400" dirty="0" err="1" smtClean="0">
                <a:solidFill>
                  <a:schemeClr val="tx2"/>
                </a:solidFill>
                <a:latin typeface="Open Sans Light"/>
                <a:cs typeface="Open Sans Light"/>
              </a:rPr>
              <a:t>lorem</a:t>
            </a:r>
            <a:r>
              <a:rPr lang="pt-BR" sz="2400" dirty="0" smtClean="0">
                <a:solidFill>
                  <a:schemeClr val="tx2"/>
                </a:solidFill>
                <a:latin typeface="Open Sans Light"/>
                <a:cs typeface="Open Sans Light"/>
              </a:rPr>
              <a:t> ipsum.</a:t>
            </a:r>
            <a:endParaRPr lang="en-US" sz="2400" dirty="0">
              <a:solidFill>
                <a:schemeClr val="tx2"/>
              </a:solidFill>
              <a:latin typeface="Open Sans Light"/>
              <a:cs typeface="Open Sans Light"/>
            </a:endParaRPr>
          </a:p>
        </p:txBody>
      </p:sp>
      <p:cxnSp>
        <p:nvCxnSpPr>
          <p:cNvPr id="8" name="Straight Connector 7"/>
          <p:cNvCxnSpPr/>
          <p:nvPr/>
        </p:nvCxnSpPr>
        <p:spPr>
          <a:xfrm>
            <a:off x="12238689" y="3320767"/>
            <a:ext cx="0" cy="8214820"/>
          </a:xfrm>
          <a:prstGeom prst="line">
            <a:avLst/>
          </a:prstGeom>
          <a:ln w="3175" cmpd="sng">
            <a:solidFill>
              <a:schemeClr val="bg1">
                <a:lumMod val="85000"/>
              </a:schemeClr>
            </a:solidFill>
            <a:prstDash val="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008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3">
                                            <p:txEl>
                                              <p:pRg st="0" end="0"/>
                                            </p:txEl>
                                          </p:spTgt>
                                        </p:tgtEl>
                                        <p:attrNameLst>
                                          <p:attrName>style.visibility</p:attrName>
                                        </p:attrNameLst>
                                      </p:cBhvr>
                                      <p:to>
                                        <p:strVal val="visible"/>
                                      </p:to>
                                    </p:set>
                                    <p:animEffect transition="in" filter="fade">
                                      <p:cBhvr>
                                        <p:cTn id="13" dur="500"/>
                                        <p:tgtEl>
                                          <p:spTgt spid="123">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3" grpId="0" build="p"/>
      <p:bldP spid="11" grpId="0" animBg="1"/>
      <p:bldGraphic spid="3" grpId="0">
        <p:bldAsOne/>
      </p:bldGraphic>
      <p:bldGraphic spid="67" grpId="0">
        <p:bldAsOne/>
      </p:bldGraphic>
      <p:bldP spid="68" grpId="0"/>
      <p:bldP spid="69" grpId="0"/>
      <p:bldP spid="71" grpId="0"/>
      <p:bldP spid="7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2909784" y="510459"/>
            <a:ext cx="824808" cy="462198"/>
          </a:xfrm>
          <a:prstGeom prst="rect">
            <a:avLst/>
          </a:prstGeom>
        </p:spPr>
        <p:txBody>
          <a:bodyPr/>
          <a:lstStyle/>
          <a:p>
            <a:fld id="{A6EF2386-A887-FA40-B8D7-D67654273E35}" type="slidenum">
              <a:rPr lang="en-US" smtClean="0">
                <a:solidFill>
                  <a:schemeClr val="bg1"/>
                </a:solidFill>
              </a:rPr>
              <a:pPr/>
              <a:t>35</a:t>
            </a:fld>
            <a:endParaRPr lang="en-US" dirty="0">
              <a:solidFill>
                <a:schemeClr val="bg1"/>
              </a:solidFill>
            </a:endParaRPr>
          </a:p>
        </p:txBody>
      </p:sp>
      <p:sp>
        <p:nvSpPr>
          <p:cNvPr id="8" name="Title 7"/>
          <p:cNvSpPr>
            <a:spLocks noGrp="1"/>
          </p:cNvSpPr>
          <p:nvPr>
            <p:ph type="ctrTitle" idx="4294967295"/>
          </p:nvPr>
        </p:nvSpPr>
        <p:spPr>
          <a:xfrm>
            <a:off x="1829038" y="567771"/>
            <a:ext cx="20729099" cy="1133518"/>
          </a:xfrm>
        </p:spPr>
        <p:txBody>
          <a:bodyPr/>
          <a:lstStyle/>
          <a:p>
            <a:r>
              <a:rPr lang="en-US" dirty="0" smtClean="0"/>
              <a:t>Four Keys to Success</a:t>
            </a:r>
            <a:endParaRPr lang="en-US" dirty="0"/>
          </a:p>
        </p:txBody>
      </p:sp>
      <p:sp>
        <p:nvSpPr>
          <p:cNvPr id="9" name="Subtitle 8"/>
          <p:cNvSpPr>
            <a:spLocks noGrp="1"/>
          </p:cNvSpPr>
          <p:nvPr>
            <p:ph type="subTitle" idx="4294967295"/>
          </p:nvPr>
        </p:nvSpPr>
        <p:spPr>
          <a:xfrm>
            <a:off x="1852918" y="1480245"/>
            <a:ext cx="20655938" cy="808325"/>
          </a:xfrm>
        </p:spPr>
        <p:txBody>
          <a:bodyPr/>
          <a:lstStyle/>
          <a:p>
            <a:r>
              <a:rPr lang="en-US" sz="3100" dirty="0" smtClean="0"/>
              <a:t>Your subtitle goes here</a:t>
            </a:r>
            <a:endParaRPr lang="en-US" sz="3100" dirty="0"/>
          </a:p>
        </p:txBody>
      </p:sp>
      <p:grpSp>
        <p:nvGrpSpPr>
          <p:cNvPr id="5" name="Group 4"/>
          <p:cNvGrpSpPr/>
          <p:nvPr/>
        </p:nvGrpSpPr>
        <p:grpSpPr>
          <a:xfrm>
            <a:off x="8175427" y="3599540"/>
            <a:ext cx="6559306" cy="2960939"/>
            <a:chOff x="2888166" y="1547445"/>
            <a:chExt cx="2459420" cy="1110352"/>
          </a:xfrm>
        </p:grpSpPr>
        <p:sp>
          <p:nvSpPr>
            <p:cNvPr id="24" name="Title 20"/>
            <p:cNvSpPr txBox="1">
              <a:spLocks/>
            </p:cNvSpPr>
            <p:nvPr/>
          </p:nvSpPr>
          <p:spPr>
            <a:xfrm>
              <a:off x="2888166" y="1547445"/>
              <a:ext cx="650761" cy="542456"/>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8800" dirty="0">
                  <a:solidFill>
                    <a:schemeClr val="accent1"/>
                  </a:solidFill>
                  <a:latin typeface="Open Sans"/>
                  <a:cs typeface="Open Sans"/>
                </a:rPr>
                <a:t>01 </a:t>
              </a:r>
            </a:p>
          </p:txBody>
        </p:sp>
        <p:sp>
          <p:nvSpPr>
            <p:cNvPr id="25" name="Title 20"/>
            <p:cNvSpPr txBox="1">
              <a:spLocks/>
            </p:cNvSpPr>
            <p:nvPr/>
          </p:nvSpPr>
          <p:spPr>
            <a:xfrm>
              <a:off x="3483001" y="1640217"/>
              <a:ext cx="1864585" cy="248145"/>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tx2"/>
                  </a:solidFill>
                  <a:latin typeface="Open Sans Light"/>
                  <a:cs typeface="Open Sans Light"/>
                </a:rPr>
                <a:t>Positive Attitude</a:t>
              </a:r>
            </a:p>
          </p:txBody>
        </p:sp>
        <p:sp>
          <p:nvSpPr>
            <p:cNvPr id="26" name="Title 20"/>
            <p:cNvSpPr txBox="1">
              <a:spLocks/>
            </p:cNvSpPr>
            <p:nvPr/>
          </p:nvSpPr>
          <p:spPr>
            <a:xfrm>
              <a:off x="3521777" y="1913362"/>
              <a:ext cx="1645547" cy="744435"/>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Open Sans Light"/>
                  <a:cs typeface="Open Sans Light"/>
                </a:rPr>
                <a:t>Lorem ipsum dolor sit amet, consectetur adipiscing elit. Aliquam tincidunt ante nec sem congue convallis. Pellentesque vel mauris quis nisl ornare rutrum in id risus. </a:t>
              </a:r>
              <a:endParaRPr lang="en-US" sz="2000" dirty="0">
                <a:solidFill>
                  <a:schemeClr val="tx2"/>
                </a:solidFill>
                <a:latin typeface="Open Sans Light"/>
                <a:cs typeface="Open Sans Light"/>
              </a:endParaRPr>
            </a:p>
          </p:txBody>
        </p:sp>
      </p:grpSp>
      <p:grpSp>
        <p:nvGrpSpPr>
          <p:cNvPr id="28" name="Group 27"/>
          <p:cNvGrpSpPr/>
          <p:nvPr/>
        </p:nvGrpSpPr>
        <p:grpSpPr>
          <a:xfrm>
            <a:off x="15156120" y="3599540"/>
            <a:ext cx="6559306" cy="2898805"/>
            <a:chOff x="2888166" y="1547445"/>
            <a:chExt cx="2459420" cy="1087052"/>
          </a:xfrm>
        </p:grpSpPr>
        <p:sp>
          <p:nvSpPr>
            <p:cNvPr id="29" name="Title 20"/>
            <p:cNvSpPr txBox="1">
              <a:spLocks/>
            </p:cNvSpPr>
            <p:nvPr/>
          </p:nvSpPr>
          <p:spPr>
            <a:xfrm>
              <a:off x="2888166" y="1547445"/>
              <a:ext cx="650761" cy="542456"/>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8800" dirty="0">
                  <a:solidFill>
                    <a:schemeClr val="accent2"/>
                  </a:solidFill>
                  <a:latin typeface="Open Sans"/>
                  <a:cs typeface="Open Sans"/>
                </a:rPr>
                <a:t>02 </a:t>
              </a:r>
            </a:p>
          </p:txBody>
        </p:sp>
        <p:sp>
          <p:nvSpPr>
            <p:cNvPr id="30" name="Title 20"/>
            <p:cNvSpPr txBox="1">
              <a:spLocks/>
            </p:cNvSpPr>
            <p:nvPr/>
          </p:nvSpPr>
          <p:spPr>
            <a:xfrm>
              <a:off x="3483001" y="1640217"/>
              <a:ext cx="1864585" cy="248145"/>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tx2"/>
                  </a:solidFill>
                  <a:latin typeface="Open Sans Light"/>
                  <a:cs typeface="Open Sans Light"/>
                </a:rPr>
                <a:t>Enthusiasm</a:t>
              </a:r>
            </a:p>
          </p:txBody>
        </p:sp>
        <p:sp>
          <p:nvSpPr>
            <p:cNvPr id="31" name="Title 20"/>
            <p:cNvSpPr txBox="1">
              <a:spLocks/>
            </p:cNvSpPr>
            <p:nvPr/>
          </p:nvSpPr>
          <p:spPr>
            <a:xfrm>
              <a:off x="3521777" y="1890062"/>
              <a:ext cx="1645547" cy="744435"/>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Open Sans Light"/>
                  <a:cs typeface="Open Sans Light"/>
                </a:rPr>
                <a:t>Lorem ipsum dolor sit amet, consectetur adipiscing elit. Aliquam tincidunt ante nec sem congue convallis. Pellentesque vel mauris quis nisl ornare rutrum in id risus. </a:t>
              </a:r>
              <a:endParaRPr lang="en-US" sz="2000" dirty="0">
                <a:solidFill>
                  <a:schemeClr val="tx2"/>
                </a:solidFill>
                <a:latin typeface="Open Sans Light"/>
                <a:cs typeface="Open Sans Light"/>
              </a:endParaRPr>
            </a:p>
          </p:txBody>
        </p:sp>
      </p:grpSp>
      <p:grpSp>
        <p:nvGrpSpPr>
          <p:cNvPr id="32" name="Group 31"/>
          <p:cNvGrpSpPr/>
          <p:nvPr/>
        </p:nvGrpSpPr>
        <p:grpSpPr>
          <a:xfrm>
            <a:off x="8168215" y="7858483"/>
            <a:ext cx="6559306" cy="2914864"/>
            <a:chOff x="2888166" y="1547445"/>
            <a:chExt cx="2459420" cy="1093074"/>
          </a:xfrm>
        </p:grpSpPr>
        <p:sp>
          <p:nvSpPr>
            <p:cNvPr id="33" name="Title 20"/>
            <p:cNvSpPr txBox="1">
              <a:spLocks/>
            </p:cNvSpPr>
            <p:nvPr/>
          </p:nvSpPr>
          <p:spPr>
            <a:xfrm>
              <a:off x="2888166" y="1547445"/>
              <a:ext cx="650761" cy="542456"/>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8800" dirty="0">
                  <a:solidFill>
                    <a:schemeClr val="accent5"/>
                  </a:solidFill>
                  <a:latin typeface="Open Sans"/>
                  <a:cs typeface="Open Sans"/>
                </a:rPr>
                <a:t>03 </a:t>
              </a:r>
            </a:p>
          </p:txBody>
        </p:sp>
        <p:sp>
          <p:nvSpPr>
            <p:cNvPr id="34" name="Title 20"/>
            <p:cNvSpPr txBox="1">
              <a:spLocks/>
            </p:cNvSpPr>
            <p:nvPr/>
          </p:nvSpPr>
          <p:spPr>
            <a:xfrm>
              <a:off x="3483001" y="1640217"/>
              <a:ext cx="1864585" cy="248145"/>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tx2"/>
                  </a:solidFill>
                  <a:latin typeface="Open Sans Light"/>
                  <a:cs typeface="Open Sans Light"/>
                </a:rPr>
                <a:t>Determination</a:t>
              </a:r>
            </a:p>
          </p:txBody>
        </p:sp>
        <p:sp>
          <p:nvSpPr>
            <p:cNvPr id="35" name="Title 20"/>
            <p:cNvSpPr txBox="1">
              <a:spLocks/>
            </p:cNvSpPr>
            <p:nvPr/>
          </p:nvSpPr>
          <p:spPr>
            <a:xfrm>
              <a:off x="3521777" y="1896084"/>
              <a:ext cx="1645547" cy="744435"/>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Open Sans Light"/>
                  <a:cs typeface="Open Sans Light"/>
                </a:rPr>
                <a:t>Lorem ipsum dolor sit amet, consectetur adipiscing elit. Aliquam tincidunt ante nec sem congue convallis. Pellentesque vel mauris quis nisl ornare rutrum in id risus. </a:t>
              </a:r>
              <a:endParaRPr lang="en-US" sz="2000" dirty="0">
                <a:solidFill>
                  <a:schemeClr val="tx2"/>
                </a:solidFill>
                <a:latin typeface="Open Sans Light"/>
                <a:cs typeface="Open Sans Light"/>
              </a:endParaRPr>
            </a:p>
          </p:txBody>
        </p:sp>
      </p:grpSp>
      <p:grpSp>
        <p:nvGrpSpPr>
          <p:cNvPr id="36" name="Group 35"/>
          <p:cNvGrpSpPr/>
          <p:nvPr/>
        </p:nvGrpSpPr>
        <p:grpSpPr>
          <a:xfrm>
            <a:off x="15148908" y="7858483"/>
            <a:ext cx="6559306" cy="2925234"/>
            <a:chOff x="2888166" y="1547445"/>
            <a:chExt cx="2459420" cy="1096963"/>
          </a:xfrm>
        </p:grpSpPr>
        <p:sp>
          <p:nvSpPr>
            <p:cNvPr id="37" name="Title 20"/>
            <p:cNvSpPr txBox="1">
              <a:spLocks/>
            </p:cNvSpPr>
            <p:nvPr/>
          </p:nvSpPr>
          <p:spPr>
            <a:xfrm>
              <a:off x="2888166" y="1547445"/>
              <a:ext cx="650761" cy="542456"/>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8800" dirty="0">
                  <a:latin typeface="Open Sans"/>
                  <a:cs typeface="Open Sans"/>
                </a:rPr>
                <a:t>04 </a:t>
              </a:r>
            </a:p>
          </p:txBody>
        </p:sp>
        <p:sp>
          <p:nvSpPr>
            <p:cNvPr id="38" name="Title 20"/>
            <p:cNvSpPr txBox="1">
              <a:spLocks/>
            </p:cNvSpPr>
            <p:nvPr/>
          </p:nvSpPr>
          <p:spPr>
            <a:xfrm>
              <a:off x="3483001" y="1640217"/>
              <a:ext cx="1864585" cy="248145"/>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tx2"/>
                  </a:solidFill>
                  <a:latin typeface="Open Sans Light"/>
                  <a:cs typeface="Open Sans Light"/>
                </a:rPr>
                <a:t>Business Vision</a:t>
              </a:r>
            </a:p>
          </p:txBody>
        </p:sp>
        <p:sp>
          <p:nvSpPr>
            <p:cNvPr id="46" name="Title 20"/>
            <p:cNvSpPr txBox="1">
              <a:spLocks/>
            </p:cNvSpPr>
            <p:nvPr/>
          </p:nvSpPr>
          <p:spPr>
            <a:xfrm>
              <a:off x="3521777" y="1899973"/>
              <a:ext cx="1645547" cy="744435"/>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Open Sans Light"/>
                  <a:cs typeface="Open Sans Light"/>
                </a:rPr>
                <a:t>Lorem ipsum dolor sit amet, consectetur adipiscing elit. Aliquam tincidunt ante nec sem congue convallis. Pellentesque vel mauris quis nisl ornare rutrum in id risus. </a:t>
              </a:r>
              <a:endParaRPr lang="en-US" sz="2000" dirty="0">
                <a:solidFill>
                  <a:schemeClr val="tx2"/>
                </a:solidFill>
                <a:latin typeface="Open Sans Light"/>
                <a:cs typeface="Open Sans Light"/>
              </a:endParaRPr>
            </a:p>
          </p:txBody>
        </p:sp>
      </p:grpSp>
      <p:sp>
        <p:nvSpPr>
          <p:cNvPr id="39" name="Rectangle 38"/>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Tree>
    <p:extLst>
      <p:ext uri="{BB962C8B-B14F-4D97-AF65-F5344CB8AC3E}">
        <p14:creationId xmlns:p14="http://schemas.microsoft.com/office/powerpoint/2010/main" val="143552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3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2909784" y="510459"/>
            <a:ext cx="824808" cy="462198"/>
          </a:xfrm>
        </p:spPr>
        <p:txBody>
          <a:bodyPr/>
          <a:lstStyle/>
          <a:p>
            <a:fld id="{A6EF2386-A887-FA40-B8D7-D67654273E35}" type="slidenum">
              <a:rPr lang="en-US" smtClean="0">
                <a:solidFill>
                  <a:schemeClr val="bg1"/>
                </a:solidFill>
              </a:rPr>
              <a:pPr/>
              <a:t>36</a:t>
            </a:fld>
            <a:endParaRPr lang="en-US" dirty="0">
              <a:solidFill>
                <a:schemeClr val="bg1"/>
              </a:solidFill>
            </a:endParaRPr>
          </a:p>
        </p:txBody>
      </p:sp>
      <p:sp>
        <p:nvSpPr>
          <p:cNvPr id="19" name="Title 18"/>
          <p:cNvSpPr>
            <a:spLocks noGrp="1"/>
          </p:cNvSpPr>
          <p:nvPr>
            <p:ph type="ctrTitle" idx="4294967295"/>
          </p:nvPr>
        </p:nvSpPr>
        <p:spPr>
          <a:xfrm>
            <a:off x="1829038" y="567771"/>
            <a:ext cx="20729099" cy="1133518"/>
          </a:xfrm>
        </p:spPr>
        <p:txBody>
          <a:bodyPr/>
          <a:lstStyle/>
          <a:p>
            <a:r>
              <a:rPr lang="en-US" dirty="0" smtClean="0"/>
              <a:t>Keys to Success</a:t>
            </a:r>
            <a:endParaRPr lang="en-US" dirty="0"/>
          </a:p>
        </p:txBody>
      </p:sp>
      <p:sp>
        <p:nvSpPr>
          <p:cNvPr id="20" name="Subtitle 19"/>
          <p:cNvSpPr>
            <a:spLocks noGrp="1"/>
          </p:cNvSpPr>
          <p:nvPr>
            <p:ph type="subTitle" idx="4294967295"/>
          </p:nvPr>
        </p:nvSpPr>
        <p:spPr>
          <a:xfrm>
            <a:off x="1852918" y="1480245"/>
            <a:ext cx="20655938" cy="808325"/>
          </a:xfrm>
        </p:spPr>
        <p:txBody>
          <a:bodyPr/>
          <a:lstStyle/>
          <a:p>
            <a:r>
              <a:rPr lang="en-US" sz="3100" dirty="0" smtClean="0"/>
              <a:t>Your subtitle goes here</a:t>
            </a:r>
            <a:endParaRPr lang="en-US" sz="3100" dirty="0"/>
          </a:p>
        </p:txBody>
      </p:sp>
      <p:sp>
        <p:nvSpPr>
          <p:cNvPr id="3" name="Oval 2"/>
          <p:cNvSpPr/>
          <p:nvPr/>
        </p:nvSpPr>
        <p:spPr>
          <a:xfrm>
            <a:off x="1703468" y="3308035"/>
            <a:ext cx="4362595" cy="4362027"/>
          </a:xfrm>
          <a:prstGeom prst="ellipse">
            <a:avLst/>
          </a:prstGeom>
          <a:solidFill>
            <a:schemeClr val="accent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4" name="Oval 3"/>
          <p:cNvSpPr/>
          <p:nvPr/>
        </p:nvSpPr>
        <p:spPr>
          <a:xfrm>
            <a:off x="5018547" y="3308035"/>
            <a:ext cx="4362595" cy="4362027"/>
          </a:xfrm>
          <a:prstGeom prst="ellipse">
            <a:avLst/>
          </a:prstGeom>
          <a:solidFill>
            <a:schemeClr val="accent2">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5" name="Oval 4"/>
          <p:cNvSpPr/>
          <p:nvPr/>
        </p:nvSpPr>
        <p:spPr>
          <a:xfrm>
            <a:off x="8395245" y="3308035"/>
            <a:ext cx="4362595" cy="4362027"/>
          </a:xfrm>
          <a:prstGeom prst="ellipse">
            <a:avLst/>
          </a:prstGeom>
          <a:solidFill>
            <a:schemeClr val="accent3">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6" name="Oval 5"/>
          <p:cNvSpPr/>
          <p:nvPr/>
        </p:nvSpPr>
        <p:spPr>
          <a:xfrm>
            <a:off x="11722648" y="3308035"/>
            <a:ext cx="4362595" cy="4362027"/>
          </a:xfrm>
          <a:prstGeom prst="ellipse">
            <a:avLst/>
          </a:prstGeom>
          <a:solidFill>
            <a:schemeClr val="accent4">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7" name="Oval 6"/>
          <p:cNvSpPr/>
          <p:nvPr/>
        </p:nvSpPr>
        <p:spPr>
          <a:xfrm>
            <a:off x="15100158" y="3308035"/>
            <a:ext cx="4362595" cy="4362027"/>
          </a:xfrm>
          <a:prstGeom prst="ellipse">
            <a:avLst/>
          </a:prstGeom>
          <a:solidFill>
            <a:schemeClr val="accent5">
              <a:lumMod val="75000"/>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8" name="Oval 7"/>
          <p:cNvSpPr/>
          <p:nvPr/>
        </p:nvSpPr>
        <p:spPr>
          <a:xfrm>
            <a:off x="18463719" y="3308035"/>
            <a:ext cx="4362595" cy="4362027"/>
          </a:xfrm>
          <a:prstGeom prst="ellipse">
            <a:avLst/>
          </a:prstGeom>
          <a:solidFill>
            <a:schemeClr val="accent6">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grpSp>
        <p:nvGrpSpPr>
          <p:cNvPr id="15" name="Group 14"/>
          <p:cNvGrpSpPr/>
          <p:nvPr/>
        </p:nvGrpSpPr>
        <p:grpSpPr>
          <a:xfrm>
            <a:off x="2253131" y="8350927"/>
            <a:ext cx="6397405" cy="1807919"/>
            <a:chOff x="2825301" y="1628237"/>
            <a:chExt cx="2398715" cy="677970"/>
          </a:xfrm>
        </p:grpSpPr>
        <p:sp>
          <p:nvSpPr>
            <p:cNvPr id="16" name="Title 20"/>
            <p:cNvSpPr txBox="1">
              <a:spLocks/>
            </p:cNvSpPr>
            <p:nvPr/>
          </p:nvSpPr>
          <p:spPr>
            <a:xfrm>
              <a:off x="2825301" y="1628237"/>
              <a:ext cx="650761" cy="380874"/>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6000" b="1" dirty="0">
                  <a:solidFill>
                    <a:schemeClr val="accent4"/>
                  </a:solidFill>
                  <a:latin typeface="Open Sans"/>
                  <a:cs typeface="Open Sans"/>
                </a:rPr>
                <a:t>01 </a:t>
              </a:r>
            </a:p>
          </p:txBody>
        </p:sp>
        <p:sp>
          <p:nvSpPr>
            <p:cNvPr id="17" name="Title 20"/>
            <p:cNvSpPr txBox="1">
              <a:spLocks/>
            </p:cNvSpPr>
            <p:nvPr/>
          </p:nvSpPr>
          <p:spPr>
            <a:xfrm>
              <a:off x="3359431" y="1694901"/>
              <a:ext cx="1864585" cy="225062"/>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a:solidFill>
                    <a:schemeClr val="tx2"/>
                  </a:solidFill>
                  <a:latin typeface="Open Sans Light"/>
                  <a:cs typeface="Open Sans Light"/>
                </a:rPr>
                <a:t>First Key</a:t>
              </a:r>
            </a:p>
          </p:txBody>
        </p:sp>
        <p:sp>
          <p:nvSpPr>
            <p:cNvPr id="18" name="Title 20"/>
            <p:cNvSpPr txBox="1">
              <a:spLocks/>
            </p:cNvSpPr>
            <p:nvPr/>
          </p:nvSpPr>
          <p:spPr>
            <a:xfrm>
              <a:off x="3366756" y="1906290"/>
              <a:ext cx="1645547" cy="39991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1800" dirty="0">
                  <a:solidFill>
                    <a:schemeClr val="tx2"/>
                  </a:solidFill>
                  <a:latin typeface="Open Sans Light"/>
                  <a:cs typeface="Open Sans Light"/>
                </a:rPr>
                <a:t>Lorem ipsum dolor sit amet, consectetur adipiscing elit. Aliquam tincidunt ante nec sem congue convallis. </a:t>
              </a:r>
              <a:endParaRPr lang="en-US" sz="1800" dirty="0">
                <a:solidFill>
                  <a:schemeClr val="tx2"/>
                </a:solidFill>
                <a:latin typeface="Open Sans Light"/>
                <a:cs typeface="Open Sans Light"/>
              </a:endParaRPr>
            </a:p>
          </p:txBody>
        </p:sp>
      </p:grpSp>
      <p:grpSp>
        <p:nvGrpSpPr>
          <p:cNvPr id="43" name="Group 42"/>
          <p:cNvGrpSpPr/>
          <p:nvPr/>
        </p:nvGrpSpPr>
        <p:grpSpPr>
          <a:xfrm>
            <a:off x="8760559" y="8364111"/>
            <a:ext cx="6368540" cy="1807919"/>
            <a:chOff x="2836124" y="1628237"/>
            <a:chExt cx="2387892" cy="677970"/>
          </a:xfrm>
        </p:grpSpPr>
        <p:sp>
          <p:nvSpPr>
            <p:cNvPr id="44" name="Title 20"/>
            <p:cNvSpPr txBox="1">
              <a:spLocks/>
            </p:cNvSpPr>
            <p:nvPr/>
          </p:nvSpPr>
          <p:spPr>
            <a:xfrm>
              <a:off x="2836124" y="1628237"/>
              <a:ext cx="650761" cy="380874"/>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6000" b="1" dirty="0">
                  <a:solidFill>
                    <a:schemeClr val="accent4"/>
                  </a:solidFill>
                  <a:latin typeface="Open Sans"/>
                  <a:cs typeface="Open Sans"/>
                </a:rPr>
                <a:t>02 </a:t>
              </a:r>
            </a:p>
          </p:txBody>
        </p:sp>
        <p:sp>
          <p:nvSpPr>
            <p:cNvPr id="45" name="Title 20"/>
            <p:cNvSpPr txBox="1">
              <a:spLocks/>
            </p:cNvSpPr>
            <p:nvPr/>
          </p:nvSpPr>
          <p:spPr>
            <a:xfrm>
              <a:off x="3359431" y="1694901"/>
              <a:ext cx="1864585" cy="225062"/>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a:solidFill>
                    <a:schemeClr val="tx2"/>
                  </a:solidFill>
                  <a:latin typeface="Open Sans Light"/>
                  <a:cs typeface="Open Sans Light"/>
                </a:rPr>
                <a:t>Second Key</a:t>
              </a:r>
            </a:p>
          </p:txBody>
        </p:sp>
        <p:sp>
          <p:nvSpPr>
            <p:cNvPr id="46" name="Title 20"/>
            <p:cNvSpPr txBox="1">
              <a:spLocks/>
            </p:cNvSpPr>
            <p:nvPr/>
          </p:nvSpPr>
          <p:spPr>
            <a:xfrm>
              <a:off x="3366756" y="1906290"/>
              <a:ext cx="1645547" cy="39991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1800" dirty="0">
                  <a:solidFill>
                    <a:schemeClr val="tx2"/>
                  </a:solidFill>
                  <a:latin typeface="Open Sans Light"/>
                  <a:cs typeface="Open Sans Light"/>
                </a:rPr>
                <a:t>Lorem ipsum dolor sit amet, consectetur adipiscing elit. Aliquam tincidunt ante nec sem congue convallis. </a:t>
              </a:r>
              <a:endParaRPr lang="en-US" sz="1800" dirty="0">
                <a:solidFill>
                  <a:schemeClr val="tx2"/>
                </a:solidFill>
                <a:latin typeface="Open Sans Light"/>
                <a:cs typeface="Open Sans Light"/>
              </a:endParaRPr>
            </a:p>
          </p:txBody>
        </p:sp>
      </p:grpSp>
      <p:grpSp>
        <p:nvGrpSpPr>
          <p:cNvPr id="47" name="Group 46"/>
          <p:cNvGrpSpPr/>
          <p:nvPr/>
        </p:nvGrpSpPr>
        <p:grpSpPr>
          <a:xfrm>
            <a:off x="15206860" y="8344823"/>
            <a:ext cx="6397405" cy="1807919"/>
            <a:chOff x="2825301" y="1628237"/>
            <a:chExt cx="2398715" cy="677970"/>
          </a:xfrm>
        </p:grpSpPr>
        <p:sp>
          <p:nvSpPr>
            <p:cNvPr id="48" name="Title 20"/>
            <p:cNvSpPr txBox="1">
              <a:spLocks/>
            </p:cNvSpPr>
            <p:nvPr/>
          </p:nvSpPr>
          <p:spPr>
            <a:xfrm>
              <a:off x="2825301" y="1628237"/>
              <a:ext cx="650761" cy="380874"/>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6000" b="1" dirty="0">
                  <a:solidFill>
                    <a:schemeClr val="accent4"/>
                  </a:solidFill>
                  <a:latin typeface="Open Sans"/>
                  <a:cs typeface="Open Sans"/>
                </a:rPr>
                <a:t>03 </a:t>
              </a:r>
            </a:p>
          </p:txBody>
        </p:sp>
        <p:sp>
          <p:nvSpPr>
            <p:cNvPr id="49" name="Title 20"/>
            <p:cNvSpPr txBox="1">
              <a:spLocks/>
            </p:cNvSpPr>
            <p:nvPr/>
          </p:nvSpPr>
          <p:spPr>
            <a:xfrm>
              <a:off x="3359431" y="1694901"/>
              <a:ext cx="1864585" cy="225062"/>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b="1" dirty="0">
                  <a:solidFill>
                    <a:schemeClr val="tx2"/>
                  </a:solidFill>
                  <a:latin typeface="Open Sans Light"/>
                  <a:cs typeface="Open Sans Light"/>
                </a:rPr>
                <a:t>Third Key</a:t>
              </a:r>
            </a:p>
          </p:txBody>
        </p:sp>
        <p:sp>
          <p:nvSpPr>
            <p:cNvPr id="50" name="Title 20"/>
            <p:cNvSpPr txBox="1">
              <a:spLocks/>
            </p:cNvSpPr>
            <p:nvPr/>
          </p:nvSpPr>
          <p:spPr>
            <a:xfrm>
              <a:off x="3366756" y="1906290"/>
              <a:ext cx="1645547" cy="39991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1800" dirty="0">
                  <a:solidFill>
                    <a:schemeClr val="tx2"/>
                  </a:solidFill>
                  <a:latin typeface="Open Sans Light"/>
                  <a:cs typeface="Open Sans Light"/>
                </a:rPr>
                <a:t>Lorem ipsum dolor sit amet, consectetur adipiscing elit. Aliquam tincidunt ante nec sem congue convallis. </a:t>
              </a:r>
              <a:endParaRPr lang="en-US" sz="1800" dirty="0">
                <a:solidFill>
                  <a:schemeClr val="tx2"/>
                </a:solidFill>
                <a:latin typeface="Open Sans Light"/>
                <a:cs typeface="Open Sans Light"/>
              </a:endParaRPr>
            </a:p>
          </p:txBody>
        </p:sp>
      </p:grpSp>
      <p:grpSp>
        <p:nvGrpSpPr>
          <p:cNvPr id="27" name="Group 26"/>
          <p:cNvGrpSpPr/>
          <p:nvPr/>
        </p:nvGrpSpPr>
        <p:grpSpPr>
          <a:xfrm>
            <a:off x="2208482" y="10248433"/>
            <a:ext cx="6368540" cy="1807919"/>
            <a:chOff x="2836124" y="1628237"/>
            <a:chExt cx="2387892" cy="677970"/>
          </a:xfrm>
        </p:grpSpPr>
        <p:sp>
          <p:nvSpPr>
            <p:cNvPr id="28" name="Title 20"/>
            <p:cNvSpPr txBox="1">
              <a:spLocks/>
            </p:cNvSpPr>
            <p:nvPr/>
          </p:nvSpPr>
          <p:spPr>
            <a:xfrm>
              <a:off x="2836124" y="1628237"/>
              <a:ext cx="650761" cy="380874"/>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6000" b="1" dirty="0">
                  <a:solidFill>
                    <a:schemeClr val="accent4"/>
                  </a:solidFill>
                  <a:latin typeface="Open Sans"/>
                  <a:cs typeface="Open Sans"/>
                </a:rPr>
                <a:t>04 </a:t>
              </a:r>
            </a:p>
          </p:txBody>
        </p:sp>
        <p:sp>
          <p:nvSpPr>
            <p:cNvPr id="29" name="Title 20"/>
            <p:cNvSpPr txBox="1">
              <a:spLocks/>
            </p:cNvSpPr>
            <p:nvPr/>
          </p:nvSpPr>
          <p:spPr>
            <a:xfrm>
              <a:off x="3359431" y="1694901"/>
              <a:ext cx="1864585" cy="225062"/>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a:solidFill>
                    <a:schemeClr val="tx2"/>
                  </a:solidFill>
                  <a:latin typeface="Open Sans Light"/>
                  <a:cs typeface="Open Sans Light"/>
                </a:rPr>
                <a:t>Fourth Key</a:t>
              </a:r>
            </a:p>
          </p:txBody>
        </p:sp>
        <p:sp>
          <p:nvSpPr>
            <p:cNvPr id="30" name="Title 20"/>
            <p:cNvSpPr txBox="1">
              <a:spLocks/>
            </p:cNvSpPr>
            <p:nvPr/>
          </p:nvSpPr>
          <p:spPr>
            <a:xfrm>
              <a:off x="3366756" y="1906290"/>
              <a:ext cx="1645547" cy="39991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1800" dirty="0">
                  <a:solidFill>
                    <a:schemeClr val="tx2"/>
                  </a:solidFill>
                  <a:latin typeface="Open Sans Light"/>
                  <a:cs typeface="Open Sans Light"/>
                </a:rPr>
                <a:t>Lorem ipsum dolor sit amet, consectetur adipiscing elit. Aliquam tincidunt ante nec sem congue convallis. </a:t>
              </a:r>
              <a:endParaRPr lang="en-US" sz="1800" dirty="0">
                <a:solidFill>
                  <a:schemeClr val="tx2"/>
                </a:solidFill>
                <a:latin typeface="Open Sans Light"/>
                <a:cs typeface="Open Sans Light"/>
              </a:endParaRPr>
            </a:p>
          </p:txBody>
        </p:sp>
      </p:grpSp>
      <p:grpSp>
        <p:nvGrpSpPr>
          <p:cNvPr id="31" name="Group 30"/>
          <p:cNvGrpSpPr/>
          <p:nvPr/>
        </p:nvGrpSpPr>
        <p:grpSpPr>
          <a:xfrm>
            <a:off x="8687046" y="10261617"/>
            <a:ext cx="6368540" cy="1807919"/>
            <a:chOff x="2836124" y="1628237"/>
            <a:chExt cx="2387892" cy="677970"/>
          </a:xfrm>
        </p:grpSpPr>
        <p:sp>
          <p:nvSpPr>
            <p:cNvPr id="32" name="Title 20"/>
            <p:cNvSpPr txBox="1">
              <a:spLocks/>
            </p:cNvSpPr>
            <p:nvPr/>
          </p:nvSpPr>
          <p:spPr>
            <a:xfrm>
              <a:off x="2836124" y="1628237"/>
              <a:ext cx="650761" cy="380874"/>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6000" b="1" dirty="0">
                  <a:solidFill>
                    <a:schemeClr val="accent4"/>
                  </a:solidFill>
                  <a:latin typeface="Open Sans"/>
                  <a:cs typeface="Open Sans"/>
                </a:rPr>
                <a:t>05 </a:t>
              </a:r>
            </a:p>
          </p:txBody>
        </p:sp>
        <p:sp>
          <p:nvSpPr>
            <p:cNvPr id="33" name="Title 20"/>
            <p:cNvSpPr txBox="1">
              <a:spLocks/>
            </p:cNvSpPr>
            <p:nvPr/>
          </p:nvSpPr>
          <p:spPr>
            <a:xfrm>
              <a:off x="3359431" y="1694901"/>
              <a:ext cx="1864585" cy="225062"/>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a:solidFill>
                    <a:schemeClr val="tx2"/>
                  </a:solidFill>
                  <a:latin typeface="Open Sans Light"/>
                  <a:cs typeface="Open Sans Light"/>
                </a:rPr>
                <a:t>Fifth Key</a:t>
              </a:r>
            </a:p>
          </p:txBody>
        </p:sp>
        <p:sp>
          <p:nvSpPr>
            <p:cNvPr id="34" name="Title 20"/>
            <p:cNvSpPr txBox="1">
              <a:spLocks/>
            </p:cNvSpPr>
            <p:nvPr/>
          </p:nvSpPr>
          <p:spPr>
            <a:xfrm>
              <a:off x="3366756" y="1906290"/>
              <a:ext cx="1645547" cy="39991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1800" dirty="0">
                  <a:solidFill>
                    <a:schemeClr val="tx2"/>
                  </a:solidFill>
                  <a:latin typeface="Open Sans Light"/>
                  <a:cs typeface="Open Sans Light"/>
                </a:rPr>
                <a:t>Lorem ipsum dolor sit amet, consectetur adipiscing elit. Aliquam tincidunt ante nec sem congue convallis. </a:t>
              </a:r>
              <a:endParaRPr lang="en-US" sz="1800" dirty="0">
                <a:solidFill>
                  <a:schemeClr val="tx2"/>
                </a:solidFill>
                <a:latin typeface="Open Sans Light"/>
                <a:cs typeface="Open Sans Light"/>
              </a:endParaRPr>
            </a:p>
          </p:txBody>
        </p:sp>
      </p:grpSp>
      <p:grpSp>
        <p:nvGrpSpPr>
          <p:cNvPr id="35" name="Group 34"/>
          <p:cNvGrpSpPr/>
          <p:nvPr/>
        </p:nvGrpSpPr>
        <p:grpSpPr>
          <a:xfrm>
            <a:off x="15162211" y="10242329"/>
            <a:ext cx="6368540" cy="1807919"/>
            <a:chOff x="2836124" y="1628237"/>
            <a:chExt cx="2387892" cy="677970"/>
          </a:xfrm>
        </p:grpSpPr>
        <p:sp>
          <p:nvSpPr>
            <p:cNvPr id="36" name="Title 20"/>
            <p:cNvSpPr txBox="1">
              <a:spLocks/>
            </p:cNvSpPr>
            <p:nvPr/>
          </p:nvSpPr>
          <p:spPr>
            <a:xfrm>
              <a:off x="2836124" y="1628237"/>
              <a:ext cx="650761" cy="380874"/>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6000" b="1" dirty="0">
                  <a:solidFill>
                    <a:schemeClr val="accent4"/>
                  </a:solidFill>
                  <a:latin typeface="Open Sans"/>
                  <a:cs typeface="Open Sans"/>
                </a:rPr>
                <a:t>06 </a:t>
              </a:r>
            </a:p>
          </p:txBody>
        </p:sp>
        <p:sp>
          <p:nvSpPr>
            <p:cNvPr id="37" name="Title 20"/>
            <p:cNvSpPr txBox="1">
              <a:spLocks/>
            </p:cNvSpPr>
            <p:nvPr/>
          </p:nvSpPr>
          <p:spPr>
            <a:xfrm>
              <a:off x="3359431" y="1694901"/>
              <a:ext cx="1864585" cy="225062"/>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a:solidFill>
                    <a:schemeClr val="tx2"/>
                  </a:solidFill>
                  <a:latin typeface="Open Sans Light"/>
                  <a:cs typeface="Open Sans Light"/>
                </a:rPr>
                <a:t>Sixth Key</a:t>
              </a:r>
            </a:p>
          </p:txBody>
        </p:sp>
        <p:sp>
          <p:nvSpPr>
            <p:cNvPr id="38" name="Title 20"/>
            <p:cNvSpPr txBox="1">
              <a:spLocks/>
            </p:cNvSpPr>
            <p:nvPr/>
          </p:nvSpPr>
          <p:spPr>
            <a:xfrm>
              <a:off x="3366756" y="1906290"/>
              <a:ext cx="1645547" cy="39991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1800" dirty="0">
                  <a:solidFill>
                    <a:schemeClr val="tx2"/>
                  </a:solidFill>
                  <a:latin typeface="Open Sans Light"/>
                  <a:cs typeface="Open Sans Light"/>
                </a:rPr>
                <a:t>Lorem ipsum dolor sit amet, consectetur adipiscing elit. Aliquam tincidunt ante nec sem congue convallis. </a:t>
              </a:r>
              <a:endParaRPr lang="en-US" sz="1800" dirty="0">
                <a:solidFill>
                  <a:schemeClr val="tx2"/>
                </a:solidFill>
                <a:latin typeface="Open Sans Light"/>
                <a:cs typeface="Open Sans Light"/>
              </a:endParaRPr>
            </a:p>
          </p:txBody>
        </p:sp>
      </p:grpSp>
      <p:cxnSp>
        <p:nvCxnSpPr>
          <p:cNvPr id="42" name="Straight Connector 41"/>
          <p:cNvCxnSpPr/>
          <p:nvPr/>
        </p:nvCxnSpPr>
        <p:spPr>
          <a:xfrm rot="16200000" flipV="1">
            <a:off x="6779427" y="10337128"/>
            <a:ext cx="3535680" cy="59517"/>
          </a:xfrm>
          <a:prstGeom prst="line">
            <a:avLst/>
          </a:prstGeom>
          <a:ln w="12700" cmpd="sng">
            <a:solidFill>
              <a:srgbClr val="E5E5E5"/>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rot="16200000" flipV="1">
            <a:off x="13608749" y="10337130"/>
            <a:ext cx="3535680" cy="59517"/>
          </a:xfrm>
          <a:prstGeom prst="line">
            <a:avLst/>
          </a:prstGeom>
          <a:ln w="12700" cmpd="sng">
            <a:solidFill>
              <a:srgbClr val="E5E5E5"/>
            </a:solidFill>
          </a:ln>
          <a:effectLst/>
        </p:spPr>
        <p:style>
          <a:lnRef idx="2">
            <a:schemeClr val="accent1"/>
          </a:lnRef>
          <a:fillRef idx="0">
            <a:schemeClr val="accent1"/>
          </a:fillRef>
          <a:effectRef idx="1">
            <a:schemeClr val="accent1"/>
          </a:effectRef>
          <a:fontRef idx="minor">
            <a:schemeClr val="tx1"/>
          </a:fontRef>
        </p:style>
      </p:cxnSp>
      <p:sp>
        <p:nvSpPr>
          <p:cNvPr id="52" name="Freeform 91"/>
          <p:cNvSpPr>
            <a:spLocks noChangeArrowheads="1"/>
          </p:cNvSpPr>
          <p:nvPr/>
        </p:nvSpPr>
        <p:spPr bwMode="auto">
          <a:xfrm>
            <a:off x="2854939" y="4236235"/>
            <a:ext cx="1813860" cy="2275584"/>
          </a:xfrm>
          <a:custGeom>
            <a:avLst/>
            <a:gdLst>
              <a:gd name="T0" fmla="*/ 192 w 937"/>
              <a:gd name="T1" fmla="*/ 452 h 1171"/>
              <a:gd name="T2" fmla="*/ 192 w 937"/>
              <a:gd name="T3" fmla="*/ 702 h 1171"/>
              <a:gd name="T4" fmla="*/ 744 w 937"/>
              <a:gd name="T5" fmla="*/ 702 h 1171"/>
              <a:gd name="T6" fmla="*/ 744 w 937"/>
              <a:gd name="T7" fmla="*/ 452 h 1171"/>
              <a:gd name="T8" fmla="*/ 744 w 937"/>
              <a:gd name="T9" fmla="*/ 702 h 1171"/>
              <a:gd name="T10" fmla="*/ 694 w 937"/>
              <a:gd name="T11" fmla="*/ 744 h 1171"/>
              <a:gd name="T12" fmla="*/ 552 w 937"/>
              <a:gd name="T13" fmla="*/ 961 h 1171"/>
              <a:gd name="T14" fmla="*/ 476 w 937"/>
              <a:gd name="T15" fmla="*/ 1028 h 1171"/>
              <a:gd name="T16" fmla="*/ 401 w 937"/>
              <a:gd name="T17" fmla="*/ 978 h 1171"/>
              <a:gd name="T18" fmla="*/ 384 w 937"/>
              <a:gd name="T19" fmla="*/ 878 h 1171"/>
              <a:gd name="T20" fmla="*/ 142 w 937"/>
              <a:gd name="T21" fmla="*/ 744 h 1171"/>
              <a:gd name="T22" fmla="*/ 0 w 937"/>
              <a:gd name="T23" fmla="*/ 1062 h 1171"/>
              <a:gd name="T24" fmla="*/ 66 w 937"/>
              <a:gd name="T25" fmla="*/ 1062 h 1171"/>
              <a:gd name="T26" fmla="*/ 317 w 937"/>
              <a:gd name="T27" fmla="*/ 1170 h 1171"/>
              <a:gd name="T28" fmla="*/ 384 w 937"/>
              <a:gd name="T29" fmla="*/ 1062 h 1171"/>
              <a:gd name="T30" fmla="*/ 501 w 937"/>
              <a:gd name="T31" fmla="*/ 1095 h 1171"/>
              <a:gd name="T32" fmla="*/ 618 w 937"/>
              <a:gd name="T33" fmla="*/ 1011 h 1171"/>
              <a:gd name="T34" fmla="*/ 869 w 937"/>
              <a:gd name="T35" fmla="*/ 1170 h 1171"/>
              <a:gd name="T36" fmla="*/ 903 w 937"/>
              <a:gd name="T37" fmla="*/ 1095 h 1171"/>
              <a:gd name="T38" fmla="*/ 936 w 937"/>
              <a:gd name="T39" fmla="*/ 878 h 1171"/>
              <a:gd name="T40" fmla="*/ 744 w 937"/>
              <a:gd name="T41" fmla="*/ 192 h 1171"/>
              <a:gd name="T42" fmla="*/ 409 w 937"/>
              <a:gd name="T43" fmla="*/ 376 h 1171"/>
              <a:gd name="T44" fmla="*/ 309 w 937"/>
              <a:gd name="T45" fmla="*/ 359 h 1171"/>
              <a:gd name="T46" fmla="*/ 460 w 937"/>
              <a:gd name="T47" fmla="*/ 0 h 1171"/>
              <a:gd name="T48" fmla="*/ 376 w 937"/>
              <a:gd name="T49" fmla="*/ 192 h 1171"/>
              <a:gd name="T50" fmla="*/ 301 w 937"/>
              <a:gd name="T51" fmla="*/ 192 h 1171"/>
              <a:gd name="T52" fmla="*/ 376 w 937"/>
              <a:gd name="T53" fmla="*/ 192 h 1171"/>
              <a:gd name="T54" fmla="*/ 460 w 937"/>
              <a:gd name="T55" fmla="*/ 151 h 1171"/>
              <a:gd name="T56" fmla="*/ 460 w 937"/>
              <a:gd name="T57" fmla="*/ 234 h 1171"/>
              <a:gd name="T58" fmla="*/ 627 w 937"/>
              <a:gd name="T59" fmla="*/ 192 h 1171"/>
              <a:gd name="T60" fmla="*/ 543 w 937"/>
              <a:gd name="T61" fmla="*/ 192 h 1171"/>
              <a:gd name="T62" fmla="*/ 627 w 937"/>
              <a:gd name="T63" fmla="*/ 192 h 1171"/>
              <a:gd name="T64" fmla="*/ 627 w 937"/>
              <a:gd name="T65" fmla="*/ 192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7" h="1171">
                <a:moveTo>
                  <a:pt x="66" y="577"/>
                </a:moveTo>
                <a:cubicBezTo>
                  <a:pt x="66" y="510"/>
                  <a:pt x="125" y="452"/>
                  <a:pt x="192" y="452"/>
                </a:cubicBezTo>
                <a:cubicBezTo>
                  <a:pt x="259" y="452"/>
                  <a:pt x="317" y="510"/>
                  <a:pt x="317" y="577"/>
                </a:cubicBezTo>
                <a:cubicBezTo>
                  <a:pt x="317" y="644"/>
                  <a:pt x="259" y="702"/>
                  <a:pt x="192" y="702"/>
                </a:cubicBezTo>
                <a:cubicBezTo>
                  <a:pt x="125" y="702"/>
                  <a:pt x="66" y="644"/>
                  <a:pt x="66" y="577"/>
                </a:cubicBezTo>
                <a:close/>
                <a:moveTo>
                  <a:pt x="744" y="702"/>
                </a:moveTo>
                <a:cubicBezTo>
                  <a:pt x="811" y="702"/>
                  <a:pt x="869" y="644"/>
                  <a:pt x="869" y="577"/>
                </a:cubicBezTo>
                <a:cubicBezTo>
                  <a:pt x="869" y="510"/>
                  <a:pt x="811" y="452"/>
                  <a:pt x="744" y="452"/>
                </a:cubicBezTo>
                <a:cubicBezTo>
                  <a:pt x="677" y="452"/>
                  <a:pt x="618" y="510"/>
                  <a:pt x="618" y="577"/>
                </a:cubicBezTo>
                <a:cubicBezTo>
                  <a:pt x="618" y="644"/>
                  <a:pt x="677" y="702"/>
                  <a:pt x="744" y="702"/>
                </a:cubicBezTo>
                <a:close/>
                <a:moveTo>
                  <a:pt x="802" y="744"/>
                </a:moveTo>
                <a:cubicBezTo>
                  <a:pt x="694" y="744"/>
                  <a:pt x="694" y="744"/>
                  <a:pt x="694" y="744"/>
                </a:cubicBezTo>
                <a:cubicBezTo>
                  <a:pt x="610" y="744"/>
                  <a:pt x="552" y="803"/>
                  <a:pt x="552" y="878"/>
                </a:cubicBezTo>
                <a:cubicBezTo>
                  <a:pt x="552" y="961"/>
                  <a:pt x="552" y="961"/>
                  <a:pt x="552" y="961"/>
                </a:cubicBezTo>
                <a:cubicBezTo>
                  <a:pt x="552" y="970"/>
                  <a:pt x="552" y="978"/>
                  <a:pt x="543" y="978"/>
                </a:cubicBezTo>
                <a:cubicBezTo>
                  <a:pt x="476" y="1028"/>
                  <a:pt x="476" y="1028"/>
                  <a:pt x="476" y="1028"/>
                </a:cubicBezTo>
                <a:cubicBezTo>
                  <a:pt x="468" y="1028"/>
                  <a:pt x="468" y="1028"/>
                  <a:pt x="460" y="1028"/>
                </a:cubicBezTo>
                <a:cubicBezTo>
                  <a:pt x="401" y="978"/>
                  <a:pt x="401" y="978"/>
                  <a:pt x="401" y="978"/>
                </a:cubicBezTo>
                <a:cubicBezTo>
                  <a:pt x="393" y="978"/>
                  <a:pt x="384" y="970"/>
                  <a:pt x="384" y="961"/>
                </a:cubicBezTo>
                <a:cubicBezTo>
                  <a:pt x="384" y="878"/>
                  <a:pt x="384" y="878"/>
                  <a:pt x="384" y="878"/>
                </a:cubicBezTo>
                <a:cubicBezTo>
                  <a:pt x="384" y="803"/>
                  <a:pt x="326" y="744"/>
                  <a:pt x="251" y="744"/>
                </a:cubicBezTo>
                <a:cubicBezTo>
                  <a:pt x="142" y="744"/>
                  <a:pt x="142" y="744"/>
                  <a:pt x="142" y="744"/>
                </a:cubicBezTo>
                <a:cubicBezTo>
                  <a:pt x="58" y="744"/>
                  <a:pt x="0" y="803"/>
                  <a:pt x="0" y="878"/>
                </a:cubicBezTo>
                <a:cubicBezTo>
                  <a:pt x="0" y="1062"/>
                  <a:pt x="0" y="1062"/>
                  <a:pt x="0" y="1062"/>
                </a:cubicBezTo>
                <a:cubicBezTo>
                  <a:pt x="0" y="1078"/>
                  <a:pt x="16" y="1095"/>
                  <a:pt x="33" y="1095"/>
                </a:cubicBezTo>
                <a:cubicBezTo>
                  <a:pt x="50" y="1095"/>
                  <a:pt x="66" y="1078"/>
                  <a:pt x="66" y="1062"/>
                </a:cubicBezTo>
                <a:cubicBezTo>
                  <a:pt x="66" y="1170"/>
                  <a:pt x="66" y="1170"/>
                  <a:pt x="66" y="1170"/>
                </a:cubicBezTo>
                <a:cubicBezTo>
                  <a:pt x="317" y="1170"/>
                  <a:pt x="317" y="1170"/>
                  <a:pt x="317" y="1170"/>
                </a:cubicBezTo>
                <a:cubicBezTo>
                  <a:pt x="317" y="1011"/>
                  <a:pt x="317" y="1011"/>
                  <a:pt x="317" y="1011"/>
                </a:cubicBezTo>
                <a:cubicBezTo>
                  <a:pt x="384" y="1062"/>
                  <a:pt x="384" y="1062"/>
                  <a:pt x="384" y="1062"/>
                </a:cubicBezTo>
                <a:cubicBezTo>
                  <a:pt x="443" y="1095"/>
                  <a:pt x="443" y="1095"/>
                  <a:pt x="443" y="1095"/>
                </a:cubicBezTo>
                <a:cubicBezTo>
                  <a:pt x="460" y="1104"/>
                  <a:pt x="485" y="1104"/>
                  <a:pt x="501" y="1095"/>
                </a:cubicBezTo>
                <a:cubicBezTo>
                  <a:pt x="552" y="1062"/>
                  <a:pt x="552" y="1062"/>
                  <a:pt x="552" y="1062"/>
                </a:cubicBezTo>
                <a:cubicBezTo>
                  <a:pt x="618" y="1011"/>
                  <a:pt x="618" y="1011"/>
                  <a:pt x="618" y="1011"/>
                </a:cubicBezTo>
                <a:cubicBezTo>
                  <a:pt x="618" y="1170"/>
                  <a:pt x="618" y="1170"/>
                  <a:pt x="618" y="1170"/>
                </a:cubicBezTo>
                <a:cubicBezTo>
                  <a:pt x="869" y="1170"/>
                  <a:pt x="869" y="1170"/>
                  <a:pt x="869" y="1170"/>
                </a:cubicBezTo>
                <a:cubicBezTo>
                  <a:pt x="869" y="1062"/>
                  <a:pt x="869" y="1062"/>
                  <a:pt x="869" y="1062"/>
                </a:cubicBezTo>
                <a:cubicBezTo>
                  <a:pt x="869" y="1078"/>
                  <a:pt x="886" y="1095"/>
                  <a:pt x="903" y="1095"/>
                </a:cubicBezTo>
                <a:cubicBezTo>
                  <a:pt x="919" y="1095"/>
                  <a:pt x="936" y="1078"/>
                  <a:pt x="936" y="1062"/>
                </a:cubicBezTo>
                <a:cubicBezTo>
                  <a:pt x="936" y="878"/>
                  <a:pt x="936" y="878"/>
                  <a:pt x="936" y="878"/>
                </a:cubicBezTo>
                <a:cubicBezTo>
                  <a:pt x="936" y="803"/>
                  <a:pt x="878" y="744"/>
                  <a:pt x="802" y="744"/>
                </a:cubicBezTo>
                <a:close/>
                <a:moveTo>
                  <a:pt x="744" y="192"/>
                </a:moveTo>
                <a:cubicBezTo>
                  <a:pt x="744" y="293"/>
                  <a:pt x="618" y="385"/>
                  <a:pt x="460" y="385"/>
                </a:cubicBezTo>
                <a:cubicBezTo>
                  <a:pt x="434" y="385"/>
                  <a:pt x="418" y="385"/>
                  <a:pt x="409" y="376"/>
                </a:cubicBezTo>
                <a:cubicBezTo>
                  <a:pt x="367" y="426"/>
                  <a:pt x="284" y="435"/>
                  <a:pt x="284" y="435"/>
                </a:cubicBezTo>
                <a:cubicBezTo>
                  <a:pt x="301" y="401"/>
                  <a:pt x="309" y="376"/>
                  <a:pt x="309" y="359"/>
                </a:cubicBezTo>
                <a:cubicBezTo>
                  <a:pt x="225" y="326"/>
                  <a:pt x="167" y="259"/>
                  <a:pt x="167" y="192"/>
                </a:cubicBezTo>
                <a:cubicBezTo>
                  <a:pt x="167" y="84"/>
                  <a:pt x="292" y="0"/>
                  <a:pt x="460" y="0"/>
                </a:cubicBezTo>
                <a:cubicBezTo>
                  <a:pt x="618" y="0"/>
                  <a:pt x="744" y="84"/>
                  <a:pt x="744" y="192"/>
                </a:cubicBezTo>
                <a:close/>
                <a:moveTo>
                  <a:pt x="376" y="192"/>
                </a:moveTo>
                <a:cubicBezTo>
                  <a:pt x="376" y="167"/>
                  <a:pt x="359" y="151"/>
                  <a:pt x="343" y="151"/>
                </a:cubicBezTo>
                <a:cubicBezTo>
                  <a:pt x="317" y="151"/>
                  <a:pt x="301" y="167"/>
                  <a:pt x="301" y="192"/>
                </a:cubicBezTo>
                <a:cubicBezTo>
                  <a:pt x="301" y="209"/>
                  <a:pt x="317" y="234"/>
                  <a:pt x="343" y="234"/>
                </a:cubicBezTo>
                <a:cubicBezTo>
                  <a:pt x="359" y="234"/>
                  <a:pt x="376" y="209"/>
                  <a:pt x="376" y="192"/>
                </a:cubicBezTo>
                <a:close/>
                <a:moveTo>
                  <a:pt x="501" y="192"/>
                </a:moveTo>
                <a:cubicBezTo>
                  <a:pt x="501" y="167"/>
                  <a:pt x="485" y="151"/>
                  <a:pt x="460" y="151"/>
                </a:cubicBezTo>
                <a:cubicBezTo>
                  <a:pt x="443" y="151"/>
                  <a:pt x="418" y="167"/>
                  <a:pt x="418" y="192"/>
                </a:cubicBezTo>
                <a:cubicBezTo>
                  <a:pt x="418" y="209"/>
                  <a:pt x="443" y="234"/>
                  <a:pt x="460" y="234"/>
                </a:cubicBezTo>
                <a:cubicBezTo>
                  <a:pt x="485" y="234"/>
                  <a:pt x="501" y="209"/>
                  <a:pt x="501" y="192"/>
                </a:cubicBezTo>
                <a:close/>
                <a:moveTo>
                  <a:pt x="627" y="192"/>
                </a:moveTo>
                <a:cubicBezTo>
                  <a:pt x="627" y="167"/>
                  <a:pt x="610" y="151"/>
                  <a:pt x="585" y="151"/>
                </a:cubicBezTo>
                <a:cubicBezTo>
                  <a:pt x="560" y="151"/>
                  <a:pt x="543" y="167"/>
                  <a:pt x="543" y="192"/>
                </a:cubicBezTo>
                <a:cubicBezTo>
                  <a:pt x="543" y="209"/>
                  <a:pt x="560" y="234"/>
                  <a:pt x="585" y="234"/>
                </a:cubicBezTo>
                <a:cubicBezTo>
                  <a:pt x="610" y="234"/>
                  <a:pt x="627" y="209"/>
                  <a:pt x="627" y="192"/>
                </a:cubicBezTo>
                <a:close/>
                <a:moveTo>
                  <a:pt x="627" y="192"/>
                </a:moveTo>
                <a:lnTo>
                  <a:pt x="627" y="192"/>
                </a:lnTo>
                <a:close/>
              </a:path>
            </a:pathLst>
          </a:custGeom>
          <a:solidFill>
            <a:schemeClr val="bg1"/>
          </a:solidFill>
          <a:ln>
            <a:noFill/>
          </a:ln>
          <a:effectLst/>
          <a:extLst/>
        </p:spPr>
        <p:txBody>
          <a:bodyPr wrap="none" lIns="243852" tIns="121926" rIns="243852" bIns="121926" anchor="ctr"/>
          <a:lstStyle/>
          <a:p>
            <a:pPr>
              <a:defRPr/>
            </a:pPr>
            <a:endParaRPr lang="en-US" dirty="0">
              <a:latin typeface="Open Sans Light"/>
            </a:endParaRPr>
          </a:p>
        </p:txBody>
      </p:sp>
      <p:sp>
        <p:nvSpPr>
          <p:cNvPr id="53" name="Freeform 17"/>
          <p:cNvSpPr>
            <a:spLocks noChangeAspect="1" noChangeArrowheads="1"/>
          </p:cNvSpPr>
          <p:nvPr/>
        </p:nvSpPr>
        <p:spPr bwMode="auto">
          <a:xfrm>
            <a:off x="6446972" y="4480077"/>
            <a:ext cx="1446228" cy="2016845"/>
          </a:xfrm>
          <a:custGeom>
            <a:avLst/>
            <a:gdLst>
              <a:gd name="T0" fmla="*/ 326 w 503"/>
              <a:gd name="T1" fmla="*/ 142 h 703"/>
              <a:gd name="T2" fmla="*/ 168 w 503"/>
              <a:gd name="T3" fmla="*/ 142 h 703"/>
              <a:gd name="T4" fmla="*/ 168 w 503"/>
              <a:gd name="T5" fmla="*/ 134 h 703"/>
              <a:gd name="T6" fmla="*/ 184 w 503"/>
              <a:gd name="T7" fmla="*/ 125 h 703"/>
              <a:gd name="T8" fmla="*/ 310 w 503"/>
              <a:gd name="T9" fmla="*/ 125 h 703"/>
              <a:gd name="T10" fmla="*/ 343 w 503"/>
              <a:gd name="T11" fmla="*/ 0 h 703"/>
              <a:gd name="T12" fmla="*/ 151 w 503"/>
              <a:gd name="T13" fmla="*/ 0 h 703"/>
              <a:gd name="T14" fmla="*/ 176 w 503"/>
              <a:gd name="T15" fmla="*/ 125 h 703"/>
              <a:gd name="T16" fmla="*/ 67 w 503"/>
              <a:gd name="T17" fmla="*/ 67 h 703"/>
              <a:gd name="T18" fmla="*/ 75 w 503"/>
              <a:gd name="T19" fmla="*/ 84 h 703"/>
              <a:gd name="T20" fmla="*/ 168 w 503"/>
              <a:gd name="T21" fmla="*/ 134 h 703"/>
              <a:gd name="T22" fmla="*/ 92 w 503"/>
              <a:gd name="T23" fmla="*/ 134 h 703"/>
              <a:gd name="T24" fmla="*/ 84 w 503"/>
              <a:gd name="T25" fmla="*/ 142 h 703"/>
              <a:gd name="T26" fmla="*/ 126 w 503"/>
              <a:gd name="T27" fmla="*/ 159 h 703"/>
              <a:gd name="T28" fmla="*/ 151 w 503"/>
              <a:gd name="T29" fmla="*/ 151 h 703"/>
              <a:gd name="T30" fmla="*/ 0 w 503"/>
              <a:gd name="T31" fmla="*/ 460 h 703"/>
              <a:gd name="T32" fmla="*/ 251 w 503"/>
              <a:gd name="T33" fmla="*/ 702 h 703"/>
              <a:gd name="T34" fmla="*/ 502 w 503"/>
              <a:gd name="T35" fmla="*/ 452 h 703"/>
              <a:gd name="T36" fmla="*/ 326 w 503"/>
              <a:gd name="T37" fmla="*/ 142 h 703"/>
              <a:gd name="T38" fmla="*/ 318 w 503"/>
              <a:gd name="T39" fmla="*/ 535 h 703"/>
              <a:gd name="T40" fmla="*/ 276 w 503"/>
              <a:gd name="T41" fmla="*/ 560 h 703"/>
              <a:gd name="T42" fmla="*/ 276 w 503"/>
              <a:gd name="T43" fmla="*/ 602 h 703"/>
              <a:gd name="T44" fmla="*/ 234 w 503"/>
              <a:gd name="T45" fmla="*/ 602 h 703"/>
              <a:gd name="T46" fmla="*/ 226 w 503"/>
              <a:gd name="T47" fmla="*/ 560 h 703"/>
              <a:gd name="T48" fmla="*/ 176 w 503"/>
              <a:gd name="T49" fmla="*/ 535 h 703"/>
              <a:gd name="T50" fmla="*/ 151 w 503"/>
              <a:gd name="T51" fmla="*/ 485 h 703"/>
              <a:gd name="T52" fmla="*/ 151 w 503"/>
              <a:gd name="T53" fmla="*/ 468 h 703"/>
              <a:gd name="T54" fmla="*/ 193 w 503"/>
              <a:gd name="T55" fmla="*/ 468 h 703"/>
              <a:gd name="T56" fmla="*/ 193 w 503"/>
              <a:gd name="T57" fmla="*/ 476 h 703"/>
              <a:gd name="T58" fmla="*/ 209 w 503"/>
              <a:gd name="T59" fmla="*/ 510 h 703"/>
              <a:gd name="T60" fmla="*/ 251 w 503"/>
              <a:gd name="T61" fmla="*/ 527 h 703"/>
              <a:gd name="T62" fmla="*/ 293 w 503"/>
              <a:gd name="T63" fmla="*/ 510 h 703"/>
              <a:gd name="T64" fmla="*/ 310 w 503"/>
              <a:gd name="T65" fmla="*/ 476 h 703"/>
              <a:gd name="T66" fmla="*/ 293 w 503"/>
              <a:gd name="T67" fmla="*/ 443 h 703"/>
              <a:gd name="T68" fmla="*/ 243 w 503"/>
              <a:gd name="T69" fmla="*/ 426 h 703"/>
              <a:gd name="T70" fmla="*/ 184 w 503"/>
              <a:gd name="T71" fmla="*/ 393 h 703"/>
              <a:gd name="T72" fmla="*/ 159 w 503"/>
              <a:gd name="T73" fmla="*/ 351 h 703"/>
              <a:gd name="T74" fmla="*/ 184 w 503"/>
              <a:gd name="T75" fmla="*/ 293 h 703"/>
              <a:gd name="T76" fmla="*/ 226 w 503"/>
              <a:gd name="T77" fmla="*/ 276 h 703"/>
              <a:gd name="T78" fmla="*/ 226 w 503"/>
              <a:gd name="T79" fmla="*/ 234 h 703"/>
              <a:gd name="T80" fmla="*/ 268 w 503"/>
              <a:gd name="T81" fmla="*/ 234 h 703"/>
              <a:gd name="T82" fmla="*/ 268 w 503"/>
              <a:gd name="T83" fmla="*/ 267 h 703"/>
              <a:gd name="T84" fmla="*/ 318 w 503"/>
              <a:gd name="T85" fmla="*/ 293 h 703"/>
              <a:gd name="T86" fmla="*/ 343 w 503"/>
              <a:gd name="T87" fmla="*/ 351 h 703"/>
              <a:gd name="T88" fmla="*/ 301 w 503"/>
              <a:gd name="T89" fmla="*/ 351 h 703"/>
              <a:gd name="T90" fmla="*/ 284 w 503"/>
              <a:gd name="T91" fmla="*/ 318 h 703"/>
              <a:gd name="T92" fmla="*/ 251 w 503"/>
              <a:gd name="T93" fmla="*/ 301 h 703"/>
              <a:gd name="T94" fmla="*/ 218 w 503"/>
              <a:gd name="T95" fmla="*/ 318 h 703"/>
              <a:gd name="T96" fmla="*/ 201 w 503"/>
              <a:gd name="T97" fmla="*/ 343 h 703"/>
              <a:gd name="T98" fmla="*/ 218 w 503"/>
              <a:gd name="T99" fmla="*/ 376 h 703"/>
              <a:gd name="T100" fmla="*/ 260 w 503"/>
              <a:gd name="T101" fmla="*/ 393 h 703"/>
              <a:gd name="T102" fmla="*/ 326 w 503"/>
              <a:gd name="T103" fmla="*/ 426 h 703"/>
              <a:gd name="T104" fmla="*/ 351 w 503"/>
              <a:gd name="T105" fmla="*/ 476 h 703"/>
              <a:gd name="T106" fmla="*/ 318 w 503"/>
              <a:gd name="T107" fmla="*/ 535 h 703"/>
              <a:gd name="T108" fmla="*/ 318 w 503"/>
              <a:gd name="T109" fmla="*/ 535 h 703"/>
              <a:gd name="T110" fmla="*/ 318 w 503"/>
              <a:gd name="T111" fmla="*/ 53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3" h="703">
                <a:moveTo>
                  <a:pt x="326" y="142"/>
                </a:moveTo>
                <a:cubicBezTo>
                  <a:pt x="168" y="142"/>
                  <a:pt x="168" y="142"/>
                  <a:pt x="168" y="142"/>
                </a:cubicBezTo>
                <a:cubicBezTo>
                  <a:pt x="168" y="134"/>
                  <a:pt x="168" y="134"/>
                  <a:pt x="168" y="134"/>
                </a:cubicBezTo>
                <a:cubicBezTo>
                  <a:pt x="184" y="125"/>
                  <a:pt x="184" y="125"/>
                  <a:pt x="184" y="125"/>
                </a:cubicBezTo>
                <a:cubicBezTo>
                  <a:pt x="310" y="125"/>
                  <a:pt x="310" y="125"/>
                  <a:pt x="310" y="125"/>
                </a:cubicBezTo>
                <a:cubicBezTo>
                  <a:pt x="343" y="0"/>
                  <a:pt x="343" y="0"/>
                  <a:pt x="343" y="0"/>
                </a:cubicBezTo>
                <a:cubicBezTo>
                  <a:pt x="151" y="0"/>
                  <a:pt x="151" y="0"/>
                  <a:pt x="151" y="0"/>
                </a:cubicBezTo>
                <a:cubicBezTo>
                  <a:pt x="176" y="125"/>
                  <a:pt x="176" y="125"/>
                  <a:pt x="176" y="125"/>
                </a:cubicBezTo>
                <a:cubicBezTo>
                  <a:pt x="159" y="100"/>
                  <a:pt x="109" y="50"/>
                  <a:pt x="67" y="67"/>
                </a:cubicBezTo>
                <a:cubicBezTo>
                  <a:pt x="75" y="84"/>
                  <a:pt x="75" y="84"/>
                  <a:pt x="75" y="84"/>
                </a:cubicBezTo>
                <a:cubicBezTo>
                  <a:pt x="109" y="67"/>
                  <a:pt x="159" y="117"/>
                  <a:pt x="168" y="134"/>
                </a:cubicBezTo>
                <a:cubicBezTo>
                  <a:pt x="142" y="142"/>
                  <a:pt x="109" y="151"/>
                  <a:pt x="92" y="134"/>
                </a:cubicBezTo>
                <a:cubicBezTo>
                  <a:pt x="84" y="142"/>
                  <a:pt x="84" y="142"/>
                  <a:pt x="84" y="142"/>
                </a:cubicBezTo>
                <a:cubicBezTo>
                  <a:pt x="92" y="151"/>
                  <a:pt x="109" y="159"/>
                  <a:pt x="126" y="159"/>
                </a:cubicBezTo>
                <a:cubicBezTo>
                  <a:pt x="134" y="159"/>
                  <a:pt x="142" y="159"/>
                  <a:pt x="151" y="151"/>
                </a:cubicBezTo>
                <a:cubicBezTo>
                  <a:pt x="67" y="217"/>
                  <a:pt x="0" y="351"/>
                  <a:pt x="0" y="460"/>
                </a:cubicBezTo>
                <a:cubicBezTo>
                  <a:pt x="0" y="594"/>
                  <a:pt x="117" y="702"/>
                  <a:pt x="251" y="702"/>
                </a:cubicBezTo>
                <a:cubicBezTo>
                  <a:pt x="393" y="702"/>
                  <a:pt x="502" y="594"/>
                  <a:pt x="502" y="452"/>
                </a:cubicBezTo>
                <a:cubicBezTo>
                  <a:pt x="502" y="343"/>
                  <a:pt x="427" y="192"/>
                  <a:pt x="326" y="142"/>
                </a:cubicBezTo>
                <a:close/>
                <a:moveTo>
                  <a:pt x="318" y="535"/>
                </a:moveTo>
                <a:cubicBezTo>
                  <a:pt x="310" y="552"/>
                  <a:pt x="293" y="552"/>
                  <a:pt x="276" y="560"/>
                </a:cubicBezTo>
                <a:cubicBezTo>
                  <a:pt x="276" y="602"/>
                  <a:pt x="276" y="602"/>
                  <a:pt x="276" y="602"/>
                </a:cubicBezTo>
                <a:cubicBezTo>
                  <a:pt x="234" y="602"/>
                  <a:pt x="234" y="602"/>
                  <a:pt x="234" y="602"/>
                </a:cubicBezTo>
                <a:cubicBezTo>
                  <a:pt x="226" y="560"/>
                  <a:pt x="226" y="560"/>
                  <a:pt x="226" y="560"/>
                </a:cubicBezTo>
                <a:cubicBezTo>
                  <a:pt x="209" y="560"/>
                  <a:pt x="193" y="552"/>
                  <a:pt x="176" y="535"/>
                </a:cubicBezTo>
                <a:cubicBezTo>
                  <a:pt x="159" y="518"/>
                  <a:pt x="151" y="502"/>
                  <a:pt x="151" y="485"/>
                </a:cubicBezTo>
                <a:cubicBezTo>
                  <a:pt x="151" y="468"/>
                  <a:pt x="151" y="468"/>
                  <a:pt x="151" y="468"/>
                </a:cubicBezTo>
                <a:cubicBezTo>
                  <a:pt x="193" y="468"/>
                  <a:pt x="193" y="468"/>
                  <a:pt x="193" y="468"/>
                </a:cubicBezTo>
                <a:cubicBezTo>
                  <a:pt x="193" y="476"/>
                  <a:pt x="193" y="476"/>
                  <a:pt x="193" y="476"/>
                </a:cubicBezTo>
                <a:cubicBezTo>
                  <a:pt x="193" y="493"/>
                  <a:pt x="201" y="502"/>
                  <a:pt x="209" y="510"/>
                </a:cubicBezTo>
                <a:cubicBezTo>
                  <a:pt x="218" y="518"/>
                  <a:pt x="234" y="527"/>
                  <a:pt x="251" y="527"/>
                </a:cubicBezTo>
                <a:cubicBezTo>
                  <a:pt x="268" y="527"/>
                  <a:pt x="284" y="518"/>
                  <a:pt x="293" y="510"/>
                </a:cubicBezTo>
                <a:cubicBezTo>
                  <a:pt x="301" y="502"/>
                  <a:pt x="310" y="493"/>
                  <a:pt x="310" y="476"/>
                </a:cubicBezTo>
                <a:cubicBezTo>
                  <a:pt x="310" y="460"/>
                  <a:pt x="301" y="452"/>
                  <a:pt x="293" y="443"/>
                </a:cubicBezTo>
                <a:cubicBezTo>
                  <a:pt x="284" y="435"/>
                  <a:pt x="268" y="426"/>
                  <a:pt x="243" y="426"/>
                </a:cubicBezTo>
                <a:cubicBezTo>
                  <a:pt x="218" y="418"/>
                  <a:pt x="193" y="410"/>
                  <a:pt x="184" y="393"/>
                </a:cubicBezTo>
                <a:cubicBezTo>
                  <a:pt x="168" y="385"/>
                  <a:pt x="159" y="368"/>
                  <a:pt x="159" y="351"/>
                </a:cubicBezTo>
                <a:cubicBezTo>
                  <a:pt x="159" y="326"/>
                  <a:pt x="168" y="309"/>
                  <a:pt x="184" y="293"/>
                </a:cubicBezTo>
                <a:cubicBezTo>
                  <a:pt x="201" y="284"/>
                  <a:pt x="209" y="276"/>
                  <a:pt x="226" y="276"/>
                </a:cubicBezTo>
                <a:cubicBezTo>
                  <a:pt x="226" y="234"/>
                  <a:pt x="226" y="234"/>
                  <a:pt x="226" y="234"/>
                </a:cubicBezTo>
                <a:cubicBezTo>
                  <a:pt x="268" y="234"/>
                  <a:pt x="268" y="234"/>
                  <a:pt x="268" y="234"/>
                </a:cubicBezTo>
                <a:cubicBezTo>
                  <a:pt x="268" y="267"/>
                  <a:pt x="268" y="267"/>
                  <a:pt x="268" y="267"/>
                </a:cubicBezTo>
                <a:cubicBezTo>
                  <a:pt x="293" y="276"/>
                  <a:pt x="310" y="276"/>
                  <a:pt x="318" y="293"/>
                </a:cubicBezTo>
                <a:cubicBezTo>
                  <a:pt x="335" y="301"/>
                  <a:pt x="343" y="326"/>
                  <a:pt x="343" y="351"/>
                </a:cubicBezTo>
                <a:cubicBezTo>
                  <a:pt x="301" y="351"/>
                  <a:pt x="301" y="351"/>
                  <a:pt x="301" y="351"/>
                </a:cubicBezTo>
                <a:cubicBezTo>
                  <a:pt x="301" y="334"/>
                  <a:pt x="293" y="326"/>
                  <a:pt x="284" y="318"/>
                </a:cubicBezTo>
                <a:cubicBezTo>
                  <a:pt x="284" y="309"/>
                  <a:pt x="268" y="301"/>
                  <a:pt x="251" y="301"/>
                </a:cubicBezTo>
                <a:cubicBezTo>
                  <a:pt x="234" y="301"/>
                  <a:pt x="226" y="309"/>
                  <a:pt x="218" y="318"/>
                </a:cubicBezTo>
                <a:cubicBezTo>
                  <a:pt x="209" y="326"/>
                  <a:pt x="201" y="334"/>
                  <a:pt x="201" y="343"/>
                </a:cubicBezTo>
                <a:cubicBezTo>
                  <a:pt x="201" y="360"/>
                  <a:pt x="209" y="368"/>
                  <a:pt x="218" y="376"/>
                </a:cubicBezTo>
                <a:cubicBezTo>
                  <a:pt x="226" y="385"/>
                  <a:pt x="234" y="385"/>
                  <a:pt x="260" y="393"/>
                </a:cubicBezTo>
                <a:cubicBezTo>
                  <a:pt x="284" y="401"/>
                  <a:pt x="310" y="410"/>
                  <a:pt x="326" y="426"/>
                </a:cubicBezTo>
                <a:cubicBezTo>
                  <a:pt x="343" y="435"/>
                  <a:pt x="351" y="452"/>
                  <a:pt x="351" y="476"/>
                </a:cubicBezTo>
                <a:cubicBezTo>
                  <a:pt x="351" y="502"/>
                  <a:pt x="343" y="518"/>
                  <a:pt x="318" y="535"/>
                </a:cubicBezTo>
                <a:close/>
                <a:moveTo>
                  <a:pt x="318" y="535"/>
                </a:moveTo>
                <a:lnTo>
                  <a:pt x="318" y="535"/>
                </a:lnTo>
                <a:close/>
              </a:path>
            </a:pathLst>
          </a:custGeom>
          <a:solidFill>
            <a:schemeClr val="bg1"/>
          </a:solidFill>
          <a:ln>
            <a:noFill/>
          </a:ln>
          <a:effectLst/>
          <a:extLst/>
        </p:spPr>
        <p:txBody>
          <a:bodyPr wrap="none" lIns="243852" tIns="121926" rIns="243852" bIns="121926" anchor="ctr"/>
          <a:lstStyle/>
          <a:p>
            <a:pPr>
              <a:defRPr/>
            </a:pPr>
            <a:endParaRPr lang="en-US" dirty="0">
              <a:latin typeface="Open Sans Light"/>
            </a:endParaRPr>
          </a:p>
        </p:txBody>
      </p:sp>
      <p:grpSp>
        <p:nvGrpSpPr>
          <p:cNvPr id="54" name="Group 4681"/>
          <p:cNvGrpSpPr>
            <a:grpSpLocks/>
          </p:cNvGrpSpPr>
          <p:nvPr/>
        </p:nvGrpSpPr>
        <p:grpSpPr bwMode="auto">
          <a:xfrm>
            <a:off x="19792646" y="4344610"/>
            <a:ext cx="1711009" cy="2241720"/>
            <a:chOff x="4576763" y="2300287"/>
            <a:chExt cx="276225" cy="361950"/>
          </a:xfrm>
          <a:solidFill>
            <a:schemeClr val="bg1"/>
          </a:solidFill>
        </p:grpSpPr>
        <p:sp>
          <p:nvSpPr>
            <p:cNvPr id="55"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56"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57"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58"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59"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60"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61"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62"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63"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64"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grpSp>
      <p:sp>
        <p:nvSpPr>
          <p:cNvPr id="66" name="Freeform 299"/>
          <p:cNvSpPr>
            <a:spLocks noChangeArrowheads="1"/>
          </p:cNvSpPr>
          <p:nvPr/>
        </p:nvSpPr>
        <p:spPr bwMode="auto">
          <a:xfrm>
            <a:off x="13108583" y="4596447"/>
            <a:ext cx="1600408" cy="1532467"/>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a:extLst/>
        </p:spPr>
        <p:txBody>
          <a:bodyPr wrap="none" lIns="243852" tIns="121926" rIns="243852" bIns="121926" anchor="ctr"/>
          <a:lstStyle/>
          <a:p>
            <a:pPr>
              <a:defRPr/>
            </a:pPr>
            <a:endParaRPr lang="en-US" dirty="0">
              <a:latin typeface="Open Sans Light"/>
            </a:endParaRPr>
          </a:p>
        </p:txBody>
      </p:sp>
      <p:sp>
        <p:nvSpPr>
          <p:cNvPr id="67" name="Freeform 106"/>
          <p:cNvSpPr>
            <a:spLocks noChangeArrowheads="1"/>
          </p:cNvSpPr>
          <p:nvPr/>
        </p:nvSpPr>
        <p:spPr bwMode="auto">
          <a:xfrm>
            <a:off x="9857100" y="4794640"/>
            <a:ext cx="1520827" cy="1315677"/>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bg1"/>
          </a:solidFill>
          <a:ln>
            <a:noFill/>
          </a:ln>
          <a:effectLst/>
          <a:extLst/>
        </p:spPr>
        <p:txBody>
          <a:bodyPr wrap="none" lIns="243852" tIns="121926" rIns="243852" bIns="121926" anchor="ctr"/>
          <a:lstStyle/>
          <a:p>
            <a:pPr>
              <a:defRPr/>
            </a:pPr>
            <a:endParaRPr lang="en-US" dirty="0">
              <a:latin typeface="Open Sans Light"/>
            </a:endParaRPr>
          </a:p>
        </p:txBody>
      </p:sp>
      <p:sp>
        <p:nvSpPr>
          <p:cNvPr id="68" name="Freeform 441"/>
          <p:cNvSpPr>
            <a:spLocks noChangeArrowheads="1"/>
          </p:cNvSpPr>
          <p:nvPr/>
        </p:nvSpPr>
        <p:spPr bwMode="auto">
          <a:xfrm>
            <a:off x="16521945" y="4652845"/>
            <a:ext cx="1624113" cy="1618595"/>
          </a:xfrm>
          <a:custGeom>
            <a:avLst/>
            <a:gdLst>
              <a:gd name="T0" fmla="*/ 1271 w 1348"/>
              <a:gd name="T1" fmla="*/ 677 h 1347"/>
              <a:gd name="T2" fmla="*/ 1196 w 1348"/>
              <a:gd name="T3" fmla="*/ 618 h 1347"/>
              <a:gd name="T4" fmla="*/ 1062 w 1348"/>
              <a:gd name="T5" fmla="*/ 451 h 1347"/>
              <a:gd name="T6" fmla="*/ 1012 w 1348"/>
              <a:gd name="T7" fmla="*/ 585 h 1347"/>
              <a:gd name="T8" fmla="*/ 1062 w 1348"/>
              <a:gd name="T9" fmla="*/ 167 h 1347"/>
              <a:gd name="T10" fmla="*/ 837 w 1348"/>
              <a:gd name="T11" fmla="*/ 359 h 1347"/>
              <a:gd name="T12" fmla="*/ 745 w 1348"/>
              <a:gd name="T13" fmla="*/ 334 h 1347"/>
              <a:gd name="T14" fmla="*/ 552 w 1348"/>
              <a:gd name="T15" fmla="*/ 334 h 1347"/>
              <a:gd name="T16" fmla="*/ 117 w 1348"/>
              <a:gd name="T17" fmla="*/ 694 h 1347"/>
              <a:gd name="T18" fmla="*/ 59 w 1348"/>
              <a:gd name="T19" fmla="*/ 644 h 1347"/>
              <a:gd name="T20" fmla="*/ 126 w 1348"/>
              <a:gd name="T21" fmla="*/ 618 h 1347"/>
              <a:gd name="T22" fmla="*/ 0 w 1348"/>
              <a:gd name="T23" fmla="*/ 652 h 1347"/>
              <a:gd name="T24" fmla="*/ 109 w 1348"/>
              <a:gd name="T25" fmla="*/ 786 h 1347"/>
              <a:gd name="T26" fmla="*/ 259 w 1348"/>
              <a:gd name="T27" fmla="*/ 1095 h 1347"/>
              <a:gd name="T28" fmla="*/ 293 w 1348"/>
              <a:gd name="T29" fmla="*/ 1179 h 1347"/>
              <a:gd name="T30" fmla="*/ 268 w 1348"/>
              <a:gd name="T31" fmla="*/ 1304 h 1347"/>
              <a:gd name="T32" fmla="*/ 510 w 1348"/>
              <a:gd name="T33" fmla="*/ 1346 h 1347"/>
              <a:gd name="T34" fmla="*/ 527 w 1348"/>
              <a:gd name="T35" fmla="*/ 1271 h 1347"/>
              <a:gd name="T36" fmla="*/ 602 w 1348"/>
              <a:gd name="T37" fmla="*/ 1229 h 1347"/>
              <a:gd name="T38" fmla="*/ 678 w 1348"/>
              <a:gd name="T39" fmla="*/ 1237 h 1347"/>
              <a:gd name="T40" fmla="*/ 761 w 1348"/>
              <a:gd name="T41" fmla="*/ 1229 h 1347"/>
              <a:gd name="T42" fmla="*/ 820 w 1348"/>
              <a:gd name="T43" fmla="*/ 1262 h 1347"/>
              <a:gd name="T44" fmla="*/ 837 w 1348"/>
              <a:gd name="T45" fmla="*/ 1346 h 1347"/>
              <a:gd name="T46" fmla="*/ 1079 w 1348"/>
              <a:gd name="T47" fmla="*/ 1304 h 1347"/>
              <a:gd name="T48" fmla="*/ 1054 w 1348"/>
              <a:gd name="T49" fmla="*/ 1170 h 1347"/>
              <a:gd name="T50" fmla="*/ 1079 w 1348"/>
              <a:gd name="T51" fmla="*/ 1112 h 1347"/>
              <a:gd name="T52" fmla="*/ 1162 w 1348"/>
              <a:gd name="T53" fmla="*/ 1011 h 1347"/>
              <a:gd name="T54" fmla="*/ 1254 w 1348"/>
              <a:gd name="T55" fmla="*/ 953 h 1347"/>
              <a:gd name="T56" fmla="*/ 1347 w 1348"/>
              <a:gd name="T57" fmla="*/ 953 h 1347"/>
              <a:gd name="T58" fmla="*/ 1347 w 1348"/>
              <a:gd name="T59" fmla="*/ 677 h 1347"/>
              <a:gd name="T60" fmla="*/ 1271 w 1348"/>
              <a:gd name="T61" fmla="*/ 677 h 1347"/>
              <a:gd name="T62" fmla="*/ 1037 w 1348"/>
              <a:gd name="T63" fmla="*/ 844 h 1347"/>
              <a:gd name="T64" fmla="*/ 954 w 1348"/>
              <a:gd name="T65" fmla="*/ 761 h 1347"/>
              <a:gd name="T66" fmla="*/ 1037 w 1348"/>
              <a:gd name="T67" fmla="*/ 677 h 1347"/>
              <a:gd name="T68" fmla="*/ 1121 w 1348"/>
              <a:gd name="T69" fmla="*/ 761 h 1347"/>
              <a:gd name="T70" fmla="*/ 1037 w 1348"/>
              <a:gd name="T71" fmla="*/ 844 h 1347"/>
              <a:gd name="T72" fmla="*/ 410 w 1348"/>
              <a:gd name="T73" fmla="*/ 276 h 1347"/>
              <a:gd name="T74" fmla="*/ 393 w 1348"/>
              <a:gd name="T75" fmla="*/ 192 h 1347"/>
              <a:gd name="T76" fmla="*/ 586 w 1348"/>
              <a:gd name="T77" fmla="*/ 0 h 1347"/>
              <a:gd name="T78" fmla="*/ 786 w 1348"/>
              <a:gd name="T79" fmla="*/ 192 h 1347"/>
              <a:gd name="T80" fmla="*/ 770 w 1348"/>
              <a:gd name="T81" fmla="*/ 276 h 1347"/>
              <a:gd name="T82" fmla="*/ 410 w 1348"/>
              <a:gd name="T83" fmla="*/ 276 h 1347"/>
              <a:gd name="T84" fmla="*/ 410 w 1348"/>
              <a:gd name="T85" fmla="*/ 276 h 1347"/>
              <a:gd name="T86" fmla="*/ 410 w 1348"/>
              <a:gd name="T87" fmla="*/ 276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8" h="1347">
                <a:moveTo>
                  <a:pt x="1271" y="677"/>
                </a:moveTo>
                <a:cubicBezTo>
                  <a:pt x="1221" y="677"/>
                  <a:pt x="1204" y="635"/>
                  <a:pt x="1196" y="618"/>
                </a:cubicBezTo>
                <a:cubicBezTo>
                  <a:pt x="1171" y="568"/>
                  <a:pt x="1129" y="493"/>
                  <a:pt x="1062" y="451"/>
                </a:cubicBezTo>
                <a:cubicBezTo>
                  <a:pt x="1037" y="493"/>
                  <a:pt x="1029" y="518"/>
                  <a:pt x="1012" y="585"/>
                </a:cubicBezTo>
                <a:cubicBezTo>
                  <a:pt x="970" y="368"/>
                  <a:pt x="1054" y="234"/>
                  <a:pt x="1062" y="167"/>
                </a:cubicBezTo>
                <a:cubicBezTo>
                  <a:pt x="987" y="184"/>
                  <a:pt x="878" y="259"/>
                  <a:pt x="837" y="359"/>
                </a:cubicBezTo>
                <a:cubicBezTo>
                  <a:pt x="820" y="343"/>
                  <a:pt x="761" y="334"/>
                  <a:pt x="745" y="334"/>
                </a:cubicBezTo>
                <a:cubicBezTo>
                  <a:pt x="552" y="334"/>
                  <a:pt x="552" y="334"/>
                  <a:pt x="552" y="334"/>
                </a:cubicBezTo>
                <a:cubicBezTo>
                  <a:pt x="360" y="334"/>
                  <a:pt x="159" y="476"/>
                  <a:pt x="117" y="694"/>
                </a:cubicBezTo>
                <a:cubicBezTo>
                  <a:pt x="92" y="702"/>
                  <a:pt x="59" y="685"/>
                  <a:pt x="59" y="644"/>
                </a:cubicBezTo>
                <a:cubicBezTo>
                  <a:pt x="59" y="585"/>
                  <a:pt x="126" y="594"/>
                  <a:pt x="126" y="618"/>
                </a:cubicBezTo>
                <a:cubicBezTo>
                  <a:pt x="126" y="535"/>
                  <a:pt x="0" y="543"/>
                  <a:pt x="0" y="652"/>
                </a:cubicBezTo>
                <a:cubicBezTo>
                  <a:pt x="0" y="761"/>
                  <a:pt x="67" y="786"/>
                  <a:pt x="109" y="786"/>
                </a:cubicBezTo>
                <a:cubicBezTo>
                  <a:pt x="109" y="903"/>
                  <a:pt x="168" y="1011"/>
                  <a:pt x="259" y="1095"/>
                </a:cubicBezTo>
                <a:cubicBezTo>
                  <a:pt x="276" y="1103"/>
                  <a:pt x="301" y="1129"/>
                  <a:pt x="293" y="1179"/>
                </a:cubicBezTo>
                <a:cubicBezTo>
                  <a:pt x="285" y="1220"/>
                  <a:pt x="268" y="1304"/>
                  <a:pt x="268" y="1304"/>
                </a:cubicBezTo>
                <a:cubicBezTo>
                  <a:pt x="510" y="1346"/>
                  <a:pt x="510" y="1346"/>
                  <a:pt x="510" y="1346"/>
                </a:cubicBezTo>
                <a:cubicBezTo>
                  <a:pt x="510" y="1346"/>
                  <a:pt x="519" y="1312"/>
                  <a:pt x="527" y="1271"/>
                </a:cubicBezTo>
                <a:cubicBezTo>
                  <a:pt x="536" y="1237"/>
                  <a:pt x="569" y="1229"/>
                  <a:pt x="602" y="1229"/>
                </a:cubicBezTo>
                <a:cubicBezTo>
                  <a:pt x="627" y="1237"/>
                  <a:pt x="653" y="1237"/>
                  <a:pt x="678" y="1237"/>
                </a:cubicBezTo>
                <a:cubicBezTo>
                  <a:pt x="703" y="1237"/>
                  <a:pt x="736" y="1237"/>
                  <a:pt x="761" y="1229"/>
                </a:cubicBezTo>
                <a:cubicBezTo>
                  <a:pt x="778" y="1229"/>
                  <a:pt x="811" y="1229"/>
                  <a:pt x="820" y="1262"/>
                </a:cubicBezTo>
                <a:cubicBezTo>
                  <a:pt x="828" y="1296"/>
                  <a:pt x="837" y="1346"/>
                  <a:pt x="837" y="1346"/>
                </a:cubicBezTo>
                <a:cubicBezTo>
                  <a:pt x="1079" y="1304"/>
                  <a:pt x="1079" y="1304"/>
                  <a:pt x="1079" y="1304"/>
                </a:cubicBezTo>
                <a:cubicBezTo>
                  <a:pt x="1079" y="1304"/>
                  <a:pt x="1062" y="1204"/>
                  <a:pt x="1054" y="1170"/>
                </a:cubicBezTo>
                <a:cubicBezTo>
                  <a:pt x="1046" y="1145"/>
                  <a:pt x="1071" y="1120"/>
                  <a:pt x="1079" y="1112"/>
                </a:cubicBezTo>
                <a:cubicBezTo>
                  <a:pt x="1121" y="1078"/>
                  <a:pt x="1146" y="1045"/>
                  <a:pt x="1162" y="1011"/>
                </a:cubicBezTo>
                <a:cubicBezTo>
                  <a:pt x="1171" y="986"/>
                  <a:pt x="1204" y="953"/>
                  <a:pt x="1254" y="953"/>
                </a:cubicBezTo>
                <a:cubicBezTo>
                  <a:pt x="1347" y="953"/>
                  <a:pt x="1347" y="953"/>
                  <a:pt x="1347" y="953"/>
                </a:cubicBezTo>
                <a:cubicBezTo>
                  <a:pt x="1347" y="677"/>
                  <a:pt x="1347" y="677"/>
                  <a:pt x="1347" y="677"/>
                </a:cubicBezTo>
                <a:lnTo>
                  <a:pt x="1271" y="677"/>
                </a:lnTo>
                <a:close/>
                <a:moveTo>
                  <a:pt x="1037" y="844"/>
                </a:moveTo>
                <a:cubicBezTo>
                  <a:pt x="995" y="844"/>
                  <a:pt x="954" y="802"/>
                  <a:pt x="954" y="761"/>
                </a:cubicBezTo>
                <a:cubicBezTo>
                  <a:pt x="954" y="710"/>
                  <a:pt x="995" y="677"/>
                  <a:pt x="1037" y="677"/>
                </a:cubicBezTo>
                <a:cubicBezTo>
                  <a:pt x="1087" y="677"/>
                  <a:pt x="1121" y="710"/>
                  <a:pt x="1121" y="761"/>
                </a:cubicBezTo>
                <a:cubicBezTo>
                  <a:pt x="1121" y="802"/>
                  <a:pt x="1087" y="844"/>
                  <a:pt x="1037" y="844"/>
                </a:cubicBezTo>
                <a:close/>
                <a:moveTo>
                  <a:pt x="410" y="276"/>
                </a:moveTo>
                <a:cubicBezTo>
                  <a:pt x="402" y="251"/>
                  <a:pt x="393" y="226"/>
                  <a:pt x="393" y="192"/>
                </a:cubicBezTo>
                <a:cubicBezTo>
                  <a:pt x="393" y="83"/>
                  <a:pt x="477" y="0"/>
                  <a:pt x="586" y="0"/>
                </a:cubicBezTo>
                <a:cubicBezTo>
                  <a:pt x="694" y="0"/>
                  <a:pt x="786" y="83"/>
                  <a:pt x="786" y="192"/>
                </a:cubicBezTo>
                <a:cubicBezTo>
                  <a:pt x="786" y="226"/>
                  <a:pt x="778" y="251"/>
                  <a:pt x="770" y="276"/>
                </a:cubicBezTo>
                <a:lnTo>
                  <a:pt x="410" y="276"/>
                </a:lnTo>
                <a:close/>
                <a:moveTo>
                  <a:pt x="410" y="276"/>
                </a:moveTo>
                <a:lnTo>
                  <a:pt x="410" y="276"/>
                </a:lnTo>
                <a:close/>
              </a:path>
            </a:pathLst>
          </a:custGeom>
          <a:solidFill>
            <a:schemeClr val="bg1"/>
          </a:solidFill>
          <a:ln>
            <a:noFill/>
          </a:ln>
          <a:effectLst/>
          <a:extLst/>
        </p:spPr>
        <p:txBody>
          <a:bodyPr wrap="none" lIns="243852" tIns="121926" rIns="243852" bIns="121926" anchor="ctr"/>
          <a:lstStyle/>
          <a:p>
            <a:pPr>
              <a:defRPr/>
            </a:pPr>
            <a:endParaRPr lang="en-US" dirty="0">
              <a:latin typeface="Open Sans Light"/>
            </a:endParaRPr>
          </a:p>
        </p:txBody>
      </p:sp>
      <p:sp>
        <p:nvSpPr>
          <p:cNvPr id="65" name="Rectangle 64"/>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Tree>
    <p:extLst>
      <p:ext uri="{BB962C8B-B14F-4D97-AF65-F5344CB8AC3E}">
        <p14:creationId xmlns:p14="http://schemas.microsoft.com/office/powerpoint/2010/main" val="182068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p:cTn id="27" dur="500" fill="hold"/>
                                        <p:tgtEl>
                                          <p:spTgt spid="52"/>
                                        </p:tgtEl>
                                        <p:attrNameLst>
                                          <p:attrName>ppt_w</p:attrName>
                                        </p:attrNameLst>
                                      </p:cBhvr>
                                      <p:tavLst>
                                        <p:tav tm="0">
                                          <p:val>
                                            <p:fltVal val="0"/>
                                          </p:val>
                                        </p:tav>
                                        <p:tav tm="100000">
                                          <p:val>
                                            <p:strVal val="#ppt_w"/>
                                          </p:val>
                                        </p:tav>
                                      </p:tavLst>
                                    </p:anim>
                                    <p:anim calcmode="lin" valueType="num">
                                      <p:cBhvr>
                                        <p:cTn id="28" dur="500" fill="hold"/>
                                        <p:tgtEl>
                                          <p:spTgt spid="52"/>
                                        </p:tgtEl>
                                        <p:attrNameLst>
                                          <p:attrName>ppt_h</p:attrName>
                                        </p:attrNameLst>
                                      </p:cBhvr>
                                      <p:tavLst>
                                        <p:tav tm="0">
                                          <p:val>
                                            <p:fltVal val="0"/>
                                          </p:val>
                                        </p:tav>
                                        <p:tav tm="100000">
                                          <p:val>
                                            <p:strVal val="#ppt_h"/>
                                          </p:val>
                                        </p:tav>
                                      </p:tavLst>
                                    </p:anim>
                                    <p:animEffect transition="in" filter="fade">
                                      <p:cBhvr>
                                        <p:cTn id="29" dur="500"/>
                                        <p:tgtEl>
                                          <p:spTgt spid="52"/>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p:cTn id="51" dur="500" fill="hold"/>
                                        <p:tgtEl>
                                          <p:spTgt spid="67"/>
                                        </p:tgtEl>
                                        <p:attrNameLst>
                                          <p:attrName>ppt_w</p:attrName>
                                        </p:attrNameLst>
                                      </p:cBhvr>
                                      <p:tavLst>
                                        <p:tav tm="0">
                                          <p:val>
                                            <p:fltVal val="0"/>
                                          </p:val>
                                        </p:tav>
                                        <p:tav tm="100000">
                                          <p:val>
                                            <p:strVal val="#ppt_w"/>
                                          </p:val>
                                        </p:tav>
                                      </p:tavLst>
                                    </p:anim>
                                    <p:anim calcmode="lin" valueType="num">
                                      <p:cBhvr>
                                        <p:cTn id="52" dur="500" fill="hold"/>
                                        <p:tgtEl>
                                          <p:spTgt spid="67"/>
                                        </p:tgtEl>
                                        <p:attrNameLst>
                                          <p:attrName>ppt_h</p:attrName>
                                        </p:attrNameLst>
                                      </p:cBhvr>
                                      <p:tavLst>
                                        <p:tav tm="0">
                                          <p:val>
                                            <p:fltVal val="0"/>
                                          </p:val>
                                        </p:tav>
                                        <p:tav tm="100000">
                                          <p:val>
                                            <p:strVal val="#ppt_h"/>
                                          </p:val>
                                        </p:tav>
                                      </p:tavLst>
                                    </p:anim>
                                    <p:animEffect transition="in" filter="fade">
                                      <p:cBhvr>
                                        <p:cTn id="53" dur="500"/>
                                        <p:tgtEl>
                                          <p:spTgt spid="67"/>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fill="hold"/>
                                        <p:tgtEl>
                                          <p:spTgt spid="6"/>
                                        </p:tgtEl>
                                        <p:attrNameLst>
                                          <p:attrName>ppt_w</p:attrName>
                                        </p:attrNameLst>
                                      </p:cBhvr>
                                      <p:tavLst>
                                        <p:tav tm="0">
                                          <p:val>
                                            <p:fltVal val="0"/>
                                          </p:val>
                                        </p:tav>
                                        <p:tav tm="100000">
                                          <p:val>
                                            <p:strVal val="#ppt_w"/>
                                          </p:val>
                                        </p:tav>
                                      </p:tavLst>
                                    </p:anim>
                                    <p:anim calcmode="lin" valueType="num">
                                      <p:cBhvr>
                                        <p:cTn id="58" dur="500" fill="hold"/>
                                        <p:tgtEl>
                                          <p:spTgt spid="6"/>
                                        </p:tgtEl>
                                        <p:attrNameLst>
                                          <p:attrName>ppt_h</p:attrName>
                                        </p:attrNameLst>
                                      </p:cBhvr>
                                      <p:tavLst>
                                        <p:tav tm="0">
                                          <p:val>
                                            <p:fltVal val="0"/>
                                          </p:val>
                                        </p:tav>
                                        <p:tav tm="100000">
                                          <p:val>
                                            <p:strVal val="#ppt_h"/>
                                          </p:val>
                                        </p:tav>
                                      </p:tavLst>
                                    </p:anim>
                                    <p:animEffect transition="in" filter="fade">
                                      <p:cBhvr>
                                        <p:cTn id="59" dur="500"/>
                                        <p:tgtEl>
                                          <p:spTgt spid="6"/>
                                        </p:tgtEl>
                                      </p:cBhvr>
                                    </p:animEffect>
                                  </p:childTnLst>
                                </p:cTn>
                              </p:par>
                            </p:childTnLst>
                          </p:cTn>
                        </p:par>
                        <p:par>
                          <p:cTn id="60" fill="hold">
                            <p:stCondLst>
                              <p:cond delay="5000"/>
                            </p:stCondLst>
                            <p:childTnLst>
                              <p:par>
                                <p:cTn id="61" presetID="53" presetClass="entr" presetSubtype="16" fill="hold" grpId="0" nodeType="after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p:cTn id="63" dur="500" fill="hold"/>
                                        <p:tgtEl>
                                          <p:spTgt spid="66"/>
                                        </p:tgtEl>
                                        <p:attrNameLst>
                                          <p:attrName>ppt_w</p:attrName>
                                        </p:attrNameLst>
                                      </p:cBhvr>
                                      <p:tavLst>
                                        <p:tav tm="0">
                                          <p:val>
                                            <p:fltVal val="0"/>
                                          </p:val>
                                        </p:tav>
                                        <p:tav tm="100000">
                                          <p:val>
                                            <p:strVal val="#ppt_w"/>
                                          </p:val>
                                        </p:tav>
                                      </p:tavLst>
                                    </p:anim>
                                    <p:anim calcmode="lin" valueType="num">
                                      <p:cBhvr>
                                        <p:cTn id="64" dur="500" fill="hold"/>
                                        <p:tgtEl>
                                          <p:spTgt spid="66"/>
                                        </p:tgtEl>
                                        <p:attrNameLst>
                                          <p:attrName>ppt_h</p:attrName>
                                        </p:attrNameLst>
                                      </p:cBhvr>
                                      <p:tavLst>
                                        <p:tav tm="0">
                                          <p:val>
                                            <p:fltVal val="0"/>
                                          </p:val>
                                        </p:tav>
                                        <p:tav tm="100000">
                                          <p:val>
                                            <p:strVal val="#ppt_h"/>
                                          </p:val>
                                        </p:tav>
                                      </p:tavLst>
                                    </p:anim>
                                    <p:animEffect transition="in" filter="fade">
                                      <p:cBhvr>
                                        <p:cTn id="65" dur="500"/>
                                        <p:tgtEl>
                                          <p:spTgt spid="66"/>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 calcmode="lin" valueType="num">
                                      <p:cBhvr>
                                        <p:cTn id="69" dur="500" fill="hold"/>
                                        <p:tgtEl>
                                          <p:spTgt spid="7"/>
                                        </p:tgtEl>
                                        <p:attrNameLst>
                                          <p:attrName>ppt_w</p:attrName>
                                        </p:attrNameLst>
                                      </p:cBhvr>
                                      <p:tavLst>
                                        <p:tav tm="0">
                                          <p:val>
                                            <p:fltVal val="0"/>
                                          </p:val>
                                        </p:tav>
                                        <p:tav tm="100000">
                                          <p:val>
                                            <p:strVal val="#ppt_w"/>
                                          </p:val>
                                        </p:tav>
                                      </p:tavLst>
                                    </p:anim>
                                    <p:anim calcmode="lin" valueType="num">
                                      <p:cBhvr>
                                        <p:cTn id="70" dur="500" fill="hold"/>
                                        <p:tgtEl>
                                          <p:spTgt spid="7"/>
                                        </p:tgtEl>
                                        <p:attrNameLst>
                                          <p:attrName>ppt_h</p:attrName>
                                        </p:attrNameLst>
                                      </p:cBhvr>
                                      <p:tavLst>
                                        <p:tav tm="0">
                                          <p:val>
                                            <p:fltVal val="0"/>
                                          </p:val>
                                        </p:tav>
                                        <p:tav tm="100000">
                                          <p:val>
                                            <p:strVal val="#ppt_h"/>
                                          </p:val>
                                        </p:tav>
                                      </p:tavLst>
                                    </p:anim>
                                    <p:animEffect transition="in" filter="fade">
                                      <p:cBhvr>
                                        <p:cTn id="71" dur="500"/>
                                        <p:tgtEl>
                                          <p:spTgt spid="7"/>
                                        </p:tgtEl>
                                      </p:cBhvr>
                                    </p:animEffect>
                                  </p:childTnLst>
                                </p:cTn>
                              </p:par>
                            </p:childTnLst>
                          </p:cTn>
                        </p:par>
                        <p:par>
                          <p:cTn id="72" fill="hold">
                            <p:stCondLst>
                              <p:cond delay="6000"/>
                            </p:stCondLst>
                            <p:childTnLst>
                              <p:par>
                                <p:cTn id="73" presetID="53" presetClass="entr" presetSubtype="16" fill="hold" grpId="0" nodeType="afterEffect">
                                  <p:stCondLst>
                                    <p:cond delay="0"/>
                                  </p:stCondLst>
                                  <p:childTnLst>
                                    <p:set>
                                      <p:cBhvr>
                                        <p:cTn id="74" dur="1" fill="hold">
                                          <p:stCondLst>
                                            <p:cond delay="0"/>
                                          </p:stCondLst>
                                        </p:cTn>
                                        <p:tgtEl>
                                          <p:spTgt spid="68"/>
                                        </p:tgtEl>
                                        <p:attrNameLst>
                                          <p:attrName>style.visibility</p:attrName>
                                        </p:attrNameLst>
                                      </p:cBhvr>
                                      <p:to>
                                        <p:strVal val="visible"/>
                                      </p:to>
                                    </p:set>
                                    <p:anim calcmode="lin" valueType="num">
                                      <p:cBhvr>
                                        <p:cTn id="75" dur="500" fill="hold"/>
                                        <p:tgtEl>
                                          <p:spTgt spid="68"/>
                                        </p:tgtEl>
                                        <p:attrNameLst>
                                          <p:attrName>ppt_w</p:attrName>
                                        </p:attrNameLst>
                                      </p:cBhvr>
                                      <p:tavLst>
                                        <p:tav tm="0">
                                          <p:val>
                                            <p:fltVal val="0"/>
                                          </p:val>
                                        </p:tav>
                                        <p:tav tm="100000">
                                          <p:val>
                                            <p:strVal val="#ppt_w"/>
                                          </p:val>
                                        </p:tav>
                                      </p:tavLst>
                                    </p:anim>
                                    <p:anim calcmode="lin" valueType="num">
                                      <p:cBhvr>
                                        <p:cTn id="76" dur="500" fill="hold"/>
                                        <p:tgtEl>
                                          <p:spTgt spid="68"/>
                                        </p:tgtEl>
                                        <p:attrNameLst>
                                          <p:attrName>ppt_h</p:attrName>
                                        </p:attrNameLst>
                                      </p:cBhvr>
                                      <p:tavLst>
                                        <p:tav tm="0">
                                          <p:val>
                                            <p:fltVal val="0"/>
                                          </p:val>
                                        </p:tav>
                                        <p:tav tm="100000">
                                          <p:val>
                                            <p:strVal val="#ppt_h"/>
                                          </p:val>
                                        </p:tav>
                                      </p:tavLst>
                                    </p:anim>
                                    <p:animEffect transition="in" filter="fade">
                                      <p:cBhvr>
                                        <p:cTn id="77" dur="500"/>
                                        <p:tgtEl>
                                          <p:spTgt spid="68"/>
                                        </p:tgtEl>
                                      </p:cBhvr>
                                    </p:animEffect>
                                  </p:childTnLst>
                                </p:cTn>
                              </p:par>
                            </p:childTnLst>
                          </p:cTn>
                        </p:par>
                        <p:par>
                          <p:cTn id="78" fill="hold">
                            <p:stCondLst>
                              <p:cond delay="6500"/>
                            </p:stCondLst>
                            <p:childTnLst>
                              <p:par>
                                <p:cTn id="79" presetID="53" presetClass="entr" presetSubtype="16" fill="hold" grpId="0" nodeType="after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p:cTn id="81" dur="500" fill="hold"/>
                                        <p:tgtEl>
                                          <p:spTgt spid="8"/>
                                        </p:tgtEl>
                                        <p:attrNameLst>
                                          <p:attrName>ppt_w</p:attrName>
                                        </p:attrNameLst>
                                      </p:cBhvr>
                                      <p:tavLst>
                                        <p:tav tm="0">
                                          <p:val>
                                            <p:fltVal val="0"/>
                                          </p:val>
                                        </p:tav>
                                        <p:tav tm="100000">
                                          <p:val>
                                            <p:strVal val="#ppt_w"/>
                                          </p:val>
                                        </p:tav>
                                      </p:tavLst>
                                    </p:anim>
                                    <p:anim calcmode="lin" valueType="num">
                                      <p:cBhvr>
                                        <p:cTn id="82" dur="500" fill="hold"/>
                                        <p:tgtEl>
                                          <p:spTgt spid="8"/>
                                        </p:tgtEl>
                                        <p:attrNameLst>
                                          <p:attrName>ppt_h</p:attrName>
                                        </p:attrNameLst>
                                      </p:cBhvr>
                                      <p:tavLst>
                                        <p:tav tm="0">
                                          <p:val>
                                            <p:fltVal val="0"/>
                                          </p:val>
                                        </p:tav>
                                        <p:tav tm="100000">
                                          <p:val>
                                            <p:strVal val="#ppt_h"/>
                                          </p:val>
                                        </p:tav>
                                      </p:tavLst>
                                    </p:anim>
                                    <p:animEffect transition="in" filter="fade">
                                      <p:cBhvr>
                                        <p:cTn id="83" dur="500"/>
                                        <p:tgtEl>
                                          <p:spTgt spid="8"/>
                                        </p:tgtEl>
                                      </p:cBhvr>
                                    </p:animEffect>
                                  </p:childTnLst>
                                </p:cTn>
                              </p:par>
                            </p:childTnLst>
                          </p:cTn>
                        </p:par>
                        <p:par>
                          <p:cTn id="84" fill="hold">
                            <p:stCondLst>
                              <p:cond delay="7000"/>
                            </p:stCondLst>
                            <p:childTnLst>
                              <p:par>
                                <p:cTn id="85" presetID="53" presetClass="entr" presetSubtype="16" fill="hold" nodeType="afterEffect">
                                  <p:stCondLst>
                                    <p:cond delay="0"/>
                                  </p:stCondLst>
                                  <p:childTnLst>
                                    <p:set>
                                      <p:cBhvr>
                                        <p:cTn id="86" dur="1" fill="hold">
                                          <p:stCondLst>
                                            <p:cond delay="0"/>
                                          </p:stCondLst>
                                        </p:cTn>
                                        <p:tgtEl>
                                          <p:spTgt spid="54"/>
                                        </p:tgtEl>
                                        <p:attrNameLst>
                                          <p:attrName>style.visibility</p:attrName>
                                        </p:attrNameLst>
                                      </p:cBhvr>
                                      <p:to>
                                        <p:strVal val="visible"/>
                                      </p:to>
                                    </p:set>
                                    <p:anim calcmode="lin" valueType="num">
                                      <p:cBhvr>
                                        <p:cTn id="87" dur="500" fill="hold"/>
                                        <p:tgtEl>
                                          <p:spTgt spid="54"/>
                                        </p:tgtEl>
                                        <p:attrNameLst>
                                          <p:attrName>ppt_w</p:attrName>
                                        </p:attrNameLst>
                                      </p:cBhvr>
                                      <p:tavLst>
                                        <p:tav tm="0">
                                          <p:val>
                                            <p:fltVal val="0"/>
                                          </p:val>
                                        </p:tav>
                                        <p:tav tm="100000">
                                          <p:val>
                                            <p:strVal val="#ppt_w"/>
                                          </p:val>
                                        </p:tav>
                                      </p:tavLst>
                                    </p:anim>
                                    <p:anim calcmode="lin" valueType="num">
                                      <p:cBhvr>
                                        <p:cTn id="88" dur="500" fill="hold"/>
                                        <p:tgtEl>
                                          <p:spTgt spid="54"/>
                                        </p:tgtEl>
                                        <p:attrNameLst>
                                          <p:attrName>ppt_h</p:attrName>
                                        </p:attrNameLst>
                                      </p:cBhvr>
                                      <p:tavLst>
                                        <p:tav tm="0">
                                          <p:val>
                                            <p:fltVal val="0"/>
                                          </p:val>
                                        </p:tav>
                                        <p:tav tm="100000">
                                          <p:val>
                                            <p:strVal val="#ppt_h"/>
                                          </p:val>
                                        </p:tav>
                                      </p:tavLst>
                                    </p:anim>
                                    <p:animEffect transition="in" filter="fade">
                                      <p:cBhvr>
                                        <p:cTn id="89" dur="500"/>
                                        <p:tgtEl>
                                          <p:spTgt spid="54"/>
                                        </p:tgtEl>
                                      </p:cBhvr>
                                    </p:animEffect>
                                  </p:childTnLst>
                                </p:cTn>
                              </p:par>
                            </p:childTnLst>
                          </p:cTn>
                        </p:par>
                        <p:par>
                          <p:cTn id="90" fill="hold">
                            <p:stCondLst>
                              <p:cond delay="7500"/>
                            </p:stCondLst>
                            <p:childTnLst>
                              <p:par>
                                <p:cTn id="91" presetID="37" presetClass="entr" presetSubtype="0" fill="hold" nodeType="after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000"/>
                                        <p:tgtEl>
                                          <p:spTgt spid="15"/>
                                        </p:tgtEl>
                                      </p:cBhvr>
                                    </p:animEffect>
                                    <p:anim calcmode="lin" valueType="num">
                                      <p:cBhvr>
                                        <p:cTn id="94" dur="1000" fill="hold"/>
                                        <p:tgtEl>
                                          <p:spTgt spid="15"/>
                                        </p:tgtEl>
                                        <p:attrNameLst>
                                          <p:attrName>ppt_x</p:attrName>
                                        </p:attrNameLst>
                                      </p:cBhvr>
                                      <p:tavLst>
                                        <p:tav tm="0">
                                          <p:val>
                                            <p:strVal val="#ppt_x"/>
                                          </p:val>
                                        </p:tav>
                                        <p:tav tm="100000">
                                          <p:val>
                                            <p:strVal val="#ppt_x"/>
                                          </p:val>
                                        </p:tav>
                                      </p:tavLst>
                                    </p:anim>
                                    <p:anim calcmode="lin" valueType="num">
                                      <p:cBhvr>
                                        <p:cTn id="95" dur="900" decel="100000" fill="hold"/>
                                        <p:tgtEl>
                                          <p:spTgt spid="15"/>
                                        </p:tgtEl>
                                        <p:attrNameLst>
                                          <p:attrName>ppt_y</p:attrName>
                                        </p:attrNameLst>
                                      </p:cBhvr>
                                      <p:tavLst>
                                        <p:tav tm="0">
                                          <p:val>
                                            <p:strVal val="#ppt_y+1"/>
                                          </p:val>
                                        </p:tav>
                                        <p:tav tm="100000">
                                          <p:val>
                                            <p:strVal val="#ppt_y-.03"/>
                                          </p:val>
                                        </p:tav>
                                      </p:tavLst>
                                    </p:anim>
                                    <p:anim calcmode="lin" valueType="num">
                                      <p:cBhvr>
                                        <p:cTn id="96"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par>
                          <p:cTn id="97" fill="hold">
                            <p:stCondLst>
                              <p:cond delay="8500"/>
                            </p:stCondLst>
                            <p:childTnLst>
                              <p:par>
                                <p:cTn id="98" presetID="10" presetClass="entr" presetSubtype="0" fill="hold" nodeType="after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childTnLst>
                                </p:cTn>
                              </p:par>
                            </p:childTnLst>
                          </p:cTn>
                        </p:par>
                        <p:par>
                          <p:cTn id="101" fill="hold">
                            <p:stCondLst>
                              <p:cond delay="9000"/>
                            </p:stCondLst>
                            <p:childTnLst>
                              <p:par>
                                <p:cTn id="102" presetID="37" presetClass="entr" presetSubtype="0" fill="hold" nodeType="after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1000"/>
                                        <p:tgtEl>
                                          <p:spTgt spid="43"/>
                                        </p:tgtEl>
                                      </p:cBhvr>
                                    </p:animEffect>
                                    <p:anim calcmode="lin" valueType="num">
                                      <p:cBhvr>
                                        <p:cTn id="105" dur="1000" fill="hold"/>
                                        <p:tgtEl>
                                          <p:spTgt spid="43"/>
                                        </p:tgtEl>
                                        <p:attrNameLst>
                                          <p:attrName>ppt_x</p:attrName>
                                        </p:attrNameLst>
                                      </p:cBhvr>
                                      <p:tavLst>
                                        <p:tav tm="0">
                                          <p:val>
                                            <p:strVal val="#ppt_x"/>
                                          </p:val>
                                        </p:tav>
                                        <p:tav tm="100000">
                                          <p:val>
                                            <p:strVal val="#ppt_x"/>
                                          </p:val>
                                        </p:tav>
                                      </p:tavLst>
                                    </p:anim>
                                    <p:anim calcmode="lin" valueType="num">
                                      <p:cBhvr>
                                        <p:cTn id="106" dur="900" decel="100000" fill="hold"/>
                                        <p:tgtEl>
                                          <p:spTgt spid="43"/>
                                        </p:tgtEl>
                                        <p:attrNameLst>
                                          <p:attrName>ppt_y</p:attrName>
                                        </p:attrNameLst>
                                      </p:cBhvr>
                                      <p:tavLst>
                                        <p:tav tm="0">
                                          <p:val>
                                            <p:strVal val="#ppt_y+1"/>
                                          </p:val>
                                        </p:tav>
                                        <p:tav tm="100000">
                                          <p:val>
                                            <p:strVal val="#ppt_y-.03"/>
                                          </p:val>
                                        </p:tav>
                                      </p:tavLst>
                                    </p:anim>
                                    <p:anim calcmode="lin" valueType="num">
                                      <p:cBhvr>
                                        <p:cTn id="107"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108" fill="hold">
                            <p:stCondLst>
                              <p:cond delay="10000"/>
                            </p:stCondLst>
                            <p:childTnLst>
                              <p:par>
                                <p:cTn id="109" presetID="10" presetClass="entr" presetSubtype="0" fill="hold" nodeType="after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fade">
                                      <p:cBhvr>
                                        <p:cTn id="111" dur="500"/>
                                        <p:tgtEl>
                                          <p:spTgt spid="51"/>
                                        </p:tgtEl>
                                      </p:cBhvr>
                                    </p:animEffect>
                                  </p:childTnLst>
                                </p:cTn>
                              </p:par>
                            </p:childTnLst>
                          </p:cTn>
                        </p:par>
                        <p:par>
                          <p:cTn id="112" fill="hold">
                            <p:stCondLst>
                              <p:cond delay="10500"/>
                            </p:stCondLst>
                            <p:childTnLst>
                              <p:par>
                                <p:cTn id="113" presetID="37" presetClass="entr" presetSubtype="0" fill="hold" nodeType="after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fade">
                                      <p:cBhvr>
                                        <p:cTn id="115" dur="1000"/>
                                        <p:tgtEl>
                                          <p:spTgt spid="47"/>
                                        </p:tgtEl>
                                      </p:cBhvr>
                                    </p:animEffect>
                                    <p:anim calcmode="lin" valueType="num">
                                      <p:cBhvr>
                                        <p:cTn id="116" dur="1000" fill="hold"/>
                                        <p:tgtEl>
                                          <p:spTgt spid="47"/>
                                        </p:tgtEl>
                                        <p:attrNameLst>
                                          <p:attrName>ppt_x</p:attrName>
                                        </p:attrNameLst>
                                      </p:cBhvr>
                                      <p:tavLst>
                                        <p:tav tm="0">
                                          <p:val>
                                            <p:strVal val="#ppt_x"/>
                                          </p:val>
                                        </p:tav>
                                        <p:tav tm="100000">
                                          <p:val>
                                            <p:strVal val="#ppt_x"/>
                                          </p:val>
                                        </p:tav>
                                      </p:tavLst>
                                    </p:anim>
                                    <p:anim calcmode="lin" valueType="num">
                                      <p:cBhvr>
                                        <p:cTn id="117" dur="900" decel="100000" fill="hold"/>
                                        <p:tgtEl>
                                          <p:spTgt spid="47"/>
                                        </p:tgtEl>
                                        <p:attrNameLst>
                                          <p:attrName>ppt_y</p:attrName>
                                        </p:attrNameLst>
                                      </p:cBhvr>
                                      <p:tavLst>
                                        <p:tav tm="0">
                                          <p:val>
                                            <p:strVal val="#ppt_y+1"/>
                                          </p:val>
                                        </p:tav>
                                        <p:tav tm="100000">
                                          <p:val>
                                            <p:strVal val="#ppt_y-.03"/>
                                          </p:val>
                                        </p:tav>
                                      </p:tavLst>
                                    </p:anim>
                                    <p:anim calcmode="lin" valueType="num">
                                      <p:cBhvr>
                                        <p:cTn id="118"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childTnLst>
                          </p:cTn>
                        </p:par>
                        <p:par>
                          <p:cTn id="119" fill="hold">
                            <p:stCondLst>
                              <p:cond delay="11500"/>
                            </p:stCondLst>
                            <p:childTnLst>
                              <p:par>
                                <p:cTn id="120" presetID="37" presetClass="entr" presetSubtype="0" fill="hold" nodeType="after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fade">
                                      <p:cBhvr>
                                        <p:cTn id="122" dur="1000"/>
                                        <p:tgtEl>
                                          <p:spTgt spid="27"/>
                                        </p:tgtEl>
                                      </p:cBhvr>
                                    </p:animEffect>
                                    <p:anim calcmode="lin" valueType="num">
                                      <p:cBhvr>
                                        <p:cTn id="123" dur="1000" fill="hold"/>
                                        <p:tgtEl>
                                          <p:spTgt spid="27"/>
                                        </p:tgtEl>
                                        <p:attrNameLst>
                                          <p:attrName>ppt_x</p:attrName>
                                        </p:attrNameLst>
                                      </p:cBhvr>
                                      <p:tavLst>
                                        <p:tav tm="0">
                                          <p:val>
                                            <p:strVal val="#ppt_x"/>
                                          </p:val>
                                        </p:tav>
                                        <p:tav tm="100000">
                                          <p:val>
                                            <p:strVal val="#ppt_x"/>
                                          </p:val>
                                        </p:tav>
                                      </p:tavLst>
                                    </p:anim>
                                    <p:anim calcmode="lin" valueType="num">
                                      <p:cBhvr>
                                        <p:cTn id="124" dur="900" decel="100000" fill="hold"/>
                                        <p:tgtEl>
                                          <p:spTgt spid="27"/>
                                        </p:tgtEl>
                                        <p:attrNameLst>
                                          <p:attrName>ppt_y</p:attrName>
                                        </p:attrNameLst>
                                      </p:cBhvr>
                                      <p:tavLst>
                                        <p:tav tm="0">
                                          <p:val>
                                            <p:strVal val="#ppt_y+1"/>
                                          </p:val>
                                        </p:tav>
                                        <p:tav tm="100000">
                                          <p:val>
                                            <p:strVal val="#ppt_y-.03"/>
                                          </p:val>
                                        </p:tav>
                                      </p:tavLst>
                                    </p:anim>
                                    <p:anim calcmode="lin" valueType="num">
                                      <p:cBhvr>
                                        <p:cTn id="125"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childTnLst>
                          </p:cTn>
                        </p:par>
                        <p:par>
                          <p:cTn id="126" fill="hold">
                            <p:stCondLst>
                              <p:cond delay="12500"/>
                            </p:stCondLst>
                            <p:childTnLst>
                              <p:par>
                                <p:cTn id="127" presetID="37" presetClass="entr" presetSubtype="0" fill="hold" nodeType="afterEffect">
                                  <p:stCondLst>
                                    <p:cond delay="0"/>
                                  </p:stCondLst>
                                  <p:childTnLst>
                                    <p:set>
                                      <p:cBhvr>
                                        <p:cTn id="128" dur="1" fill="hold">
                                          <p:stCondLst>
                                            <p:cond delay="0"/>
                                          </p:stCondLst>
                                        </p:cTn>
                                        <p:tgtEl>
                                          <p:spTgt spid="31"/>
                                        </p:tgtEl>
                                        <p:attrNameLst>
                                          <p:attrName>style.visibility</p:attrName>
                                        </p:attrNameLst>
                                      </p:cBhvr>
                                      <p:to>
                                        <p:strVal val="visible"/>
                                      </p:to>
                                    </p:set>
                                    <p:animEffect transition="in" filter="fade">
                                      <p:cBhvr>
                                        <p:cTn id="129" dur="1000"/>
                                        <p:tgtEl>
                                          <p:spTgt spid="31"/>
                                        </p:tgtEl>
                                      </p:cBhvr>
                                    </p:animEffect>
                                    <p:anim calcmode="lin" valueType="num">
                                      <p:cBhvr>
                                        <p:cTn id="130" dur="1000" fill="hold"/>
                                        <p:tgtEl>
                                          <p:spTgt spid="31"/>
                                        </p:tgtEl>
                                        <p:attrNameLst>
                                          <p:attrName>ppt_x</p:attrName>
                                        </p:attrNameLst>
                                      </p:cBhvr>
                                      <p:tavLst>
                                        <p:tav tm="0">
                                          <p:val>
                                            <p:strVal val="#ppt_x"/>
                                          </p:val>
                                        </p:tav>
                                        <p:tav tm="100000">
                                          <p:val>
                                            <p:strVal val="#ppt_x"/>
                                          </p:val>
                                        </p:tav>
                                      </p:tavLst>
                                    </p:anim>
                                    <p:anim calcmode="lin" valueType="num">
                                      <p:cBhvr>
                                        <p:cTn id="131" dur="900" decel="100000" fill="hold"/>
                                        <p:tgtEl>
                                          <p:spTgt spid="31"/>
                                        </p:tgtEl>
                                        <p:attrNameLst>
                                          <p:attrName>ppt_y</p:attrName>
                                        </p:attrNameLst>
                                      </p:cBhvr>
                                      <p:tavLst>
                                        <p:tav tm="0">
                                          <p:val>
                                            <p:strVal val="#ppt_y+1"/>
                                          </p:val>
                                        </p:tav>
                                        <p:tav tm="100000">
                                          <p:val>
                                            <p:strVal val="#ppt_y-.03"/>
                                          </p:val>
                                        </p:tav>
                                      </p:tavLst>
                                    </p:anim>
                                    <p:anim calcmode="lin" valueType="num">
                                      <p:cBhvr>
                                        <p:cTn id="132"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par>
                          <p:cTn id="133" fill="hold">
                            <p:stCondLst>
                              <p:cond delay="13500"/>
                            </p:stCondLst>
                            <p:childTnLst>
                              <p:par>
                                <p:cTn id="134" presetID="37" presetClass="entr" presetSubtype="0" fill="hold" nodeType="after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fade">
                                      <p:cBhvr>
                                        <p:cTn id="136" dur="1000"/>
                                        <p:tgtEl>
                                          <p:spTgt spid="35"/>
                                        </p:tgtEl>
                                      </p:cBhvr>
                                    </p:animEffect>
                                    <p:anim calcmode="lin" valueType="num">
                                      <p:cBhvr>
                                        <p:cTn id="137" dur="1000" fill="hold"/>
                                        <p:tgtEl>
                                          <p:spTgt spid="35"/>
                                        </p:tgtEl>
                                        <p:attrNameLst>
                                          <p:attrName>ppt_x</p:attrName>
                                        </p:attrNameLst>
                                      </p:cBhvr>
                                      <p:tavLst>
                                        <p:tav tm="0">
                                          <p:val>
                                            <p:strVal val="#ppt_x"/>
                                          </p:val>
                                        </p:tav>
                                        <p:tav tm="100000">
                                          <p:val>
                                            <p:strVal val="#ppt_x"/>
                                          </p:val>
                                        </p:tav>
                                      </p:tavLst>
                                    </p:anim>
                                    <p:anim calcmode="lin" valueType="num">
                                      <p:cBhvr>
                                        <p:cTn id="138" dur="900" decel="100000" fill="hold"/>
                                        <p:tgtEl>
                                          <p:spTgt spid="35"/>
                                        </p:tgtEl>
                                        <p:attrNameLst>
                                          <p:attrName>ppt_y</p:attrName>
                                        </p:attrNameLst>
                                      </p:cBhvr>
                                      <p:tavLst>
                                        <p:tav tm="0">
                                          <p:val>
                                            <p:strVal val="#ppt_y+1"/>
                                          </p:val>
                                        </p:tav>
                                        <p:tav tm="100000">
                                          <p:val>
                                            <p:strVal val="#ppt_y-.03"/>
                                          </p:val>
                                        </p:tav>
                                      </p:tavLst>
                                    </p:anim>
                                    <p:anim calcmode="lin" valueType="num">
                                      <p:cBhvr>
                                        <p:cTn id="139"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bldP spid="3" grpId="0" animBg="1"/>
      <p:bldP spid="4" grpId="0" animBg="1"/>
      <p:bldP spid="5" grpId="0" animBg="1"/>
      <p:bldP spid="6" grpId="0" animBg="1"/>
      <p:bldP spid="7" grpId="0" animBg="1"/>
      <p:bldP spid="8" grpId="0" animBg="1"/>
      <p:bldP spid="52" grpId="0" animBg="1"/>
      <p:bldP spid="53" grpId="0" animBg="1"/>
      <p:bldP spid="66" grpId="0" animBg="1"/>
      <p:bldP spid="67" grpId="0" animBg="1"/>
      <p:bldP spid="68" grpId="0" animBg="1"/>
      <p:bldP spid="6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2909784" y="510459"/>
            <a:ext cx="824808" cy="462198"/>
          </a:xfrm>
        </p:spPr>
        <p:txBody>
          <a:bodyPr/>
          <a:lstStyle/>
          <a:p>
            <a:fld id="{A6EF2386-A887-FA40-B8D7-D67654273E35}" type="slidenum">
              <a:rPr lang="en-US" smtClean="0">
                <a:solidFill>
                  <a:schemeClr val="bg1"/>
                </a:solidFill>
              </a:rPr>
              <a:pPr/>
              <a:t>37</a:t>
            </a:fld>
            <a:endParaRPr lang="en-US" dirty="0">
              <a:solidFill>
                <a:schemeClr val="bg1"/>
              </a:solidFill>
            </a:endParaRPr>
          </a:p>
        </p:txBody>
      </p:sp>
      <p:sp>
        <p:nvSpPr>
          <p:cNvPr id="7" name="Title 6"/>
          <p:cNvSpPr>
            <a:spLocks noGrp="1"/>
          </p:cNvSpPr>
          <p:nvPr>
            <p:ph type="ctrTitle" idx="4294967295"/>
          </p:nvPr>
        </p:nvSpPr>
        <p:spPr>
          <a:xfrm>
            <a:off x="1829038" y="567771"/>
            <a:ext cx="20729099" cy="1133518"/>
          </a:xfrm>
        </p:spPr>
        <p:txBody>
          <a:bodyPr/>
          <a:lstStyle/>
          <a:p>
            <a:r>
              <a:rPr lang="en-US" dirty="0" smtClean="0"/>
              <a:t>Three keys to success</a:t>
            </a:r>
            <a:endParaRPr lang="en-US" dirty="0"/>
          </a:p>
        </p:txBody>
      </p:sp>
      <p:sp>
        <p:nvSpPr>
          <p:cNvPr id="8" name="Subtitle 7"/>
          <p:cNvSpPr>
            <a:spLocks noGrp="1"/>
          </p:cNvSpPr>
          <p:nvPr>
            <p:ph type="subTitle" idx="4294967295"/>
          </p:nvPr>
        </p:nvSpPr>
        <p:spPr>
          <a:xfrm>
            <a:off x="1852918" y="1469329"/>
            <a:ext cx="20655938" cy="668037"/>
          </a:xfrm>
        </p:spPr>
        <p:txBody>
          <a:bodyPr/>
          <a:lstStyle/>
          <a:p>
            <a:r>
              <a:rPr lang="en-US" sz="3100" dirty="0" smtClean="0"/>
              <a:t>Your subtitle goes here</a:t>
            </a:r>
            <a:endParaRPr lang="en-US" sz="3100" dirty="0"/>
          </a:p>
        </p:txBody>
      </p:sp>
      <p:grpSp>
        <p:nvGrpSpPr>
          <p:cNvPr id="15" name="Group 14"/>
          <p:cNvGrpSpPr/>
          <p:nvPr/>
        </p:nvGrpSpPr>
        <p:grpSpPr>
          <a:xfrm>
            <a:off x="3187810" y="8024278"/>
            <a:ext cx="6333032" cy="3733138"/>
            <a:chOff x="2849438" y="1628236"/>
            <a:chExt cx="2374578" cy="1399927"/>
          </a:xfrm>
        </p:grpSpPr>
        <p:sp>
          <p:nvSpPr>
            <p:cNvPr id="16" name="Title 20"/>
            <p:cNvSpPr txBox="1">
              <a:spLocks/>
            </p:cNvSpPr>
            <p:nvPr/>
          </p:nvSpPr>
          <p:spPr>
            <a:xfrm>
              <a:off x="2849438" y="1628236"/>
              <a:ext cx="650761" cy="380874"/>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6000" b="1" dirty="0">
                  <a:solidFill>
                    <a:schemeClr val="accent2"/>
                  </a:solidFill>
                  <a:latin typeface="Open Sans Light"/>
                  <a:cs typeface="Open Sans Light"/>
                </a:rPr>
                <a:t>01 </a:t>
              </a:r>
            </a:p>
          </p:txBody>
        </p:sp>
        <p:sp>
          <p:nvSpPr>
            <p:cNvPr id="17" name="Title 20"/>
            <p:cNvSpPr txBox="1">
              <a:spLocks/>
            </p:cNvSpPr>
            <p:nvPr/>
          </p:nvSpPr>
          <p:spPr>
            <a:xfrm>
              <a:off x="3359431" y="1694901"/>
              <a:ext cx="1864585" cy="230832"/>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a:solidFill>
                    <a:schemeClr val="tx2"/>
                  </a:solidFill>
                  <a:latin typeface="Open Sans Light"/>
                  <a:cs typeface="Open Sans Light"/>
                </a:rPr>
                <a:t>Drink Coffee</a:t>
              </a:r>
            </a:p>
          </p:txBody>
        </p:sp>
        <p:sp>
          <p:nvSpPr>
            <p:cNvPr id="18" name="Title 20"/>
            <p:cNvSpPr txBox="1">
              <a:spLocks/>
            </p:cNvSpPr>
            <p:nvPr/>
          </p:nvSpPr>
          <p:spPr>
            <a:xfrm>
              <a:off x="3361756" y="1954792"/>
              <a:ext cx="1645547" cy="1073371"/>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Open Sans Light"/>
                  <a:cs typeface="Open Sans Light"/>
                </a:rPr>
                <a:t>Lorem ipsum dolor sit amet, consectetur adipiscing elit. Aliquam tincidunt ante nec sem congue convallis. Pellentesque vel mauris quis nisl ornare rutrum in id risus. </a:t>
              </a:r>
              <a:endParaRPr lang="en-US" sz="2400" dirty="0">
                <a:solidFill>
                  <a:schemeClr val="tx2"/>
                </a:solidFill>
                <a:latin typeface="Open Sans Light"/>
                <a:cs typeface="Open Sans Light"/>
              </a:endParaRPr>
            </a:p>
          </p:txBody>
        </p:sp>
      </p:grpSp>
      <p:sp>
        <p:nvSpPr>
          <p:cNvPr id="3" name="Oval 2"/>
          <p:cNvSpPr/>
          <p:nvPr/>
        </p:nvSpPr>
        <p:spPr>
          <a:xfrm>
            <a:off x="4212943" y="3418248"/>
            <a:ext cx="4362595" cy="436202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4" name="Oval 3"/>
          <p:cNvSpPr/>
          <p:nvPr/>
        </p:nvSpPr>
        <p:spPr>
          <a:xfrm>
            <a:off x="3522515" y="3175305"/>
            <a:ext cx="1814823" cy="1814587"/>
          </a:xfrm>
          <a:prstGeom prst="ellipse">
            <a:avLst/>
          </a:prstGeom>
          <a:solidFill>
            <a:schemeClr val="accent4"/>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n w="12700" cmpd="sng">
                <a:noFill/>
              </a:ln>
              <a:latin typeface="Open Sans Light"/>
            </a:endParaRPr>
          </a:p>
        </p:txBody>
      </p:sp>
      <p:sp>
        <p:nvSpPr>
          <p:cNvPr id="42" name="Oval 41"/>
          <p:cNvSpPr/>
          <p:nvPr/>
        </p:nvSpPr>
        <p:spPr>
          <a:xfrm>
            <a:off x="10253204" y="3418248"/>
            <a:ext cx="4362595" cy="436202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51" name="Oval 50"/>
          <p:cNvSpPr/>
          <p:nvPr/>
        </p:nvSpPr>
        <p:spPr>
          <a:xfrm>
            <a:off x="9562776" y="3175305"/>
            <a:ext cx="1814823" cy="1814587"/>
          </a:xfrm>
          <a:prstGeom prst="ellipse">
            <a:avLst/>
          </a:prstGeom>
          <a:solidFill>
            <a:schemeClr val="accent4"/>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53" name="Oval 52"/>
          <p:cNvSpPr/>
          <p:nvPr/>
        </p:nvSpPr>
        <p:spPr>
          <a:xfrm>
            <a:off x="16202101" y="3418248"/>
            <a:ext cx="4362595" cy="4362027"/>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54" name="Oval 53"/>
          <p:cNvSpPr/>
          <p:nvPr/>
        </p:nvSpPr>
        <p:spPr>
          <a:xfrm>
            <a:off x="15511673" y="3175305"/>
            <a:ext cx="1814823" cy="1814587"/>
          </a:xfrm>
          <a:prstGeom prst="ellipse">
            <a:avLst/>
          </a:prstGeom>
          <a:solidFill>
            <a:schemeClr val="accent4"/>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grpSp>
        <p:nvGrpSpPr>
          <p:cNvPr id="55" name="Group 54"/>
          <p:cNvGrpSpPr/>
          <p:nvPr/>
        </p:nvGrpSpPr>
        <p:grpSpPr>
          <a:xfrm>
            <a:off x="9333371" y="8007981"/>
            <a:ext cx="6333032" cy="3776532"/>
            <a:chOff x="2849438" y="1628235"/>
            <a:chExt cx="2374578" cy="1416200"/>
          </a:xfrm>
        </p:grpSpPr>
        <p:sp>
          <p:nvSpPr>
            <p:cNvPr id="56" name="Title 20"/>
            <p:cNvSpPr txBox="1">
              <a:spLocks/>
            </p:cNvSpPr>
            <p:nvPr/>
          </p:nvSpPr>
          <p:spPr>
            <a:xfrm>
              <a:off x="2849438" y="1628235"/>
              <a:ext cx="650761" cy="380874"/>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6000" b="1" dirty="0">
                  <a:solidFill>
                    <a:schemeClr val="accent2"/>
                  </a:solidFill>
                  <a:latin typeface="Open Sans Light"/>
                  <a:cs typeface="Open Sans Light"/>
                </a:rPr>
                <a:t>02 </a:t>
              </a:r>
            </a:p>
          </p:txBody>
        </p:sp>
        <p:sp>
          <p:nvSpPr>
            <p:cNvPr id="57" name="Title 20"/>
            <p:cNvSpPr txBox="1">
              <a:spLocks/>
            </p:cNvSpPr>
            <p:nvPr/>
          </p:nvSpPr>
          <p:spPr>
            <a:xfrm>
              <a:off x="3359431" y="1694901"/>
              <a:ext cx="1864585" cy="230832"/>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a:solidFill>
                    <a:schemeClr val="tx2"/>
                  </a:solidFill>
                  <a:latin typeface="Open Sans Light"/>
                  <a:cs typeface="Open Sans Light"/>
                </a:rPr>
                <a:t>Think outside the box</a:t>
              </a:r>
            </a:p>
          </p:txBody>
        </p:sp>
        <p:sp>
          <p:nvSpPr>
            <p:cNvPr id="58" name="Title 20"/>
            <p:cNvSpPr txBox="1">
              <a:spLocks/>
            </p:cNvSpPr>
            <p:nvPr/>
          </p:nvSpPr>
          <p:spPr>
            <a:xfrm>
              <a:off x="3361756" y="1971064"/>
              <a:ext cx="1645547" cy="1073371"/>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Open Sans Light"/>
                  <a:cs typeface="Open Sans Light"/>
                </a:rPr>
                <a:t>Lorem ipsum dolor sit amet, consectetur adipiscing elit. Aliquam tincidunt ante nec sem congue convallis. Pellentesque vel mauris quis nisl ornare rutrum in id risus. </a:t>
              </a:r>
              <a:endParaRPr lang="en-US" sz="2400" dirty="0">
                <a:solidFill>
                  <a:schemeClr val="tx2"/>
                </a:solidFill>
                <a:latin typeface="Open Sans Light"/>
                <a:cs typeface="Open Sans Light"/>
              </a:endParaRPr>
            </a:p>
          </p:txBody>
        </p:sp>
      </p:grpSp>
      <p:grpSp>
        <p:nvGrpSpPr>
          <p:cNvPr id="59" name="Group 58"/>
          <p:cNvGrpSpPr/>
          <p:nvPr/>
        </p:nvGrpSpPr>
        <p:grpSpPr>
          <a:xfrm>
            <a:off x="15478018" y="8024277"/>
            <a:ext cx="6333032" cy="3759594"/>
            <a:chOff x="2849438" y="1628236"/>
            <a:chExt cx="2374578" cy="1409848"/>
          </a:xfrm>
        </p:grpSpPr>
        <p:sp>
          <p:nvSpPr>
            <p:cNvPr id="60" name="Title 20"/>
            <p:cNvSpPr txBox="1">
              <a:spLocks/>
            </p:cNvSpPr>
            <p:nvPr/>
          </p:nvSpPr>
          <p:spPr>
            <a:xfrm>
              <a:off x="2849438" y="1628236"/>
              <a:ext cx="650761" cy="380874"/>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6000" b="1" dirty="0">
                  <a:solidFill>
                    <a:schemeClr val="accent2"/>
                  </a:solidFill>
                  <a:latin typeface="Open Sans Light"/>
                  <a:cs typeface="Open Sans Light"/>
                </a:rPr>
                <a:t>03 </a:t>
              </a:r>
            </a:p>
          </p:txBody>
        </p:sp>
        <p:sp>
          <p:nvSpPr>
            <p:cNvPr id="61" name="Title 20"/>
            <p:cNvSpPr txBox="1">
              <a:spLocks/>
            </p:cNvSpPr>
            <p:nvPr/>
          </p:nvSpPr>
          <p:spPr>
            <a:xfrm>
              <a:off x="3359431" y="1694901"/>
              <a:ext cx="1864585" cy="230832"/>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600" dirty="0">
                  <a:solidFill>
                    <a:schemeClr val="tx2"/>
                  </a:solidFill>
                  <a:latin typeface="Open Sans Light"/>
                  <a:cs typeface="Open Sans Light"/>
                </a:rPr>
                <a:t>Customer Attention</a:t>
              </a:r>
            </a:p>
          </p:txBody>
        </p:sp>
        <p:sp>
          <p:nvSpPr>
            <p:cNvPr id="62" name="Title 20"/>
            <p:cNvSpPr txBox="1">
              <a:spLocks/>
            </p:cNvSpPr>
            <p:nvPr/>
          </p:nvSpPr>
          <p:spPr>
            <a:xfrm>
              <a:off x="3361756" y="1964713"/>
              <a:ext cx="1645547" cy="1073371"/>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Open Sans Light"/>
                  <a:cs typeface="Open Sans Light"/>
                </a:rPr>
                <a:t>Lorem ipsum dolor sit amet, consectetur adipiscing elit. Aliquam tincidunt ante nec sem congue convallis. Pellentesque vel mauris quis nisl ornare rutrum in id risus. </a:t>
              </a:r>
              <a:endParaRPr lang="en-US" sz="2400" dirty="0">
                <a:solidFill>
                  <a:schemeClr val="tx2"/>
                </a:solidFill>
                <a:latin typeface="Open Sans Light"/>
                <a:cs typeface="Open Sans Light"/>
              </a:endParaRPr>
            </a:p>
          </p:txBody>
        </p:sp>
      </p:grpSp>
      <p:sp>
        <p:nvSpPr>
          <p:cNvPr id="29" name="Freeform 300"/>
          <p:cNvSpPr>
            <a:spLocks noChangeAspect="1" noChangeArrowheads="1"/>
          </p:cNvSpPr>
          <p:nvPr/>
        </p:nvSpPr>
        <p:spPr bwMode="auto">
          <a:xfrm>
            <a:off x="3975735" y="3582855"/>
            <a:ext cx="877232" cy="882373"/>
          </a:xfrm>
          <a:custGeom>
            <a:avLst/>
            <a:gdLst>
              <a:gd name="T0" fmla="*/ 1011 w 1472"/>
              <a:gd name="T1" fmla="*/ 0 h 1481"/>
              <a:gd name="T2" fmla="*/ 543 w 1472"/>
              <a:gd name="T3" fmla="*/ 468 h 1481"/>
              <a:gd name="T4" fmla="*/ 577 w 1472"/>
              <a:gd name="T5" fmla="*/ 635 h 1481"/>
              <a:gd name="T6" fmla="*/ 0 w 1472"/>
              <a:gd name="T7" fmla="*/ 1204 h 1481"/>
              <a:gd name="T8" fmla="*/ 0 w 1472"/>
              <a:gd name="T9" fmla="*/ 1480 h 1481"/>
              <a:gd name="T10" fmla="*/ 276 w 1472"/>
              <a:gd name="T11" fmla="*/ 1480 h 1481"/>
              <a:gd name="T12" fmla="*/ 276 w 1472"/>
              <a:gd name="T13" fmla="*/ 1313 h 1481"/>
              <a:gd name="T14" fmla="*/ 435 w 1472"/>
              <a:gd name="T15" fmla="*/ 1313 h 1481"/>
              <a:gd name="T16" fmla="*/ 435 w 1472"/>
              <a:gd name="T17" fmla="*/ 1154 h 1481"/>
              <a:gd name="T18" fmla="*/ 602 w 1472"/>
              <a:gd name="T19" fmla="*/ 1154 h 1481"/>
              <a:gd name="T20" fmla="*/ 844 w 1472"/>
              <a:gd name="T21" fmla="*/ 903 h 1481"/>
              <a:gd name="T22" fmla="*/ 1011 w 1472"/>
              <a:gd name="T23" fmla="*/ 928 h 1481"/>
              <a:gd name="T24" fmla="*/ 1471 w 1472"/>
              <a:gd name="T25" fmla="*/ 468 h 1481"/>
              <a:gd name="T26" fmla="*/ 1011 w 1472"/>
              <a:gd name="T27" fmla="*/ 0 h 1481"/>
              <a:gd name="T28" fmla="*/ 1145 w 1472"/>
              <a:gd name="T29" fmla="*/ 493 h 1481"/>
              <a:gd name="T30" fmla="*/ 986 w 1472"/>
              <a:gd name="T31" fmla="*/ 334 h 1481"/>
              <a:gd name="T32" fmla="*/ 1145 w 1472"/>
              <a:gd name="T33" fmla="*/ 167 h 1481"/>
              <a:gd name="T34" fmla="*/ 1312 w 1472"/>
              <a:gd name="T35" fmla="*/ 334 h 1481"/>
              <a:gd name="T36" fmla="*/ 1145 w 1472"/>
              <a:gd name="T37" fmla="*/ 493 h 1481"/>
              <a:gd name="T38" fmla="*/ 1145 w 1472"/>
              <a:gd name="T39" fmla="*/ 493 h 1481"/>
              <a:gd name="T40" fmla="*/ 1145 w 1472"/>
              <a:gd name="T41" fmla="*/ 493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2" h="1481">
                <a:moveTo>
                  <a:pt x="1011" y="0"/>
                </a:moveTo>
                <a:cubicBezTo>
                  <a:pt x="752" y="0"/>
                  <a:pt x="543" y="209"/>
                  <a:pt x="543" y="468"/>
                </a:cubicBezTo>
                <a:cubicBezTo>
                  <a:pt x="543" y="518"/>
                  <a:pt x="560" y="577"/>
                  <a:pt x="577" y="635"/>
                </a:cubicBezTo>
                <a:cubicBezTo>
                  <a:pt x="0" y="1204"/>
                  <a:pt x="0" y="1204"/>
                  <a:pt x="0" y="1204"/>
                </a:cubicBezTo>
                <a:cubicBezTo>
                  <a:pt x="0" y="1480"/>
                  <a:pt x="0" y="1480"/>
                  <a:pt x="0" y="1480"/>
                </a:cubicBezTo>
                <a:cubicBezTo>
                  <a:pt x="276" y="1480"/>
                  <a:pt x="276" y="1480"/>
                  <a:pt x="276" y="1480"/>
                </a:cubicBezTo>
                <a:cubicBezTo>
                  <a:pt x="276" y="1313"/>
                  <a:pt x="276" y="1313"/>
                  <a:pt x="276" y="1313"/>
                </a:cubicBezTo>
                <a:cubicBezTo>
                  <a:pt x="435" y="1313"/>
                  <a:pt x="435" y="1313"/>
                  <a:pt x="435" y="1313"/>
                </a:cubicBezTo>
                <a:cubicBezTo>
                  <a:pt x="435" y="1154"/>
                  <a:pt x="435" y="1154"/>
                  <a:pt x="435" y="1154"/>
                </a:cubicBezTo>
                <a:cubicBezTo>
                  <a:pt x="602" y="1154"/>
                  <a:pt x="602" y="1154"/>
                  <a:pt x="602" y="1154"/>
                </a:cubicBezTo>
                <a:cubicBezTo>
                  <a:pt x="844" y="903"/>
                  <a:pt x="844" y="903"/>
                  <a:pt x="844" y="903"/>
                </a:cubicBezTo>
                <a:cubicBezTo>
                  <a:pt x="895" y="920"/>
                  <a:pt x="953" y="928"/>
                  <a:pt x="1011" y="928"/>
                </a:cubicBezTo>
                <a:cubicBezTo>
                  <a:pt x="1271" y="928"/>
                  <a:pt x="1471" y="727"/>
                  <a:pt x="1471" y="468"/>
                </a:cubicBezTo>
                <a:cubicBezTo>
                  <a:pt x="1471" y="209"/>
                  <a:pt x="1271" y="0"/>
                  <a:pt x="1011" y="0"/>
                </a:cubicBezTo>
                <a:close/>
                <a:moveTo>
                  <a:pt x="1145" y="493"/>
                </a:moveTo>
                <a:cubicBezTo>
                  <a:pt x="1053" y="493"/>
                  <a:pt x="986" y="426"/>
                  <a:pt x="986" y="334"/>
                </a:cubicBezTo>
                <a:cubicBezTo>
                  <a:pt x="986" y="234"/>
                  <a:pt x="1053" y="167"/>
                  <a:pt x="1145" y="167"/>
                </a:cubicBezTo>
                <a:cubicBezTo>
                  <a:pt x="1237" y="167"/>
                  <a:pt x="1312" y="234"/>
                  <a:pt x="1312" y="334"/>
                </a:cubicBezTo>
                <a:cubicBezTo>
                  <a:pt x="1312" y="426"/>
                  <a:pt x="1237" y="493"/>
                  <a:pt x="1145" y="493"/>
                </a:cubicBezTo>
                <a:close/>
                <a:moveTo>
                  <a:pt x="1145" y="493"/>
                </a:moveTo>
                <a:lnTo>
                  <a:pt x="1145" y="493"/>
                </a:lnTo>
                <a:close/>
              </a:path>
            </a:pathLst>
          </a:custGeom>
          <a:solidFill>
            <a:schemeClr val="bg1"/>
          </a:solidFill>
          <a:ln>
            <a:noFill/>
          </a:ln>
          <a:effectLst/>
          <a:extLst/>
        </p:spPr>
        <p:txBody>
          <a:bodyPr wrap="none" lIns="243852" tIns="121926" rIns="243852" bIns="121926" anchor="ctr"/>
          <a:lstStyle/>
          <a:p>
            <a:pPr>
              <a:defRPr/>
            </a:pPr>
            <a:endParaRPr lang="en-US" dirty="0">
              <a:latin typeface="Open Sans Light"/>
            </a:endParaRPr>
          </a:p>
        </p:txBody>
      </p:sp>
      <p:sp>
        <p:nvSpPr>
          <p:cNvPr id="30" name="Freeform 300"/>
          <p:cNvSpPr>
            <a:spLocks noChangeAspect="1" noChangeArrowheads="1"/>
          </p:cNvSpPr>
          <p:nvPr/>
        </p:nvSpPr>
        <p:spPr bwMode="auto">
          <a:xfrm>
            <a:off x="10000629" y="3582855"/>
            <a:ext cx="877232" cy="882373"/>
          </a:xfrm>
          <a:custGeom>
            <a:avLst/>
            <a:gdLst>
              <a:gd name="T0" fmla="*/ 1011 w 1472"/>
              <a:gd name="T1" fmla="*/ 0 h 1481"/>
              <a:gd name="T2" fmla="*/ 543 w 1472"/>
              <a:gd name="T3" fmla="*/ 468 h 1481"/>
              <a:gd name="T4" fmla="*/ 577 w 1472"/>
              <a:gd name="T5" fmla="*/ 635 h 1481"/>
              <a:gd name="T6" fmla="*/ 0 w 1472"/>
              <a:gd name="T7" fmla="*/ 1204 h 1481"/>
              <a:gd name="T8" fmla="*/ 0 w 1472"/>
              <a:gd name="T9" fmla="*/ 1480 h 1481"/>
              <a:gd name="T10" fmla="*/ 276 w 1472"/>
              <a:gd name="T11" fmla="*/ 1480 h 1481"/>
              <a:gd name="T12" fmla="*/ 276 w 1472"/>
              <a:gd name="T13" fmla="*/ 1313 h 1481"/>
              <a:gd name="T14" fmla="*/ 435 w 1472"/>
              <a:gd name="T15" fmla="*/ 1313 h 1481"/>
              <a:gd name="T16" fmla="*/ 435 w 1472"/>
              <a:gd name="T17" fmla="*/ 1154 h 1481"/>
              <a:gd name="T18" fmla="*/ 602 w 1472"/>
              <a:gd name="T19" fmla="*/ 1154 h 1481"/>
              <a:gd name="T20" fmla="*/ 844 w 1472"/>
              <a:gd name="T21" fmla="*/ 903 h 1481"/>
              <a:gd name="T22" fmla="*/ 1011 w 1472"/>
              <a:gd name="T23" fmla="*/ 928 h 1481"/>
              <a:gd name="T24" fmla="*/ 1471 w 1472"/>
              <a:gd name="T25" fmla="*/ 468 h 1481"/>
              <a:gd name="T26" fmla="*/ 1011 w 1472"/>
              <a:gd name="T27" fmla="*/ 0 h 1481"/>
              <a:gd name="T28" fmla="*/ 1145 w 1472"/>
              <a:gd name="T29" fmla="*/ 493 h 1481"/>
              <a:gd name="T30" fmla="*/ 986 w 1472"/>
              <a:gd name="T31" fmla="*/ 334 h 1481"/>
              <a:gd name="T32" fmla="*/ 1145 w 1472"/>
              <a:gd name="T33" fmla="*/ 167 h 1481"/>
              <a:gd name="T34" fmla="*/ 1312 w 1472"/>
              <a:gd name="T35" fmla="*/ 334 h 1481"/>
              <a:gd name="T36" fmla="*/ 1145 w 1472"/>
              <a:gd name="T37" fmla="*/ 493 h 1481"/>
              <a:gd name="T38" fmla="*/ 1145 w 1472"/>
              <a:gd name="T39" fmla="*/ 493 h 1481"/>
              <a:gd name="T40" fmla="*/ 1145 w 1472"/>
              <a:gd name="T41" fmla="*/ 493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2" h="1481">
                <a:moveTo>
                  <a:pt x="1011" y="0"/>
                </a:moveTo>
                <a:cubicBezTo>
                  <a:pt x="752" y="0"/>
                  <a:pt x="543" y="209"/>
                  <a:pt x="543" y="468"/>
                </a:cubicBezTo>
                <a:cubicBezTo>
                  <a:pt x="543" y="518"/>
                  <a:pt x="560" y="577"/>
                  <a:pt x="577" y="635"/>
                </a:cubicBezTo>
                <a:cubicBezTo>
                  <a:pt x="0" y="1204"/>
                  <a:pt x="0" y="1204"/>
                  <a:pt x="0" y="1204"/>
                </a:cubicBezTo>
                <a:cubicBezTo>
                  <a:pt x="0" y="1480"/>
                  <a:pt x="0" y="1480"/>
                  <a:pt x="0" y="1480"/>
                </a:cubicBezTo>
                <a:cubicBezTo>
                  <a:pt x="276" y="1480"/>
                  <a:pt x="276" y="1480"/>
                  <a:pt x="276" y="1480"/>
                </a:cubicBezTo>
                <a:cubicBezTo>
                  <a:pt x="276" y="1313"/>
                  <a:pt x="276" y="1313"/>
                  <a:pt x="276" y="1313"/>
                </a:cubicBezTo>
                <a:cubicBezTo>
                  <a:pt x="435" y="1313"/>
                  <a:pt x="435" y="1313"/>
                  <a:pt x="435" y="1313"/>
                </a:cubicBezTo>
                <a:cubicBezTo>
                  <a:pt x="435" y="1154"/>
                  <a:pt x="435" y="1154"/>
                  <a:pt x="435" y="1154"/>
                </a:cubicBezTo>
                <a:cubicBezTo>
                  <a:pt x="602" y="1154"/>
                  <a:pt x="602" y="1154"/>
                  <a:pt x="602" y="1154"/>
                </a:cubicBezTo>
                <a:cubicBezTo>
                  <a:pt x="844" y="903"/>
                  <a:pt x="844" y="903"/>
                  <a:pt x="844" y="903"/>
                </a:cubicBezTo>
                <a:cubicBezTo>
                  <a:pt x="895" y="920"/>
                  <a:pt x="953" y="928"/>
                  <a:pt x="1011" y="928"/>
                </a:cubicBezTo>
                <a:cubicBezTo>
                  <a:pt x="1271" y="928"/>
                  <a:pt x="1471" y="727"/>
                  <a:pt x="1471" y="468"/>
                </a:cubicBezTo>
                <a:cubicBezTo>
                  <a:pt x="1471" y="209"/>
                  <a:pt x="1271" y="0"/>
                  <a:pt x="1011" y="0"/>
                </a:cubicBezTo>
                <a:close/>
                <a:moveTo>
                  <a:pt x="1145" y="493"/>
                </a:moveTo>
                <a:cubicBezTo>
                  <a:pt x="1053" y="493"/>
                  <a:pt x="986" y="426"/>
                  <a:pt x="986" y="334"/>
                </a:cubicBezTo>
                <a:cubicBezTo>
                  <a:pt x="986" y="234"/>
                  <a:pt x="1053" y="167"/>
                  <a:pt x="1145" y="167"/>
                </a:cubicBezTo>
                <a:cubicBezTo>
                  <a:pt x="1237" y="167"/>
                  <a:pt x="1312" y="234"/>
                  <a:pt x="1312" y="334"/>
                </a:cubicBezTo>
                <a:cubicBezTo>
                  <a:pt x="1312" y="426"/>
                  <a:pt x="1237" y="493"/>
                  <a:pt x="1145" y="493"/>
                </a:cubicBezTo>
                <a:close/>
                <a:moveTo>
                  <a:pt x="1145" y="493"/>
                </a:moveTo>
                <a:lnTo>
                  <a:pt x="1145" y="493"/>
                </a:lnTo>
                <a:close/>
              </a:path>
            </a:pathLst>
          </a:custGeom>
          <a:solidFill>
            <a:schemeClr val="bg1"/>
          </a:solidFill>
          <a:ln>
            <a:noFill/>
          </a:ln>
          <a:effectLst/>
          <a:extLst/>
        </p:spPr>
        <p:txBody>
          <a:bodyPr wrap="none" lIns="243852" tIns="121926" rIns="243852" bIns="121926" anchor="ctr"/>
          <a:lstStyle/>
          <a:p>
            <a:pPr>
              <a:defRPr/>
            </a:pPr>
            <a:endParaRPr lang="en-US" dirty="0">
              <a:latin typeface="Open Sans Light"/>
            </a:endParaRPr>
          </a:p>
        </p:txBody>
      </p:sp>
      <p:sp>
        <p:nvSpPr>
          <p:cNvPr id="31" name="Freeform 300"/>
          <p:cNvSpPr>
            <a:spLocks noChangeAspect="1" noChangeArrowheads="1"/>
          </p:cNvSpPr>
          <p:nvPr/>
        </p:nvSpPr>
        <p:spPr bwMode="auto">
          <a:xfrm>
            <a:off x="15951902" y="3556604"/>
            <a:ext cx="877232" cy="882373"/>
          </a:xfrm>
          <a:custGeom>
            <a:avLst/>
            <a:gdLst>
              <a:gd name="T0" fmla="*/ 1011 w 1472"/>
              <a:gd name="T1" fmla="*/ 0 h 1481"/>
              <a:gd name="T2" fmla="*/ 543 w 1472"/>
              <a:gd name="T3" fmla="*/ 468 h 1481"/>
              <a:gd name="T4" fmla="*/ 577 w 1472"/>
              <a:gd name="T5" fmla="*/ 635 h 1481"/>
              <a:gd name="T6" fmla="*/ 0 w 1472"/>
              <a:gd name="T7" fmla="*/ 1204 h 1481"/>
              <a:gd name="T8" fmla="*/ 0 w 1472"/>
              <a:gd name="T9" fmla="*/ 1480 h 1481"/>
              <a:gd name="T10" fmla="*/ 276 w 1472"/>
              <a:gd name="T11" fmla="*/ 1480 h 1481"/>
              <a:gd name="T12" fmla="*/ 276 w 1472"/>
              <a:gd name="T13" fmla="*/ 1313 h 1481"/>
              <a:gd name="T14" fmla="*/ 435 w 1472"/>
              <a:gd name="T15" fmla="*/ 1313 h 1481"/>
              <a:gd name="T16" fmla="*/ 435 w 1472"/>
              <a:gd name="T17" fmla="*/ 1154 h 1481"/>
              <a:gd name="T18" fmla="*/ 602 w 1472"/>
              <a:gd name="T19" fmla="*/ 1154 h 1481"/>
              <a:gd name="T20" fmla="*/ 844 w 1472"/>
              <a:gd name="T21" fmla="*/ 903 h 1481"/>
              <a:gd name="T22" fmla="*/ 1011 w 1472"/>
              <a:gd name="T23" fmla="*/ 928 h 1481"/>
              <a:gd name="T24" fmla="*/ 1471 w 1472"/>
              <a:gd name="T25" fmla="*/ 468 h 1481"/>
              <a:gd name="T26" fmla="*/ 1011 w 1472"/>
              <a:gd name="T27" fmla="*/ 0 h 1481"/>
              <a:gd name="T28" fmla="*/ 1145 w 1472"/>
              <a:gd name="T29" fmla="*/ 493 h 1481"/>
              <a:gd name="T30" fmla="*/ 986 w 1472"/>
              <a:gd name="T31" fmla="*/ 334 h 1481"/>
              <a:gd name="T32" fmla="*/ 1145 w 1472"/>
              <a:gd name="T33" fmla="*/ 167 h 1481"/>
              <a:gd name="T34" fmla="*/ 1312 w 1472"/>
              <a:gd name="T35" fmla="*/ 334 h 1481"/>
              <a:gd name="T36" fmla="*/ 1145 w 1472"/>
              <a:gd name="T37" fmla="*/ 493 h 1481"/>
              <a:gd name="T38" fmla="*/ 1145 w 1472"/>
              <a:gd name="T39" fmla="*/ 493 h 1481"/>
              <a:gd name="T40" fmla="*/ 1145 w 1472"/>
              <a:gd name="T41" fmla="*/ 493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2" h="1481">
                <a:moveTo>
                  <a:pt x="1011" y="0"/>
                </a:moveTo>
                <a:cubicBezTo>
                  <a:pt x="752" y="0"/>
                  <a:pt x="543" y="209"/>
                  <a:pt x="543" y="468"/>
                </a:cubicBezTo>
                <a:cubicBezTo>
                  <a:pt x="543" y="518"/>
                  <a:pt x="560" y="577"/>
                  <a:pt x="577" y="635"/>
                </a:cubicBezTo>
                <a:cubicBezTo>
                  <a:pt x="0" y="1204"/>
                  <a:pt x="0" y="1204"/>
                  <a:pt x="0" y="1204"/>
                </a:cubicBezTo>
                <a:cubicBezTo>
                  <a:pt x="0" y="1480"/>
                  <a:pt x="0" y="1480"/>
                  <a:pt x="0" y="1480"/>
                </a:cubicBezTo>
                <a:cubicBezTo>
                  <a:pt x="276" y="1480"/>
                  <a:pt x="276" y="1480"/>
                  <a:pt x="276" y="1480"/>
                </a:cubicBezTo>
                <a:cubicBezTo>
                  <a:pt x="276" y="1313"/>
                  <a:pt x="276" y="1313"/>
                  <a:pt x="276" y="1313"/>
                </a:cubicBezTo>
                <a:cubicBezTo>
                  <a:pt x="435" y="1313"/>
                  <a:pt x="435" y="1313"/>
                  <a:pt x="435" y="1313"/>
                </a:cubicBezTo>
                <a:cubicBezTo>
                  <a:pt x="435" y="1154"/>
                  <a:pt x="435" y="1154"/>
                  <a:pt x="435" y="1154"/>
                </a:cubicBezTo>
                <a:cubicBezTo>
                  <a:pt x="602" y="1154"/>
                  <a:pt x="602" y="1154"/>
                  <a:pt x="602" y="1154"/>
                </a:cubicBezTo>
                <a:cubicBezTo>
                  <a:pt x="844" y="903"/>
                  <a:pt x="844" y="903"/>
                  <a:pt x="844" y="903"/>
                </a:cubicBezTo>
                <a:cubicBezTo>
                  <a:pt x="895" y="920"/>
                  <a:pt x="953" y="928"/>
                  <a:pt x="1011" y="928"/>
                </a:cubicBezTo>
                <a:cubicBezTo>
                  <a:pt x="1271" y="928"/>
                  <a:pt x="1471" y="727"/>
                  <a:pt x="1471" y="468"/>
                </a:cubicBezTo>
                <a:cubicBezTo>
                  <a:pt x="1471" y="209"/>
                  <a:pt x="1271" y="0"/>
                  <a:pt x="1011" y="0"/>
                </a:cubicBezTo>
                <a:close/>
                <a:moveTo>
                  <a:pt x="1145" y="493"/>
                </a:moveTo>
                <a:cubicBezTo>
                  <a:pt x="1053" y="493"/>
                  <a:pt x="986" y="426"/>
                  <a:pt x="986" y="334"/>
                </a:cubicBezTo>
                <a:cubicBezTo>
                  <a:pt x="986" y="234"/>
                  <a:pt x="1053" y="167"/>
                  <a:pt x="1145" y="167"/>
                </a:cubicBezTo>
                <a:cubicBezTo>
                  <a:pt x="1237" y="167"/>
                  <a:pt x="1312" y="234"/>
                  <a:pt x="1312" y="334"/>
                </a:cubicBezTo>
                <a:cubicBezTo>
                  <a:pt x="1312" y="426"/>
                  <a:pt x="1237" y="493"/>
                  <a:pt x="1145" y="493"/>
                </a:cubicBezTo>
                <a:close/>
                <a:moveTo>
                  <a:pt x="1145" y="493"/>
                </a:moveTo>
                <a:lnTo>
                  <a:pt x="1145" y="493"/>
                </a:lnTo>
                <a:close/>
              </a:path>
            </a:pathLst>
          </a:custGeom>
          <a:solidFill>
            <a:schemeClr val="bg1"/>
          </a:solidFill>
          <a:ln>
            <a:noFill/>
          </a:ln>
          <a:effectLst/>
          <a:extLst/>
        </p:spPr>
        <p:txBody>
          <a:bodyPr wrap="none" lIns="243852" tIns="121926" rIns="243852" bIns="121926" anchor="ctr"/>
          <a:lstStyle/>
          <a:p>
            <a:pPr>
              <a:defRPr/>
            </a:pPr>
            <a:endParaRPr lang="en-US" dirty="0">
              <a:latin typeface="Open Sans Light"/>
            </a:endParaRPr>
          </a:p>
        </p:txBody>
      </p:sp>
      <p:grpSp>
        <p:nvGrpSpPr>
          <p:cNvPr id="32" name="Group 4688"/>
          <p:cNvGrpSpPr>
            <a:grpSpLocks/>
          </p:cNvGrpSpPr>
          <p:nvPr/>
        </p:nvGrpSpPr>
        <p:grpSpPr bwMode="auto">
          <a:xfrm>
            <a:off x="5471464" y="4439748"/>
            <a:ext cx="2221500" cy="2110611"/>
            <a:chOff x="1835150" y="2800349"/>
            <a:chExt cx="382588" cy="363538"/>
          </a:xfrm>
          <a:solidFill>
            <a:schemeClr val="bg1"/>
          </a:solidFill>
        </p:grpSpPr>
        <p:sp>
          <p:nvSpPr>
            <p:cNvPr id="33" name="Freeform 291"/>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34" name="Freeform 292"/>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35" name="Freeform 293"/>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36" name="Freeform 294"/>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grpSp>
      <p:grpSp>
        <p:nvGrpSpPr>
          <p:cNvPr id="37" name="Group 19"/>
          <p:cNvGrpSpPr>
            <a:grpSpLocks/>
          </p:cNvGrpSpPr>
          <p:nvPr/>
        </p:nvGrpSpPr>
        <p:grpSpPr bwMode="auto">
          <a:xfrm>
            <a:off x="11318174" y="4639445"/>
            <a:ext cx="2336440" cy="2087147"/>
            <a:chOff x="6373813" y="1776412"/>
            <a:chExt cx="506412" cy="452437"/>
          </a:xfrm>
          <a:solidFill>
            <a:schemeClr val="bg1"/>
          </a:solidFill>
        </p:grpSpPr>
        <p:sp>
          <p:nvSpPr>
            <p:cNvPr id="38" name="Freeform 202"/>
            <p:cNvSpPr>
              <a:spLocks noChangeArrowheads="1"/>
            </p:cNvSpPr>
            <p:nvPr/>
          </p:nvSpPr>
          <p:spPr bwMode="auto">
            <a:xfrm>
              <a:off x="6373813" y="1776412"/>
              <a:ext cx="506412" cy="452437"/>
            </a:xfrm>
            <a:custGeom>
              <a:avLst/>
              <a:gdLst>
                <a:gd name="T0" fmla="*/ 1137 w 1405"/>
                <a:gd name="T1" fmla="*/ 477 h 1256"/>
                <a:gd name="T2" fmla="*/ 719 w 1405"/>
                <a:gd name="T3" fmla="*/ 218 h 1256"/>
                <a:gd name="T4" fmla="*/ 978 w 1405"/>
                <a:gd name="T5" fmla="*/ 0 h 1256"/>
                <a:gd name="T6" fmla="*/ 1404 w 1405"/>
                <a:gd name="T7" fmla="*/ 260 h 1256"/>
                <a:gd name="T8" fmla="*/ 1137 w 1405"/>
                <a:gd name="T9" fmla="*/ 477 h 1256"/>
                <a:gd name="T10" fmla="*/ 978 w 1405"/>
                <a:gd name="T11" fmla="*/ 962 h 1256"/>
                <a:gd name="T12" fmla="*/ 1380 w 1405"/>
                <a:gd name="T13" fmla="*/ 728 h 1256"/>
                <a:gd name="T14" fmla="*/ 1137 w 1405"/>
                <a:gd name="T15" fmla="*/ 519 h 1256"/>
                <a:gd name="T16" fmla="*/ 744 w 1405"/>
                <a:gd name="T17" fmla="*/ 761 h 1256"/>
                <a:gd name="T18" fmla="*/ 978 w 1405"/>
                <a:gd name="T19" fmla="*/ 962 h 1256"/>
                <a:gd name="T20" fmla="*/ 652 w 1405"/>
                <a:gd name="T21" fmla="*/ 761 h 1256"/>
                <a:gd name="T22" fmla="*/ 259 w 1405"/>
                <a:gd name="T23" fmla="*/ 519 h 1256"/>
                <a:gd name="T24" fmla="*/ 17 w 1405"/>
                <a:gd name="T25" fmla="*/ 728 h 1256"/>
                <a:gd name="T26" fmla="*/ 418 w 1405"/>
                <a:gd name="T27" fmla="*/ 962 h 1256"/>
                <a:gd name="T28" fmla="*/ 652 w 1405"/>
                <a:gd name="T29" fmla="*/ 761 h 1256"/>
                <a:gd name="T30" fmla="*/ 284 w 1405"/>
                <a:gd name="T31" fmla="*/ 929 h 1256"/>
                <a:gd name="T32" fmla="*/ 284 w 1405"/>
                <a:gd name="T33" fmla="*/ 1004 h 1256"/>
                <a:gd name="T34" fmla="*/ 686 w 1405"/>
                <a:gd name="T35" fmla="*/ 1255 h 1256"/>
                <a:gd name="T36" fmla="*/ 686 w 1405"/>
                <a:gd name="T37" fmla="*/ 778 h 1256"/>
                <a:gd name="T38" fmla="*/ 418 w 1405"/>
                <a:gd name="T39" fmla="*/ 1004 h 1256"/>
                <a:gd name="T40" fmla="*/ 284 w 1405"/>
                <a:gd name="T41" fmla="*/ 929 h 1256"/>
                <a:gd name="T42" fmla="*/ 1120 w 1405"/>
                <a:gd name="T43" fmla="*/ 929 h 1256"/>
                <a:gd name="T44" fmla="*/ 987 w 1405"/>
                <a:gd name="T45" fmla="*/ 1004 h 1256"/>
                <a:gd name="T46" fmla="*/ 719 w 1405"/>
                <a:gd name="T47" fmla="*/ 778 h 1256"/>
                <a:gd name="T48" fmla="*/ 719 w 1405"/>
                <a:gd name="T49" fmla="*/ 1255 h 1256"/>
                <a:gd name="T50" fmla="*/ 1120 w 1405"/>
                <a:gd name="T51" fmla="*/ 1004 h 1256"/>
                <a:gd name="T52" fmla="*/ 1120 w 1405"/>
                <a:gd name="T53" fmla="*/ 929 h 1256"/>
                <a:gd name="T54" fmla="*/ 686 w 1405"/>
                <a:gd name="T55" fmla="*/ 218 h 1256"/>
                <a:gd name="T56" fmla="*/ 418 w 1405"/>
                <a:gd name="T57" fmla="*/ 0 h 1256"/>
                <a:gd name="T58" fmla="*/ 0 w 1405"/>
                <a:gd name="T59" fmla="*/ 260 h 1256"/>
                <a:gd name="T60" fmla="*/ 259 w 1405"/>
                <a:gd name="T61" fmla="*/ 477 h 1256"/>
                <a:gd name="T62" fmla="*/ 686 w 1405"/>
                <a:gd name="T63" fmla="*/ 218 h 1256"/>
                <a:gd name="T64" fmla="*/ 686 w 1405"/>
                <a:gd name="T65" fmla="*/ 218 h 1256"/>
                <a:gd name="T66" fmla="*/ 686 w 1405"/>
                <a:gd name="T67" fmla="*/ 218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5" h="1256">
                  <a:moveTo>
                    <a:pt x="1137" y="477"/>
                  </a:moveTo>
                  <a:lnTo>
                    <a:pt x="719" y="218"/>
                  </a:lnTo>
                  <a:lnTo>
                    <a:pt x="978" y="0"/>
                  </a:lnTo>
                  <a:lnTo>
                    <a:pt x="1404" y="260"/>
                  </a:lnTo>
                  <a:lnTo>
                    <a:pt x="1137" y="477"/>
                  </a:lnTo>
                  <a:close/>
                  <a:moveTo>
                    <a:pt x="978" y="962"/>
                  </a:moveTo>
                  <a:lnTo>
                    <a:pt x="1380" y="728"/>
                  </a:lnTo>
                  <a:lnTo>
                    <a:pt x="1137" y="519"/>
                  </a:lnTo>
                  <a:lnTo>
                    <a:pt x="744" y="761"/>
                  </a:lnTo>
                  <a:lnTo>
                    <a:pt x="978" y="962"/>
                  </a:lnTo>
                  <a:close/>
                  <a:moveTo>
                    <a:pt x="652" y="761"/>
                  </a:moveTo>
                  <a:lnTo>
                    <a:pt x="259" y="519"/>
                  </a:lnTo>
                  <a:lnTo>
                    <a:pt x="17" y="728"/>
                  </a:lnTo>
                  <a:lnTo>
                    <a:pt x="418" y="962"/>
                  </a:lnTo>
                  <a:lnTo>
                    <a:pt x="652" y="761"/>
                  </a:lnTo>
                  <a:close/>
                  <a:moveTo>
                    <a:pt x="284" y="929"/>
                  </a:moveTo>
                  <a:lnTo>
                    <a:pt x="284" y="1004"/>
                  </a:lnTo>
                  <a:lnTo>
                    <a:pt x="686" y="1255"/>
                  </a:lnTo>
                  <a:lnTo>
                    <a:pt x="686" y="778"/>
                  </a:lnTo>
                  <a:lnTo>
                    <a:pt x="418" y="1004"/>
                  </a:lnTo>
                  <a:lnTo>
                    <a:pt x="284" y="929"/>
                  </a:lnTo>
                  <a:close/>
                  <a:moveTo>
                    <a:pt x="1120" y="929"/>
                  </a:moveTo>
                  <a:lnTo>
                    <a:pt x="987" y="1004"/>
                  </a:lnTo>
                  <a:lnTo>
                    <a:pt x="719" y="778"/>
                  </a:lnTo>
                  <a:lnTo>
                    <a:pt x="719" y="1255"/>
                  </a:lnTo>
                  <a:lnTo>
                    <a:pt x="1120" y="1004"/>
                  </a:lnTo>
                  <a:lnTo>
                    <a:pt x="1120" y="929"/>
                  </a:lnTo>
                  <a:close/>
                  <a:moveTo>
                    <a:pt x="686" y="218"/>
                  </a:moveTo>
                  <a:lnTo>
                    <a:pt x="418" y="0"/>
                  </a:lnTo>
                  <a:lnTo>
                    <a:pt x="0" y="260"/>
                  </a:lnTo>
                  <a:lnTo>
                    <a:pt x="259" y="477"/>
                  </a:lnTo>
                  <a:lnTo>
                    <a:pt x="686" y="218"/>
                  </a:lnTo>
                  <a:close/>
                  <a:moveTo>
                    <a:pt x="686" y="218"/>
                  </a:moveTo>
                  <a:lnTo>
                    <a:pt x="686" y="21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39" name="Freeform 203"/>
            <p:cNvSpPr>
              <a:spLocks noChangeArrowheads="1"/>
            </p:cNvSpPr>
            <p:nvPr/>
          </p:nvSpPr>
          <p:spPr bwMode="auto">
            <a:xfrm>
              <a:off x="6632575" y="1776412"/>
              <a:ext cx="247650" cy="171450"/>
            </a:xfrm>
            <a:custGeom>
              <a:avLst/>
              <a:gdLst>
                <a:gd name="T0" fmla="*/ 418 w 686"/>
                <a:gd name="T1" fmla="*/ 477 h 478"/>
                <a:gd name="T2" fmla="*/ 0 w 686"/>
                <a:gd name="T3" fmla="*/ 218 h 478"/>
                <a:gd name="T4" fmla="*/ 259 w 686"/>
                <a:gd name="T5" fmla="*/ 0 h 478"/>
                <a:gd name="T6" fmla="*/ 685 w 686"/>
                <a:gd name="T7" fmla="*/ 260 h 478"/>
                <a:gd name="T8" fmla="*/ 418 w 686"/>
                <a:gd name="T9" fmla="*/ 477 h 478"/>
              </a:gdLst>
              <a:ahLst/>
              <a:cxnLst>
                <a:cxn ang="0">
                  <a:pos x="T0" y="T1"/>
                </a:cxn>
                <a:cxn ang="0">
                  <a:pos x="T2" y="T3"/>
                </a:cxn>
                <a:cxn ang="0">
                  <a:pos x="T4" y="T5"/>
                </a:cxn>
                <a:cxn ang="0">
                  <a:pos x="T6" y="T7"/>
                </a:cxn>
                <a:cxn ang="0">
                  <a:pos x="T8" y="T9"/>
                </a:cxn>
              </a:cxnLst>
              <a:rect l="0" t="0" r="r" b="b"/>
              <a:pathLst>
                <a:path w="686" h="478">
                  <a:moveTo>
                    <a:pt x="418" y="477"/>
                  </a:moveTo>
                  <a:lnTo>
                    <a:pt x="0" y="218"/>
                  </a:lnTo>
                  <a:lnTo>
                    <a:pt x="259" y="0"/>
                  </a:lnTo>
                  <a:lnTo>
                    <a:pt x="685" y="260"/>
                  </a:lnTo>
                  <a:lnTo>
                    <a:pt x="418" y="47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40" name="Freeform 204"/>
            <p:cNvSpPr>
              <a:spLocks noChangeArrowheads="1"/>
            </p:cNvSpPr>
            <p:nvPr/>
          </p:nvSpPr>
          <p:spPr bwMode="auto">
            <a:xfrm>
              <a:off x="6640513" y="1963737"/>
              <a:ext cx="228600" cy="160337"/>
            </a:xfrm>
            <a:custGeom>
              <a:avLst/>
              <a:gdLst>
                <a:gd name="T0" fmla="*/ 234 w 637"/>
                <a:gd name="T1" fmla="*/ 443 h 444"/>
                <a:gd name="T2" fmla="*/ 636 w 637"/>
                <a:gd name="T3" fmla="*/ 209 h 444"/>
                <a:gd name="T4" fmla="*/ 393 w 637"/>
                <a:gd name="T5" fmla="*/ 0 h 444"/>
                <a:gd name="T6" fmla="*/ 0 w 637"/>
                <a:gd name="T7" fmla="*/ 242 h 444"/>
                <a:gd name="T8" fmla="*/ 234 w 637"/>
                <a:gd name="T9" fmla="*/ 443 h 444"/>
              </a:gdLst>
              <a:ahLst/>
              <a:cxnLst>
                <a:cxn ang="0">
                  <a:pos x="T0" y="T1"/>
                </a:cxn>
                <a:cxn ang="0">
                  <a:pos x="T2" y="T3"/>
                </a:cxn>
                <a:cxn ang="0">
                  <a:pos x="T4" y="T5"/>
                </a:cxn>
                <a:cxn ang="0">
                  <a:pos x="T6" y="T7"/>
                </a:cxn>
                <a:cxn ang="0">
                  <a:pos x="T8" y="T9"/>
                </a:cxn>
              </a:cxnLst>
              <a:rect l="0" t="0" r="r" b="b"/>
              <a:pathLst>
                <a:path w="637" h="444">
                  <a:moveTo>
                    <a:pt x="234" y="443"/>
                  </a:moveTo>
                  <a:lnTo>
                    <a:pt x="636" y="209"/>
                  </a:lnTo>
                  <a:lnTo>
                    <a:pt x="393" y="0"/>
                  </a:lnTo>
                  <a:lnTo>
                    <a:pt x="0" y="242"/>
                  </a:lnTo>
                  <a:lnTo>
                    <a:pt x="234" y="443"/>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43" name="Freeform 205"/>
            <p:cNvSpPr>
              <a:spLocks noChangeArrowheads="1"/>
            </p:cNvSpPr>
            <p:nvPr/>
          </p:nvSpPr>
          <p:spPr bwMode="auto">
            <a:xfrm>
              <a:off x="6380163" y="1963737"/>
              <a:ext cx="228600" cy="160337"/>
            </a:xfrm>
            <a:custGeom>
              <a:avLst/>
              <a:gdLst>
                <a:gd name="T0" fmla="*/ 635 w 636"/>
                <a:gd name="T1" fmla="*/ 242 h 444"/>
                <a:gd name="T2" fmla="*/ 242 w 636"/>
                <a:gd name="T3" fmla="*/ 0 h 444"/>
                <a:gd name="T4" fmla="*/ 0 w 636"/>
                <a:gd name="T5" fmla="*/ 209 h 444"/>
                <a:gd name="T6" fmla="*/ 401 w 636"/>
                <a:gd name="T7" fmla="*/ 443 h 444"/>
                <a:gd name="T8" fmla="*/ 635 w 636"/>
                <a:gd name="T9" fmla="*/ 242 h 444"/>
              </a:gdLst>
              <a:ahLst/>
              <a:cxnLst>
                <a:cxn ang="0">
                  <a:pos x="T0" y="T1"/>
                </a:cxn>
                <a:cxn ang="0">
                  <a:pos x="T2" y="T3"/>
                </a:cxn>
                <a:cxn ang="0">
                  <a:pos x="T4" y="T5"/>
                </a:cxn>
                <a:cxn ang="0">
                  <a:pos x="T6" y="T7"/>
                </a:cxn>
                <a:cxn ang="0">
                  <a:pos x="T8" y="T9"/>
                </a:cxn>
              </a:cxnLst>
              <a:rect l="0" t="0" r="r" b="b"/>
              <a:pathLst>
                <a:path w="636" h="444">
                  <a:moveTo>
                    <a:pt x="635" y="242"/>
                  </a:moveTo>
                  <a:lnTo>
                    <a:pt x="242" y="0"/>
                  </a:lnTo>
                  <a:lnTo>
                    <a:pt x="0" y="209"/>
                  </a:lnTo>
                  <a:lnTo>
                    <a:pt x="401" y="443"/>
                  </a:lnTo>
                  <a:lnTo>
                    <a:pt x="635" y="242"/>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44" name="Freeform 206"/>
            <p:cNvSpPr>
              <a:spLocks noChangeArrowheads="1"/>
            </p:cNvSpPr>
            <p:nvPr/>
          </p:nvSpPr>
          <p:spPr bwMode="auto">
            <a:xfrm>
              <a:off x="6475413" y="2057399"/>
              <a:ext cx="144462" cy="171450"/>
            </a:xfrm>
            <a:custGeom>
              <a:avLst/>
              <a:gdLst>
                <a:gd name="T0" fmla="*/ 0 w 403"/>
                <a:gd name="T1" fmla="*/ 151 h 478"/>
                <a:gd name="T2" fmla="*/ 0 w 403"/>
                <a:gd name="T3" fmla="*/ 226 h 478"/>
                <a:gd name="T4" fmla="*/ 402 w 403"/>
                <a:gd name="T5" fmla="*/ 477 h 478"/>
                <a:gd name="T6" fmla="*/ 402 w 403"/>
                <a:gd name="T7" fmla="*/ 0 h 478"/>
                <a:gd name="T8" fmla="*/ 134 w 403"/>
                <a:gd name="T9" fmla="*/ 226 h 478"/>
                <a:gd name="T10" fmla="*/ 0 w 403"/>
                <a:gd name="T11" fmla="*/ 151 h 478"/>
              </a:gdLst>
              <a:ahLst/>
              <a:cxnLst>
                <a:cxn ang="0">
                  <a:pos x="T0" y="T1"/>
                </a:cxn>
                <a:cxn ang="0">
                  <a:pos x="T2" y="T3"/>
                </a:cxn>
                <a:cxn ang="0">
                  <a:pos x="T4" y="T5"/>
                </a:cxn>
                <a:cxn ang="0">
                  <a:pos x="T6" y="T7"/>
                </a:cxn>
                <a:cxn ang="0">
                  <a:pos x="T8" y="T9"/>
                </a:cxn>
                <a:cxn ang="0">
                  <a:pos x="T10" y="T11"/>
                </a:cxn>
              </a:cxnLst>
              <a:rect l="0" t="0" r="r" b="b"/>
              <a:pathLst>
                <a:path w="403" h="478">
                  <a:moveTo>
                    <a:pt x="0" y="151"/>
                  </a:moveTo>
                  <a:lnTo>
                    <a:pt x="0" y="226"/>
                  </a:lnTo>
                  <a:lnTo>
                    <a:pt x="402" y="477"/>
                  </a:lnTo>
                  <a:lnTo>
                    <a:pt x="402" y="0"/>
                  </a:lnTo>
                  <a:lnTo>
                    <a:pt x="134" y="226"/>
                  </a:lnTo>
                  <a:lnTo>
                    <a:pt x="0" y="151"/>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45" name="Freeform 207"/>
            <p:cNvSpPr>
              <a:spLocks noChangeArrowheads="1"/>
            </p:cNvSpPr>
            <p:nvPr/>
          </p:nvSpPr>
          <p:spPr bwMode="auto">
            <a:xfrm>
              <a:off x="6632575" y="2057399"/>
              <a:ext cx="144463" cy="171450"/>
            </a:xfrm>
            <a:custGeom>
              <a:avLst/>
              <a:gdLst>
                <a:gd name="T0" fmla="*/ 401 w 402"/>
                <a:gd name="T1" fmla="*/ 151 h 478"/>
                <a:gd name="T2" fmla="*/ 268 w 402"/>
                <a:gd name="T3" fmla="*/ 226 h 478"/>
                <a:gd name="T4" fmla="*/ 0 w 402"/>
                <a:gd name="T5" fmla="*/ 0 h 478"/>
                <a:gd name="T6" fmla="*/ 0 w 402"/>
                <a:gd name="T7" fmla="*/ 477 h 478"/>
                <a:gd name="T8" fmla="*/ 401 w 402"/>
                <a:gd name="T9" fmla="*/ 226 h 478"/>
                <a:gd name="T10" fmla="*/ 401 w 402"/>
                <a:gd name="T11" fmla="*/ 151 h 478"/>
              </a:gdLst>
              <a:ahLst/>
              <a:cxnLst>
                <a:cxn ang="0">
                  <a:pos x="T0" y="T1"/>
                </a:cxn>
                <a:cxn ang="0">
                  <a:pos x="T2" y="T3"/>
                </a:cxn>
                <a:cxn ang="0">
                  <a:pos x="T4" y="T5"/>
                </a:cxn>
                <a:cxn ang="0">
                  <a:pos x="T6" y="T7"/>
                </a:cxn>
                <a:cxn ang="0">
                  <a:pos x="T8" y="T9"/>
                </a:cxn>
                <a:cxn ang="0">
                  <a:pos x="T10" y="T11"/>
                </a:cxn>
              </a:cxnLst>
              <a:rect l="0" t="0" r="r" b="b"/>
              <a:pathLst>
                <a:path w="402" h="478">
                  <a:moveTo>
                    <a:pt x="401" y="151"/>
                  </a:moveTo>
                  <a:lnTo>
                    <a:pt x="268" y="226"/>
                  </a:lnTo>
                  <a:lnTo>
                    <a:pt x="0" y="0"/>
                  </a:lnTo>
                  <a:lnTo>
                    <a:pt x="0" y="477"/>
                  </a:lnTo>
                  <a:lnTo>
                    <a:pt x="401" y="226"/>
                  </a:lnTo>
                  <a:lnTo>
                    <a:pt x="401" y="151"/>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46" name="Freeform 208"/>
            <p:cNvSpPr>
              <a:spLocks noChangeArrowheads="1"/>
            </p:cNvSpPr>
            <p:nvPr/>
          </p:nvSpPr>
          <p:spPr bwMode="auto">
            <a:xfrm>
              <a:off x="6373813" y="1776412"/>
              <a:ext cx="247650" cy="171450"/>
            </a:xfrm>
            <a:custGeom>
              <a:avLst/>
              <a:gdLst>
                <a:gd name="T0" fmla="*/ 686 w 687"/>
                <a:gd name="T1" fmla="*/ 218 h 478"/>
                <a:gd name="T2" fmla="*/ 418 w 687"/>
                <a:gd name="T3" fmla="*/ 0 h 478"/>
                <a:gd name="T4" fmla="*/ 0 w 687"/>
                <a:gd name="T5" fmla="*/ 260 h 478"/>
                <a:gd name="T6" fmla="*/ 259 w 687"/>
                <a:gd name="T7" fmla="*/ 477 h 478"/>
                <a:gd name="T8" fmla="*/ 686 w 687"/>
                <a:gd name="T9" fmla="*/ 218 h 478"/>
              </a:gdLst>
              <a:ahLst/>
              <a:cxnLst>
                <a:cxn ang="0">
                  <a:pos x="T0" y="T1"/>
                </a:cxn>
                <a:cxn ang="0">
                  <a:pos x="T2" y="T3"/>
                </a:cxn>
                <a:cxn ang="0">
                  <a:pos x="T4" y="T5"/>
                </a:cxn>
                <a:cxn ang="0">
                  <a:pos x="T6" y="T7"/>
                </a:cxn>
                <a:cxn ang="0">
                  <a:pos x="T8" y="T9"/>
                </a:cxn>
              </a:cxnLst>
              <a:rect l="0" t="0" r="r" b="b"/>
              <a:pathLst>
                <a:path w="687" h="478">
                  <a:moveTo>
                    <a:pt x="686" y="218"/>
                  </a:moveTo>
                  <a:lnTo>
                    <a:pt x="418" y="0"/>
                  </a:lnTo>
                  <a:lnTo>
                    <a:pt x="0" y="260"/>
                  </a:lnTo>
                  <a:lnTo>
                    <a:pt x="259" y="477"/>
                  </a:lnTo>
                  <a:lnTo>
                    <a:pt x="686" y="218"/>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47" name="Freeform 209"/>
            <p:cNvSpPr>
              <a:spLocks noChangeArrowheads="1"/>
            </p:cNvSpPr>
            <p:nvPr/>
          </p:nvSpPr>
          <p:spPr bwMode="auto">
            <a:xfrm>
              <a:off x="6619875" y="18557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grpSp>
      <p:sp>
        <p:nvSpPr>
          <p:cNvPr id="48" name="Freeform 290"/>
          <p:cNvSpPr>
            <a:spLocks noChangeArrowheads="1"/>
          </p:cNvSpPr>
          <p:nvPr/>
        </p:nvSpPr>
        <p:spPr bwMode="auto">
          <a:xfrm>
            <a:off x="17354283" y="4771059"/>
            <a:ext cx="2432301" cy="1883168"/>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a:extLst/>
        </p:spPr>
        <p:txBody>
          <a:bodyPr wrap="none" lIns="243852" tIns="121926" rIns="243852" bIns="121926" anchor="ctr"/>
          <a:lstStyle/>
          <a:p>
            <a:pPr>
              <a:defRPr/>
            </a:pPr>
            <a:endParaRPr lang="en-US" dirty="0">
              <a:latin typeface="Open Sans Light"/>
            </a:endParaRPr>
          </a:p>
        </p:txBody>
      </p:sp>
      <p:sp>
        <p:nvSpPr>
          <p:cNvPr id="49" name="Rectangle 48"/>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Tree>
    <p:extLst>
      <p:ext uri="{BB962C8B-B14F-4D97-AF65-F5344CB8AC3E}">
        <p14:creationId xmlns:p14="http://schemas.microsoft.com/office/powerpoint/2010/main" val="320494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fltVal val="0"/>
                                          </p:val>
                                        </p:tav>
                                        <p:tav tm="100000">
                                          <p:val>
                                            <p:strVal val="#ppt_w"/>
                                          </p:val>
                                        </p:tav>
                                      </p:tavLst>
                                    </p:anim>
                                    <p:anim calcmode="lin" valueType="num">
                                      <p:cBhvr>
                                        <p:cTn id="40" dur="500" fill="hold"/>
                                        <p:tgtEl>
                                          <p:spTgt spid="29"/>
                                        </p:tgtEl>
                                        <p:attrNameLst>
                                          <p:attrName>ppt_h</p:attrName>
                                        </p:attrNameLst>
                                      </p:cBhvr>
                                      <p:tavLst>
                                        <p:tav tm="0">
                                          <p:val>
                                            <p:fltVal val="0"/>
                                          </p:val>
                                        </p:tav>
                                        <p:tav tm="100000">
                                          <p:val>
                                            <p:strVal val="#ppt_h"/>
                                          </p:val>
                                        </p:tav>
                                      </p:tavLst>
                                    </p:anim>
                                    <p:animEffect transition="in" filter="fade">
                                      <p:cBhvr>
                                        <p:cTn id="41" dur="500"/>
                                        <p:tgtEl>
                                          <p:spTgt spid="29"/>
                                        </p:tgtEl>
                                      </p:cBhvr>
                                    </p:animEffect>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par>
                          <p:cTn id="46" fill="hold">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500" fill="hold"/>
                                        <p:tgtEl>
                                          <p:spTgt spid="42"/>
                                        </p:tgtEl>
                                        <p:attrNameLst>
                                          <p:attrName>ppt_w</p:attrName>
                                        </p:attrNameLst>
                                      </p:cBhvr>
                                      <p:tavLst>
                                        <p:tav tm="0">
                                          <p:val>
                                            <p:fltVal val="0"/>
                                          </p:val>
                                        </p:tav>
                                        <p:tav tm="100000">
                                          <p:val>
                                            <p:strVal val="#ppt_w"/>
                                          </p:val>
                                        </p:tav>
                                      </p:tavLst>
                                    </p:anim>
                                    <p:anim calcmode="lin" valueType="num">
                                      <p:cBhvr>
                                        <p:cTn id="50" dur="500" fill="hold"/>
                                        <p:tgtEl>
                                          <p:spTgt spid="42"/>
                                        </p:tgtEl>
                                        <p:attrNameLst>
                                          <p:attrName>ppt_h</p:attrName>
                                        </p:attrNameLst>
                                      </p:cBhvr>
                                      <p:tavLst>
                                        <p:tav tm="0">
                                          <p:val>
                                            <p:fltVal val="0"/>
                                          </p:val>
                                        </p:tav>
                                        <p:tav tm="100000">
                                          <p:val>
                                            <p:strVal val="#ppt_h"/>
                                          </p:val>
                                        </p:tav>
                                      </p:tavLst>
                                    </p:anim>
                                    <p:animEffect transition="in" filter="fade">
                                      <p:cBhvr>
                                        <p:cTn id="51" dur="500"/>
                                        <p:tgtEl>
                                          <p:spTgt spid="42"/>
                                        </p:tgtEl>
                                      </p:cBhvr>
                                    </p:animEffect>
                                  </p:childTnLst>
                                </p:cTn>
                              </p:par>
                            </p:childTnLst>
                          </p:cTn>
                        </p:par>
                        <p:par>
                          <p:cTn id="52" fill="hold">
                            <p:stCondLst>
                              <p:cond delay="4500"/>
                            </p:stCondLst>
                            <p:childTnLst>
                              <p:par>
                                <p:cTn id="53" presetID="53" presetClass="entr" presetSubtype="16"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p:cTn id="55" dur="500" fill="hold"/>
                                        <p:tgtEl>
                                          <p:spTgt spid="37"/>
                                        </p:tgtEl>
                                        <p:attrNameLst>
                                          <p:attrName>ppt_w</p:attrName>
                                        </p:attrNameLst>
                                      </p:cBhvr>
                                      <p:tavLst>
                                        <p:tav tm="0">
                                          <p:val>
                                            <p:fltVal val="0"/>
                                          </p:val>
                                        </p:tav>
                                        <p:tav tm="100000">
                                          <p:val>
                                            <p:strVal val="#ppt_w"/>
                                          </p:val>
                                        </p:tav>
                                      </p:tavLst>
                                    </p:anim>
                                    <p:anim calcmode="lin" valueType="num">
                                      <p:cBhvr>
                                        <p:cTn id="56" dur="500" fill="hold"/>
                                        <p:tgtEl>
                                          <p:spTgt spid="37"/>
                                        </p:tgtEl>
                                        <p:attrNameLst>
                                          <p:attrName>ppt_h</p:attrName>
                                        </p:attrNameLst>
                                      </p:cBhvr>
                                      <p:tavLst>
                                        <p:tav tm="0">
                                          <p:val>
                                            <p:fltVal val="0"/>
                                          </p:val>
                                        </p:tav>
                                        <p:tav tm="100000">
                                          <p:val>
                                            <p:strVal val="#ppt_h"/>
                                          </p:val>
                                        </p:tav>
                                      </p:tavLst>
                                    </p:anim>
                                    <p:animEffect transition="in" filter="fade">
                                      <p:cBhvr>
                                        <p:cTn id="57" dur="500"/>
                                        <p:tgtEl>
                                          <p:spTgt spid="37"/>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500" fill="hold"/>
                                        <p:tgtEl>
                                          <p:spTgt spid="51"/>
                                        </p:tgtEl>
                                        <p:attrNameLst>
                                          <p:attrName>ppt_w</p:attrName>
                                        </p:attrNameLst>
                                      </p:cBhvr>
                                      <p:tavLst>
                                        <p:tav tm="0">
                                          <p:val>
                                            <p:fltVal val="0"/>
                                          </p:val>
                                        </p:tav>
                                        <p:tav tm="100000">
                                          <p:val>
                                            <p:strVal val="#ppt_w"/>
                                          </p:val>
                                        </p:tav>
                                      </p:tavLst>
                                    </p:anim>
                                    <p:anim calcmode="lin" valueType="num">
                                      <p:cBhvr>
                                        <p:cTn id="62" dur="500" fill="hold"/>
                                        <p:tgtEl>
                                          <p:spTgt spid="51"/>
                                        </p:tgtEl>
                                        <p:attrNameLst>
                                          <p:attrName>ppt_h</p:attrName>
                                        </p:attrNameLst>
                                      </p:cBhvr>
                                      <p:tavLst>
                                        <p:tav tm="0">
                                          <p:val>
                                            <p:fltVal val="0"/>
                                          </p:val>
                                        </p:tav>
                                        <p:tav tm="100000">
                                          <p:val>
                                            <p:strVal val="#ppt_h"/>
                                          </p:val>
                                        </p:tav>
                                      </p:tavLst>
                                    </p:anim>
                                    <p:animEffect transition="in" filter="fade">
                                      <p:cBhvr>
                                        <p:cTn id="63" dur="500"/>
                                        <p:tgtEl>
                                          <p:spTgt spid="51"/>
                                        </p:tgtEl>
                                      </p:cBhvr>
                                    </p:animEffect>
                                  </p:childTnLst>
                                </p:cTn>
                              </p:par>
                            </p:childTnLst>
                          </p:cTn>
                        </p:par>
                        <p:par>
                          <p:cTn id="64" fill="hold">
                            <p:stCondLst>
                              <p:cond delay="5500"/>
                            </p:stCondLst>
                            <p:childTnLst>
                              <p:par>
                                <p:cTn id="65" presetID="53" presetClass="entr" presetSubtype="16"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childTnLst>
                          </p:cTn>
                        </p:par>
                        <p:par>
                          <p:cTn id="70" fill="hold">
                            <p:stCondLst>
                              <p:cond delay="6000"/>
                            </p:stCondLst>
                            <p:childTnLst>
                              <p:par>
                                <p:cTn id="71" presetID="10" presetClass="entr" presetSubtype="0" fill="hold"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par>
                          <p:cTn id="74" fill="hold">
                            <p:stCondLst>
                              <p:cond delay="6500"/>
                            </p:stCondLst>
                            <p:childTnLst>
                              <p:par>
                                <p:cTn id="75" presetID="53" presetClass="entr" presetSubtype="16" fill="hold" grpId="0" nodeType="afterEffect">
                                  <p:stCondLst>
                                    <p:cond delay="0"/>
                                  </p:stCondLst>
                                  <p:childTnLst>
                                    <p:set>
                                      <p:cBhvr>
                                        <p:cTn id="76" dur="1" fill="hold">
                                          <p:stCondLst>
                                            <p:cond delay="0"/>
                                          </p:stCondLst>
                                        </p:cTn>
                                        <p:tgtEl>
                                          <p:spTgt spid="53"/>
                                        </p:tgtEl>
                                        <p:attrNameLst>
                                          <p:attrName>style.visibility</p:attrName>
                                        </p:attrNameLst>
                                      </p:cBhvr>
                                      <p:to>
                                        <p:strVal val="visible"/>
                                      </p:to>
                                    </p:set>
                                    <p:anim calcmode="lin" valueType="num">
                                      <p:cBhvr>
                                        <p:cTn id="77" dur="500" fill="hold"/>
                                        <p:tgtEl>
                                          <p:spTgt spid="53"/>
                                        </p:tgtEl>
                                        <p:attrNameLst>
                                          <p:attrName>ppt_w</p:attrName>
                                        </p:attrNameLst>
                                      </p:cBhvr>
                                      <p:tavLst>
                                        <p:tav tm="0">
                                          <p:val>
                                            <p:fltVal val="0"/>
                                          </p:val>
                                        </p:tav>
                                        <p:tav tm="100000">
                                          <p:val>
                                            <p:strVal val="#ppt_w"/>
                                          </p:val>
                                        </p:tav>
                                      </p:tavLst>
                                    </p:anim>
                                    <p:anim calcmode="lin" valueType="num">
                                      <p:cBhvr>
                                        <p:cTn id="78" dur="500" fill="hold"/>
                                        <p:tgtEl>
                                          <p:spTgt spid="53"/>
                                        </p:tgtEl>
                                        <p:attrNameLst>
                                          <p:attrName>ppt_h</p:attrName>
                                        </p:attrNameLst>
                                      </p:cBhvr>
                                      <p:tavLst>
                                        <p:tav tm="0">
                                          <p:val>
                                            <p:fltVal val="0"/>
                                          </p:val>
                                        </p:tav>
                                        <p:tav tm="100000">
                                          <p:val>
                                            <p:strVal val="#ppt_h"/>
                                          </p:val>
                                        </p:tav>
                                      </p:tavLst>
                                    </p:anim>
                                    <p:animEffect transition="in" filter="fade">
                                      <p:cBhvr>
                                        <p:cTn id="79" dur="500"/>
                                        <p:tgtEl>
                                          <p:spTgt spid="53"/>
                                        </p:tgtEl>
                                      </p:cBhvr>
                                    </p:animEffect>
                                  </p:childTnLst>
                                </p:cTn>
                              </p:par>
                            </p:childTnLst>
                          </p:cTn>
                        </p:par>
                        <p:par>
                          <p:cTn id="80" fill="hold">
                            <p:stCondLst>
                              <p:cond delay="7000"/>
                            </p:stCondLst>
                            <p:childTnLst>
                              <p:par>
                                <p:cTn id="81" presetID="53" presetClass="entr" presetSubtype="16" fill="hold" grpId="0" nodeType="after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p:cTn id="83" dur="500" fill="hold"/>
                                        <p:tgtEl>
                                          <p:spTgt spid="48"/>
                                        </p:tgtEl>
                                        <p:attrNameLst>
                                          <p:attrName>ppt_w</p:attrName>
                                        </p:attrNameLst>
                                      </p:cBhvr>
                                      <p:tavLst>
                                        <p:tav tm="0">
                                          <p:val>
                                            <p:fltVal val="0"/>
                                          </p:val>
                                        </p:tav>
                                        <p:tav tm="100000">
                                          <p:val>
                                            <p:strVal val="#ppt_w"/>
                                          </p:val>
                                        </p:tav>
                                      </p:tavLst>
                                    </p:anim>
                                    <p:anim calcmode="lin" valueType="num">
                                      <p:cBhvr>
                                        <p:cTn id="84" dur="500" fill="hold"/>
                                        <p:tgtEl>
                                          <p:spTgt spid="48"/>
                                        </p:tgtEl>
                                        <p:attrNameLst>
                                          <p:attrName>ppt_h</p:attrName>
                                        </p:attrNameLst>
                                      </p:cBhvr>
                                      <p:tavLst>
                                        <p:tav tm="0">
                                          <p:val>
                                            <p:fltVal val="0"/>
                                          </p:val>
                                        </p:tav>
                                        <p:tav tm="100000">
                                          <p:val>
                                            <p:strVal val="#ppt_h"/>
                                          </p:val>
                                        </p:tav>
                                      </p:tavLst>
                                    </p:anim>
                                    <p:animEffect transition="in" filter="fade">
                                      <p:cBhvr>
                                        <p:cTn id="85" dur="500"/>
                                        <p:tgtEl>
                                          <p:spTgt spid="48"/>
                                        </p:tgtEl>
                                      </p:cBhvr>
                                    </p:animEffect>
                                  </p:childTnLst>
                                </p:cTn>
                              </p:par>
                            </p:childTnLst>
                          </p:cTn>
                        </p:par>
                        <p:par>
                          <p:cTn id="86" fill="hold">
                            <p:stCondLst>
                              <p:cond delay="7500"/>
                            </p:stCondLst>
                            <p:childTnLst>
                              <p:par>
                                <p:cTn id="87" presetID="53" presetClass="entr" presetSubtype="16" fill="hold" grpId="0" nodeType="afterEffect">
                                  <p:stCondLst>
                                    <p:cond delay="0"/>
                                  </p:stCondLst>
                                  <p:childTnLst>
                                    <p:set>
                                      <p:cBhvr>
                                        <p:cTn id="88" dur="1" fill="hold">
                                          <p:stCondLst>
                                            <p:cond delay="0"/>
                                          </p:stCondLst>
                                        </p:cTn>
                                        <p:tgtEl>
                                          <p:spTgt spid="54"/>
                                        </p:tgtEl>
                                        <p:attrNameLst>
                                          <p:attrName>style.visibility</p:attrName>
                                        </p:attrNameLst>
                                      </p:cBhvr>
                                      <p:to>
                                        <p:strVal val="visible"/>
                                      </p:to>
                                    </p:set>
                                    <p:anim calcmode="lin" valueType="num">
                                      <p:cBhvr>
                                        <p:cTn id="89" dur="500" fill="hold"/>
                                        <p:tgtEl>
                                          <p:spTgt spid="54"/>
                                        </p:tgtEl>
                                        <p:attrNameLst>
                                          <p:attrName>ppt_w</p:attrName>
                                        </p:attrNameLst>
                                      </p:cBhvr>
                                      <p:tavLst>
                                        <p:tav tm="0">
                                          <p:val>
                                            <p:fltVal val="0"/>
                                          </p:val>
                                        </p:tav>
                                        <p:tav tm="100000">
                                          <p:val>
                                            <p:strVal val="#ppt_w"/>
                                          </p:val>
                                        </p:tav>
                                      </p:tavLst>
                                    </p:anim>
                                    <p:anim calcmode="lin" valueType="num">
                                      <p:cBhvr>
                                        <p:cTn id="90" dur="500" fill="hold"/>
                                        <p:tgtEl>
                                          <p:spTgt spid="54"/>
                                        </p:tgtEl>
                                        <p:attrNameLst>
                                          <p:attrName>ppt_h</p:attrName>
                                        </p:attrNameLst>
                                      </p:cBhvr>
                                      <p:tavLst>
                                        <p:tav tm="0">
                                          <p:val>
                                            <p:fltVal val="0"/>
                                          </p:val>
                                        </p:tav>
                                        <p:tav tm="100000">
                                          <p:val>
                                            <p:strVal val="#ppt_h"/>
                                          </p:val>
                                        </p:tav>
                                      </p:tavLst>
                                    </p:anim>
                                    <p:animEffect transition="in" filter="fade">
                                      <p:cBhvr>
                                        <p:cTn id="91" dur="500"/>
                                        <p:tgtEl>
                                          <p:spTgt spid="54"/>
                                        </p:tgtEl>
                                      </p:cBhvr>
                                    </p:animEffect>
                                  </p:childTnLst>
                                </p:cTn>
                              </p:par>
                            </p:childTnLst>
                          </p:cTn>
                        </p:par>
                        <p:par>
                          <p:cTn id="92" fill="hold">
                            <p:stCondLst>
                              <p:cond delay="8000"/>
                            </p:stCondLst>
                            <p:childTnLst>
                              <p:par>
                                <p:cTn id="93" presetID="53" presetClass="entr" presetSubtype="16"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p:cTn id="95" dur="500" fill="hold"/>
                                        <p:tgtEl>
                                          <p:spTgt spid="31"/>
                                        </p:tgtEl>
                                        <p:attrNameLst>
                                          <p:attrName>ppt_w</p:attrName>
                                        </p:attrNameLst>
                                      </p:cBhvr>
                                      <p:tavLst>
                                        <p:tav tm="0">
                                          <p:val>
                                            <p:fltVal val="0"/>
                                          </p:val>
                                        </p:tav>
                                        <p:tav tm="100000">
                                          <p:val>
                                            <p:strVal val="#ppt_w"/>
                                          </p:val>
                                        </p:tav>
                                      </p:tavLst>
                                    </p:anim>
                                    <p:anim calcmode="lin" valueType="num">
                                      <p:cBhvr>
                                        <p:cTn id="96" dur="500" fill="hold"/>
                                        <p:tgtEl>
                                          <p:spTgt spid="31"/>
                                        </p:tgtEl>
                                        <p:attrNameLst>
                                          <p:attrName>ppt_h</p:attrName>
                                        </p:attrNameLst>
                                      </p:cBhvr>
                                      <p:tavLst>
                                        <p:tav tm="0">
                                          <p:val>
                                            <p:fltVal val="0"/>
                                          </p:val>
                                        </p:tav>
                                        <p:tav tm="100000">
                                          <p:val>
                                            <p:strVal val="#ppt_h"/>
                                          </p:val>
                                        </p:tav>
                                      </p:tavLst>
                                    </p:anim>
                                    <p:animEffect transition="in" filter="fade">
                                      <p:cBhvr>
                                        <p:cTn id="97" dur="500"/>
                                        <p:tgtEl>
                                          <p:spTgt spid="31"/>
                                        </p:tgtEl>
                                      </p:cBhvr>
                                    </p:animEffect>
                                  </p:childTnLst>
                                </p:cTn>
                              </p:par>
                            </p:childTnLst>
                          </p:cTn>
                        </p:par>
                        <p:par>
                          <p:cTn id="98" fill="hold">
                            <p:stCondLst>
                              <p:cond delay="8500"/>
                            </p:stCondLst>
                            <p:childTnLst>
                              <p:par>
                                <p:cTn id="99" presetID="10" presetClass="entr" presetSubtype="0" fill="hold" nodeType="after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3" grpId="0" animBg="1"/>
      <p:bldP spid="4" grpId="0" animBg="1"/>
      <p:bldP spid="42" grpId="0" animBg="1"/>
      <p:bldP spid="51" grpId="0" animBg="1"/>
      <p:bldP spid="53" grpId="0" animBg="1"/>
      <p:bldP spid="54" grpId="0" animBg="1"/>
      <p:bldP spid="29" grpId="0" animBg="1"/>
      <p:bldP spid="30" grpId="0" animBg="1"/>
      <p:bldP spid="31" grpId="0" animBg="1"/>
      <p:bldP spid="48" grpId="0" animBg="1"/>
      <p:bldP spid="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2909784" y="510459"/>
            <a:ext cx="824808" cy="462198"/>
          </a:xfrm>
        </p:spPr>
        <p:txBody>
          <a:bodyPr/>
          <a:lstStyle/>
          <a:p>
            <a:fld id="{A6EF2386-A887-FA40-B8D7-D67654273E35}" type="slidenum">
              <a:rPr lang="en-US" smtClean="0">
                <a:solidFill>
                  <a:schemeClr val="bg1"/>
                </a:solidFill>
              </a:rPr>
              <a:pPr/>
              <a:t>38</a:t>
            </a:fld>
            <a:endParaRPr lang="en-US" dirty="0">
              <a:solidFill>
                <a:schemeClr val="bg1"/>
              </a:solidFill>
            </a:endParaRPr>
          </a:p>
        </p:txBody>
      </p:sp>
      <p:sp>
        <p:nvSpPr>
          <p:cNvPr id="7" name="Title 6"/>
          <p:cNvSpPr>
            <a:spLocks noGrp="1"/>
          </p:cNvSpPr>
          <p:nvPr>
            <p:ph type="ctrTitle" idx="4294967295"/>
          </p:nvPr>
        </p:nvSpPr>
        <p:spPr>
          <a:xfrm>
            <a:off x="1829038" y="567771"/>
            <a:ext cx="20729099" cy="1133518"/>
          </a:xfrm>
        </p:spPr>
        <p:txBody>
          <a:bodyPr/>
          <a:lstStyle/>
          <a:p>
            <a:r>
              <a:rPr lang="en-US" dirty="0" smtClean="0"/>
              <a:t>Process to Success</a:t>
            </a:r>
            <a:endParaRPr lang="en-US" dirty="0"/>
          </a:p>
        </p:txBody>
      </p:sp>
      <p:sp>
        <p:nvSpPr>
          <p:cNvPr id="8" name="Subtitle 7"/>
          <p:cNvSpPr>
            <a:spLocks noGrp="1"/>
          </p:cNvSpPr>
          <p:nvPr>
            <p:ph type="subTitle" idx="4294967295"/>
          </p:nvPr>
        </p:nvSpPr>
        <p:spPr>
          <a:xfrm>
            <a:off x="1852918" y="1480245"/>
            <a:ext cx="20655938" cy="808325"/>
          </a:xfrm>
        </p:spPr>
        <p:txBody>
          <a:bodyPr/>
          <a:lstStyle/>
          <a:p>
            <a:r>
              <a:rPr lang="en-US" sz="3100" dirty="0" smtClean="0"/>
              <a:t>Your subtitle goes here</a:t>
            </a:r>
            <a:endParaRPr lang="en-US" sz="3100" dirty="0"/>
          </a:p>
        </p:txBody>
      </p:sp>
      <p:sp>
        <p:nvSpPr>
          <p:cNvPr id="3" name="Oval 2"/>
          <p:cNvSpPr/>
          <p:nvPr/>
        </p:nvSpPr>
        <p:spPr>
          <a:xfrm>
            <a:off x="2410564" y="3540158"/>
            <a:ext cx="3634415" cy="3633941"/>
          </a:xfrm>
          <a:prstGeom prst="ellipse">
            <a:avLst/>
          </a:prstGeom>
          <a:solidFill>
            <a:schemeClr val="accent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4" name="Oval 3"/>
          <p:cNvSpPr/>
          <p:nvPr/>
        </p:nvSpPr>
        <p:spPr>
          <a:xfrm>
            <a:off x="7089626" y="4266380"/>
            <a:ext cx="2154379" cy="2154099"/>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29" name="Oval 28"/>
          <p:cNvSpPr/>
          <p:nvPr/>
        </p:nvSpPr>
        <p:spPr>
          <a:xfrm>
            <a:off x="10288646" y="3537134"/>
            <a:ext cx="3634415" cy="363394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30" name="Oval 29"/>
          <p:cNvSpPr/>
          <p:nvPr/>
        </p:nvSpPr>
        <p:spPr>
          <a:xfrm>
            <a:off x="14997421" y="4266380"/>
            <a:ext cx="2154379" cy="2154099"/>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32" name="Freeform 1"/>
          <p:cNvSpPr>
            <a:spLocks noChangeArrowheads="1"/>
          </p:cNvSpPr>
          <p:nvPr/>
        </p:nvSpPr>
        <p:spPr bwMode="auto">
          <a:xfrm rot="10800000">
            <a:off x="6339457" y="4933447"/>
            <a:ext cx="524468" cy="819965"/>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rgbClr val="D1D1D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852" tIns="121926" rIns="243852" bIns="121926" anchor="ctr"/>
          <a:lstStyle/>
          <a:p>
            <a:endParaRPr lang="en-US" dirty="0">
              <a:latin typeface="Open Sans Light"/>
            </a:endParaRPr>
          </a:p>
        </p:txBody>
      </p:sp>
      <p:sp>
        <p:nvSpPr>
          <p:cNvPr id="34" name="Freeform 1"/>
          <p:cNvSpPr>
            <a:spLocks noChangeArrowheads="1"/>
          </p:cNvSpPr>
          <p:nvPr/>
        </p:nvSpPr>
        <p:spPr bwMode="auto">
          <a:xfrm rot="10800000">
            <a:off x="9511390" y="4933447"/>
            <a:ext cx="524468" cy="819965"/>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rgbClr val="D1D1D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852" tIns="121926" rIns="243852" bIns="121926" anchor="ctr"/>
          <a:lstStyle/>
          <a:p>
            <a:endParaRPr lang="en-US" dirty="0">
              <a:latin typeface="Open Sans Light"/>
            </a:endParaRPr>
          </a:p>
        </p:txBody>
      </p:sp>
      <p:sp>
        <p:nvSpPr>
          <p:cNvPr id="36" name="Freeform 1"/>
          <p:cNvSpPr>
            <a:spLocks noChangeArrowheads="1"/>
          </p:cNvSpPr>
          <p:nvPr/>
        </p:nvSpPr>
        <p:spPr bwMode="auto">
          <a:xfrm rot="10800000">
            <a:off x="14204337" y="4933450"/>
            <a:ext cx="524468" cy="819965"/>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rgbClr val="D1D1D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852" tIns="121926" rIns="243852" bIns="121926" anchor="ctr"/>
          <a:lstStyle/>
          <a:p>
            <a:endParaRPr lang="en-US" dirty="0">
              <a:latin typeface="Open Sans Light"/>
            </a:endParaRPr>
          </a:p>
        </p:txBody>
      </p:sp>
      <p:sp>
        <p:nvSpPr>
          <p:cNvPr id="38" name="Oval 37"/>
          <p:cNvSpPr/>
          <p:nvPr/>
        </p:nvSpPr>
        <p:spPr>
          <a:xfrm>
            <a:off x="18210435" y="3526456"/>
            <a:ext cx="3634415" cy="3633941"/>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40" name="Freeform 1"/>
          <p:cNvSpPr>
            <a:spLocks noChangeArrowheads="1"/>
          </p:cNvSpPr>
          <p:nvPr/>
        </p:nvSpPr>
        <p:spPr bwMode="auto">
          <a:xfrm rot="10800000">
            <a:off x="17392152" y="4933450"/>
            <a:ext cx="524468" cy="819965"/>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rgbClr val="D1D1D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852" tIns="121926" rIns="243852" bIns="121926" anchor="ctr"/>
          <a:lstStyle/>
          <a:p>
            <a:endParaRPr lang="en-US" dirty="0">
              <a:latin typeface="Open Sans Light"/>
            </a:endParaRPr>
          </a:p>
        </p:txBody>
      </p:sp>
      <p:sp>
        <p:nvSpPr>
          <p:cNvPr id="71" name="Freeform 16"/>
          <p:cNvSpPr>
            <a:spLocks noChangeArrowheads="1"/>
          </p:cNvSpPr>
          <p:nvPr/>
        </p:nvSpPr>
        <p:spPr bwMode="auto">
          <a:xfrm>
            <a:off x="3518045" y="4243926"/>
            <a:ext cx="1380638" cy="2167973"/>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a:extLst/>
        </p:spPr>
        <p:txBody>
          <a:bodyPr wrap="none" lIns="243852" tIns="121926" rIns="243852" bIns="121926" anchor="ctr"/>
          <a:lstStyle/>
          <a:p>
            <a:pPr>
              <a:defRPr/>
            </a:pPr>
            <a:endParaRPr lang="en-US" dirty="0">
              <a:latin typeface="Open Sans Light"/>
            </a:endParaRPr>
          </a:p>
        </p:txBody>
      </p:sp>
      <p:sp>
        <p:nvSpPr>
          <p:cNvPr id="73" name="Freeform 17"/>
          <p:cNvSpPr>
            <a:spLocks noChangeArrowheads="1"/>
          </p:cNvSpPr>
          <p:nvPr/>
        </p:nvSpPr>
        <p:spPr bwMode="auto">
          <a:xfrm>
            <a:off x="7779558" y="4735755"/>
            <a:ext cx="786542" cy="1096880"/>
          </a:xfrm>
          <a:custGeom>
            <a:avLst/>
            <a:gdLst>
              <a:gd name="T0" fmla="*/ 326 w 503"/>
              <a:gd name="T1" fmla="*/ 142 h 703"/>
              <a:gd name="T2" fmla="*/ 168 w 503"/>
              <a:gd name="T3" fmla="*/ 142 h 703"/>
              <a:gd name="T4" fmla="*/ 168 w 503"/>
              <a:gd name="T5" fmla="*/ 134 h 703"/>
              <a:gd name="T6" fmla="*/ 184 w 503"/>
              <a:gd name="T7" fmla="*/ 125 h 703"/>
              <a:gd name="T8" fmla="*/ 310 w 503"/>
              <a:gd name="T9" fmla="*/ 125 h 703"/>
              <a:gd name="T10" fmla="*/ 343 w 503"/>
              <a:gd name="T11" fmla="*/ 0 h 703"/>
              <a:gd name="T12" fmla="*/ 151 w 503"/>
              <a:gd name="T13" fmla="*/ 0 h 703"/>
              <a:gd name="T14" fmla="*/ 176 w 503"/>
              <a:gd name="T15" fmla="*/ 125 h 703"/>
              <a:gd name="T16" fmla="*/ 67 w 503"/>
              <a:gd name="T17" fmla="*/ 67 h 703"/>
              <a:gd name="T18" fmla="*/ 75 w 503"/>
              <a:gd name="T19" fmla="*/ 84 h 703"/>
              <a:gd name="T20" fmla="*/ 168 w 503"/>
              <a:gd name="T21" fmla="*/ 134 h 703"/>
              <a:gd name="T22" fmla="*/ 92 w 503"/>
              <a:gd name="T23" fmla="*/ 134 h 703"/>
              <a:gd name="T24" fmla="*/ 84 w 503"/>
              <a:gd name="T25" fmla="*/ 142 h 703"/>
              <a:gd name="T26" fmla="*/ 126 w 503"/>
              <a:gd name="T27" fmla="*/ 159 h 703"/>
              <a:gd name="T28" fmla="*/ 151 w 503"/>
              <a:gd name="T29" fmla="*/ 151 h 703"/>
              <a:gd name="T30" fmla="*/ 0 w 503"/>
              <a:gd name="T31" fmla="*/ 460 h 703"/>
              <a:gd name="T32" fmla="*/ 251 w 503"/>
              <a:gd name="T33" fmla="*/ 702 h 703"/>
              <a:gd name="T34" fmla="*/ 502 w 503"/>
              <a:gd name="T35" fmla="*/ 452 h 703"/>
              <a:gd name="T36" fmla="*/ 326 w 503"/>
              <a:gd name="T37" fmla="*/ 142 h 703"/>
              <a:gd name="T38" fmla="*/ 318 w 503"/>
              <a:gd name="T39" fmla="*/ 535 h 703"/>
              <a:gd name="T40" fmla="*/ 276 w 503"/>
              <a:gd name="T41" fmla="*/ 560 h 703"/>
              <a:gd name="T42" fmla="*/ 276 w 503"/>
              <a:gd name="T43" fmla="*/ 602 h 703"/>
              <a:gd name="T44" fmla="*/ 234 w 503"/>
              <a:gd name="T45" fmla="*/ 602 h 703"/>
              <a:gd name="T46" fmla="*/ 226 w 503"/>
              <a:gd name="T47" fmla="*/ 560 h 703"/>
              <a:gd name="T48" fmla="*/ 176 w 503"/>
              <a:gd name="T49" fmla="*/ 535 h 703"/>
              <a:gd name="T50" fmla="*/ 151 w 503"/>
              <a:gd name="T51" fmla="*/ 485 h 703"/>
              <a:gd name="T52" fmla="*/ 151 w 503"/>
              <a:gd name="T53" fmla="*/ 468 h 703"/>
              <a:gd name="T54" fmla="*/ 193 w 503"/>
              <a:gd name="T55" fmla="*/ 468 h 703"/>
              <a:gd name="T56" fmla="*/ 193 w 503"/>
              <a:gd name="T57" fmla="*/ 476 h 703"/>
              <a:gd name="T58" fmla="*/ 209 w 503"/>
              <a:gd name="T59" fmla="*/ 510 h 703"/>
              <a:gd name="T60" fmla="*/ 251 w 503"/>
              <a:gd name="T61" fmla="*/ 527 h 703"/>
              <a:gd name="T62" fmla="*/ 293 w 503"/>
              <a:gd name="T63" fmla="*/ 510 h 703"/>
              <a:gd name="T64" fmla="*/ 310 w 503"/>
              <a:gd name="T65" fmla="*/ 476 h 703"/>
              <a:gd name="T66" fmla="*/ 293 w 503"/>
              <a:gd name="T67" fmla="*/ 443 h 703"/>
              <a:gd name="T68" fmla="*/ 243 w 503"/>
              <a:gd name="T69" fmla="*/ 426 h 703"/>
              <a:gd name="T70" fmla="*/ 184 w 503"/>
              <a:gd name="T71" fmla="*/ 393 h 703"/>
              <a:gd name="T72" fmla="*/ 159 w 503"/>
              <a:gd name="T73" fmla="*/ 351 h 703"/>
              <a:gd name="T74" fmla="*/ 184 w 503"/>
              <a:gd name="T75" fmla="*/ 293 h 703"/>
              <a:gd name="T76" fmla="*/ 226 w 503"/>
              <a:gd name="T77" fmla="*/ 276 h 703"/>
              <a:gd name="T78" fmla="*/ 226 w 503"/>
              <a:gd name="T79" fmla="*/ 234 h 703"/>
              <a:gd name="T80" fmla="*/ 268 w 503"/>
              <a:gd name="T81" fmla="*/ 234 h 703"/>
              <a:gd name="T82" fmla="*/ 268 w 503"/>
              <a:gd name="T83" fmla="*/ 267 h 703"/>
              <a:gd name="T84" fmla="*/ 318 w 503"/>
              <a:gd name="T85" fmla="*/ 293 h 703"/>
              <a:gd name="T86" fmla="*/ 343 w 503"/>
              <a:gd name="T87" fmla="*/ 351 h 703"/>
              <a:gd name="T88" fmla="*/ 301 w 503"/>
              <a:gd name="T89" fmla="*/ 351 h 703"/>
              <a:gd name="T90" fmla="*/ 284 w 503"/>
              <a:gd name="T91" fmla="*/ 318 h 703"/>
              <a:gd name="T92" fmla="*/ 251 w 503"/>
              <a:gd name="T93" fmla="*/ 301 h 703"/>
              <a:gd name="T94" fmla="*/ 218 w 503"/>
              <a:gd name="T95" fmla="*/ 318 h 703"/>
              <a:gd name="T96" fmla="*/ 201 w 503"/>
              <a:gd name="T97" fmla="*/ 343 h 703"/>
              <a:gd name="T98" fmla="*/ 218 w 503"/>
              <a:gd name="T99" fmla="*/ 376 h 703"/>
              <a:gd name="T100" fmla="*/ 260 w 503"/>
              <a:gd name="T101" fmla="*/ 393 h 703"/>
              <a:gd name="T102" fmla="*/ 326 w 503"/>
              <a:gd name="T103" fmla="*/ 426 h 703"/>
              <a:gd name="T104" fmla="*/ 351 w 503"/>
              <a:gd name="T105" fmla="*/ 476 h 703"/>
              <a:gd name="T106" fmla="*/ 318 w 503"/>
              <a:gd name="T107" fmla="*/ 535 h 703"/>
              <a:gd name="T108" fmla="*/ 318 w 503"/>
              <a:gd name="T109" fmla="*/ 535 h 703"/>
              <a:gd name="T110" fmla="*/ 318 w 503"/>
              <a:gd name="T111" fmla="*/ 53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3" h="703">
                <a:moveTo>
                  <a:pt x="326" y="142"/>
                </a:moveTo>
                <a:cubicBezTo>
                  <a:pt x="168" y="142"/>
                  <a:pt x="168" y="142"/>
                  <a:pt x="168" y="142"/>
                </a:cubicBezTo>
                <a:cubicBezTo>
                  <a:pt x="168" y="134"/>
                  <a:pt x="168" y="134"/>
                  <a:pt x="168" y="134"/>
                </a:cubicBezTo>
                <a:cubicBezTo>
                  <a:pt x="184" y="125"/>
                  <a:pt x="184" y="125"/>
                  <a:pt x="184" y="125"/>
                </a:cubicBezTo>
                <a:cubicBezTo>
                  <a:pt x="310" y="125"/>
                  <a:pt x="310" y="125"/>
                  <a:pt x="310" y="125"/>
                </a:cubicBezTo>
                <a:cubicBezTo>
                  <a:pt x="343" y="0"/>
                  <a:pt x="343" y="0"/>
                  <a:pt x="343" y="0"/>
                </a:cubicBezTo>
                <a:cubicBezTo>
                  <a:pt x="151" y="0"/>
                  <a:pt x="151" y="0"/>
                  <a:pt x="151" y="0"/>
                </a:cubicBezTo>
                <a:cubicBezTo>
                  <a:pt x="176" y="125"/>
                  <a:pt x="176" y="125"/>
                  <a:pt x="176" y="125"/>
                </a:cubicBezTo>
                <a:cubicBezTo>
                  <a:pt x="159" y="100"/>
                  <a:pt x="109" y="50"/>
                  <a:pt x="67" y="67"/>
                </a:cubicBezTo>
                <a:cubicBezTo>
                  <a:pt x="75" y="84"/>
                  <a:pt x="75" y="84"/>
                  <a:pt x="75" y="84"/>
                </a:cubicBezTo>
                <a:cubicBezTo>
                  <a:pt x="109" y="67"/>
                  <a:pt x="159" y="117"/>
                  <a:pt x="168" y="134"/>
                </a:cubicBezTo>
                <a:cubicBezTo>
                  <a:pt x="142" y="142"/>
                  <a:pt x="109" y="151"/>
                  <a:pt x="92" y="134"/>
                </a:cubicBezTo>
                <a:cubicBezTo>
                  <a:pt x="84" y="142"/>
                  <a:pt x="84" y="142"/>
                  <a:pt x="84" y="142"/>
                </a:cubicBezTo>
                <a:cubicBezTo>
                  <a:pt x="92" y="151"/>
                  <a:pt x="109" y="159"/>
                  <a:pt x="126" y="159"/>
                </a:cubicBezTo>
                <a:cubicBezTo>
                  <a:pt x="134" y="159"/>
                  <a:pt x="142" y="159"/>
                  <a:pt x="151" y="151"/>
                </a:cubicBezTo>
                <a:cubicBezTo>
                  <a:pt x="67" y="217"/>
                  <a:pt x="0" y="351"/>
                  <a:pt x="0" y="460"/>
                </a:cubicBezTo>
                <a:cubicBezTo>
                  <a:pt x="0" y="594"/>
                  <a:pt x="117" y="702"/>
                  <a:pt x="251" y="702"/>
                </a:cubicBezTo>
                <a:cubicBezTo>
                  <a:pt x="393" y="702"/>
                  <a:pt x="502" y="594"/>
                  <a:pt x="502" y="452"/>
                </a:cubicBezTo>
                <a:cubicBezTo>
                  <a:pt x="502" y="343"/>
                  <a:pt x="427" y="192"/>
                  <a:pt x="326" y="142"/>
                </a:cubicBezTo>
                <a:close/>
                <a:moveTo>
                  <a:pt x="318" y="535"/>
                </a:moveTo>
                <a:cubicBezTo>
                  <a:pt x="310" y="552"/>
                  <a:pt x="293" y="552"/>
                  <a:pt x="276" y="560"/>
                </a:cubicBezTo>
                <a:cubicBezTo>
                  <a:pt x="276" y="602"/>
                  <a:pt x="276" y="602"/>
                  <a:pt x="276" y="602"/>
                </a:cubicBezTo>
                <a:cubicBezTo>
                  <a:pt x="234" y="602"/>
                  <a:pt x="234" y="602"/>
                  <a:pt x="234" y="602"/>
                </a:cubicBezTo>
                <a:cubicBezTo>
                  <a:pt x="226" y="560"/>
                  <a:pt x="226" y="560"/>
                  <a:pt x="226" y="560"/>
                </a:cubicBezTo>
                <a:cubicBezTo>
                  <a:pt x="209" y="560"/>
                  <a:pt x="193" y="552"/>
                  <a:pt x="176" y="535"/>
                </a:cubicBezTo>
                <a:cubicBezTo>
                  <a:pt x="159" y="518"/>
                  <a:pt x="151" y="502"/>
                  <a:pt x="151" y="485"/>
                </a:cubicBezTo>
                <a:cubicBezTo>
                  <a:pt x="151" y="468"/>
                  <a:pt x="151" y="468"/>
                  <a:pt x="151" y="468"/>
                </a:cubicBezTo>
                <a:cubicBezTo>
                  <a:pt x="193" y="468"/>
                  <a:pt x="193" y="468"/>
                  <a:pt x="193" y="468"/>
                </a:cubicBezTo>
                <a:cubicBezTo>
                  <a:pt x="193" y="476"/>
                  <a:pt x="193" y="476"/>
                  <a:pt x="193" y="476"/>
                </a:cubicBezTo>
                <a:cubicBezTo>
                  <a:pt x="193" y="493"/>
                  <a:pt x="201" y="502"/>
                  <a:pt x="209" y="510"/>
                </a:cubicBezTo>
                <a:cubicBezTo>
                  <a:pt x="218" y="518"/>
                  <a:pt x="234" y="527"/>
                  <a:pt x="251" y="527"/>
                </a:cubicBezTo>
                <a:cubicBezTo>
                  <a:pt x="268" y="527"/>
                  <a:pt x="284" y="518"/>
                  <a:pt x="293" y="510"/>
                </a:cubicBezTo>
                <a:cubicBezTo>
                  <a:pt x="301" y="502"/>
                  <a:pt x="310" y="493"/>
                  <a:pt x="310" y="476"/>
                </a:cubicBezTo>
                <a:cubicBezTo>
                  <a:pt x="310" y="460"/>
                  <a:pt x="301" y="452"/>
                  <a:pt x="293" y="443"/>
                </a:cubicBezTo>
                <a:cubicBezTo>
                  <a:pt x="284" y="435"/>
                  <a:pt x="268" y="426"/>
                  <a:pt x="243" y="426"/>
                </a:cubicBezTo>
                <a:cubicBezTo>
                  <a:pt x="218" y="418"/>
                  <a:pt x="193" y="410"/>
                  <a:pt x="184" y="393"/>
                </a:cubicBezTo>
                <a:cubicBezTo>
                  <a:pt x="168" y="385"/>
                  <a:pt x="159" y="368"/>
                  <a:pt x="159" y="351"/>
                </a:cubicBezTo>
                <a:cubicBezTo>
                  <a:pt x="159" y="326"/>
                  <a:pt x="168" y="309"/>
                  <a:pt x="184" y="293"/>
                </a:cubicBezTo>
                <a:cubicBezTo>
                  <a:pt x="201" y="284"/>
                  <a:pt x="209" y="276"/>
                  <a:pt x="226" y="276"/>
                </a:cubicBezTo>
                <a:cubicBezTo>
                  <a:pt x="226" y="234"/>
                  <a:pt x="226" y="234"/>
                  <a:pt x="226" y="234"/>
                </a:cubicBezTo>
                <a:cubicBezTo>
                  <a:pt x="268" y="234"/>
                  <a:pt x="268" y="234"/>
                  <a:pt x="268" y="234"/>
                </a:cubicBezTo>
                <a:cubicBezTo>
                  <a:pt x="268" y="267"/>
                  <a:pt x="268" y="267"/>
                  <a:pt x="268" y="267"/>
                </a:cubicBezTo>
                <a:cubicBezTo>
                  <a:pt x="293" y="276"/>
                  <a:pt x="310" y="276"/>
                  <a:pt x="318" y="293"/>
                </a:cubicBezTo>
                <a:cubicBezTo>
                  <a:pt x="335" y="301"/>
                  <a:pt x="343" y="326"/>
                  <a:pt x="343" y="351"/>
                </a:cubicBezTo>
                <a:cubicBezTo>
                  <a:pt x="301" y="351"/>
                  <a:pt x="301" y="351"/>
                  <a:pt x="301" y="351"/>
                </a:cubicBezTo>
                <a:cubicBezTo>
                  <a:pt x="301" y="334"/>
                  <a:pt x="293" y="326"/>
                  <a:pt x="284" y="318"/>
                </a:cubicBezTo>
                <a:cubicBezTo>
                  <a:pt x="284" y="309"/>
                  <a:pt x="268" y="301"/>
                  <a:pt x="251" y="301"/>
                </a:cubicBezTo>
                <a:cubicBezTo>
                  <a:pt x="234" y="301"/>
                  <a:pt x="226" y="309"/>
                  <a:pt x="218" y="318"/>
                </a:cubicBezTo>
                <a:cubicBezTo>
                  <a:pt x="209" y="326"/>
                  <a:pt x="201" y="334"/>
                  <a:pt x="201" y="343"/>
                </a:cubicBezTo>
                <a:cubicBezTo>
                  <a:pt x="201" y="360"/>
                  <a:pt x="209" y="368"/>
                  <a:pt x="218" y="376"/>
                </a:cubicBezTo>
                <a:cubicBezTo>
                  <a:pt x="226" y="385"/>
                  <a:pt x="234" y="385"/>
                  <a:pt x="260" y="393"/>
                </a:cubicBezTo>
                <a:cubicBezTo>
                  <a:pt x="284" y="401"/>
                  <a:pt x="310" y="410"/>
                  <a:pt x="326" y="426"/>
                </a:cubicBezTo>
                <a:cubicBezTo>
                  <a:pt x="343" y="435"/>
                  <a:pt x="351" y="452"/>
                  <a:pt x="351" y="476"/>
                </a:cubicBezTo>
                <a:cubicBezTo>
                  <a:pt x="351" y="502"/>
                  <a:pt x="343" y="518"/>
                  <a:pt x="318" y="535"/>
                </a:cubicBezTo>
                <a:close/>
                <a:moveTo>
                  <a:pt x="318" y="535"/>
                </a:moveTo>
                <a:lnTo>
                  <a:pt x="318" y="535"/>
                </a:lnTo>
                <a:close/>
              </a:path>
            </a:pathLst>
          </a:custGeom>
          <a:solidFill>
            <a:schemeClr val="bg1"/>
          </a:solidFill>
          <a:ln>
            <a:noFill/>
          </a:ln>
          <a:effectLst/>
          <a:extLst/>
        </p:spPr>
        <p:txBody>
          <a:bodyPr wrap="none" lIns="243852" tIns="121926" rIns="243852" bIns="121926" anchor="ctr"/>
          <a:lstStyle/>
          <a:p>
            <a:pPr>
              <a:defRPr/>
            </a:pPr>
            <a:endParaRPr lang="en-US" dirty="0">
              <a:latin typeface="Open Sans Light"/>
            </a:endParaRPr>
          </a:p>
        </p:txBody>
      </p:sp>
      <p:sp>
        <p:nvSpPr>
          <p:cNvPr id="74" name="Freeform 109"/>
          <p:cNvSpPr>
            <a:spLocks noChangeArrowheads="1"/>
          </p:cNvSpPr>
          <p:nvPr/>
        </p:nvSpPr>
        <p:spPr bwMode="auto">
          <a:xfrm>
            <a:off x="11087890" y="4236103"/>
            <a:ext cx="2132760" cy="2132483"/>
          </a:xfrm>
          <a:custGeom>
            <a:avLst/>
            <a:gdLst>
              <a:gd name="T0" fmla="*/ 552 w 1105"/>
              <a:gd name="T1" fmla="*/ 0 h 1105"/>
              <a:gd name="T2" fmla="*/ 0 w 1105"/>
              <a:gd name="T3" fmla="*/ 552 h 1105"/>
              <a:gd name="T4" fmla="*/ 552 w 1105"/>
              <a:gd name="T5" fmla="*/ 1104 h 1105"/>
              <a:gd name="T6" fmla="*/ 1104 w 1105"/>
              <a:gd name="T7" fmla="*/ 552 h 1105"/>
              <a:gd name="T8" fmla="*/ 552 w 1105"/>
              <a:gd name="T9" fmla="*/ 0 h 1105"/>
              <a:gd name="T10" fmla="*/ 552 w 1105"/>
              <a:gd name="T11" fmla="*/ 1012 h 1105"/>
              <a:gd name="T12" fmla="*/ 84 w 1105"/>
              <a:gd name="T13" fmla="*/ 552 h 1105"/>
              <a:gd name="T14" fmla="*/ 552 w 1105"/>
              <a:gd name="T15" fmla="*/ 84 h 1105"/>
              <a:gd name="T16" fmla="*/ 1012 w 1105"/>
              <a:gd name="T17" fmla="*/ 552 h 1105"/>
              <a:gd name="T18" fmla="*/ 552 w 1105"/>
              <a:gd name="T19" fmla="*/ 1012 h 1105"/>
              <a:gd name="T20" fmla="*/ 836 w 1105"/>
              <a:gd name="T21" fmla="*/ 410 h 1105"/>
              <a:gd name="T22" fmla="*/ 828 w 1105"/>
              <a:gd name="T23" fmla="*/ 452 h 1105"/>
              <a:gd name="T24" fmla="*/ 560 w 1105"/>
              <a:gd name="T25" fmla="*/ 636 h 1105"/>
              <a:gd name="T26" fmla="*/ 544 w 1105"/>
              <a:gd name="T27" fmla="*/ 636 h 1105"/>
              <a:gd name="T28" fmla="*/ 527 w 1105"/>
              <a:gd name="T29" fmla="*/ 636 h 1105"/>
              <a:gd name="T30" fmla="*/ 518 w 1105"/>
              <a:gd name="T31" fmla="*/ 611 h 1105"/>
              <a:gd name="T32" fmla="*/ 518 w 1105"/>
              <a:gd name="T33" fmla="*/ 218 h 1105"/>
              <a:gd name="T34" fmla="*/ 544 w 1105"/>
              <a:gd name="T35" fmla="*/ 184 h 1105"/>
              <a:gd name="T36" fmla="*/ 577 w 1105"/>
              <a:gd name="T37" fmla="*/ 218 h 1105"/>
              <a:gd name="T38" fmla="*/ 577 w 1105"/>
              <a:gd name="T39" fmla="*/ 552 h 1105"/>
              <a:gd name="T40" fmla="*/ 795 w 1105"/>
              <a:gd name="T41" fmla="*/ 402 h 1105"/>
              <a:gd name="T42" fmla="*/ 836 w 1105"/>
              <a:gd name="T43" fmla="*/ 410 h 1105"/>
              <a:gd name="T44" fmla="*/ 836 w 1105"/>
              <a:gd name="T45" fmla="*/ 410 h 1105"/>
              <a:gd name="T46" fmla="*/ 836 w 1105"/>
              <a:gd name="T47" fmla="*/ 410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5" h="1105">
                <a:moveTo>
                  <a:pt x="552" y="0"/>
                </a:moveTo>
                <a:cubicBezTo>
                  <a:pt x="243" y="0"/>
                  <a:pt x="0" y="243"/>
                  <a:pt x="0" y="552"/>
                </a:cubicBezTo>
                <a:cubicBezTo>
                  <a:pt x="0" y="853"/>
                  <a:pt x="243" y="1104"/>
                  <a:pt x="552" y="1104"/>
                </a:cubicBezTo>
                <a:cubicBezTo>
                  <a:pt x="853" y="1104"/>
                  <a:pt x="1104" y="853"/>
                  <a:pt x="1104" y="552"/>
                </a:cubicBezTo>
                <a:cubicBezTo>
                  <a:pt x="1104" y="243"/>
                  <a:pt x="853" y="0"/>
                  <a:pt x="552" y="0"/>
                </a:cubicBezTo>
                <a:close/>
                <a:moveTo>
                  <a:pt x="552" y="1012"/>
                </a:moveTo>
                <a:cubicBezTo>
                  <a:pt x="293" y="1012"/>
                  <a:pt x="84" y="803"/>
                  <a:pt x="84" y="552"/>
                </a:cubicBezTo>
                <a:cubicBezTo>
                  <a:pt x="84" y="293"/>
                  <a:pt x="293" y="84"/>
                  <a:pt x="552" y="84"/>
                </a:cubicBezTo>
                <a:cubicBezTo>
                  <a:pt x="803" y="84"/>
                  <a:pt x="1012" y="293"/>
                  <a:pt x="1012" y="552"/>
                </a:cubicBezTo>
                <a:cubicBezTo>
                  <a:pt x="1012" y="803"/>
                  <a:pt x="803" y="1012"/>
                  <a:pt x="552" y="1012"/>
                </a:cubicBezTo>
                <a:close/>
                <a:moveTo>
                  <a:pt x="836" y="410"/>
                </a:moveTo>
                <a:cubicBezTo>
                  <a:pt x="845" y="419"/>
                  <a:pt x="845" y="435"/>
                  <a:pt x="828" y="452"/>
                </a:cubicBezTo>
                <a:cubicBezTo>
                  <a:pt x="560" y="636"/>
                  <a:pt x="560" y="636"/>
                  <a:pt x="560" y="636"/>
                </a:cubicBezTo>
                <a:cubicBezTo>
                  <a:pt x="552" y="636"/>
                  <a:pt x="552" y="636"/>
                  <a:pt x="544" y="636"/>
                </a:cubicBezTo>
                <a:cubicBezTo>
                  <a:pt x="544" y="636"/>
                  <a:pt x="535" y="636"/>
                  <a:pt x="527" y="636"/>
                </a:cubicBezTo>
                <a:cubicBezTo>
                  <a:pt x="518" y="628"/>
                  <a:pt x="518" y="619"/>
                  <a:pt x="518" y="611"/>
                </a:cubicBezTo>
                <a:cubicBezTo>
                  <a:pt x="518" y="218"/>
                  <a:pt x="518" y="218"/>
                  <a:pt x="518" y="218"/>
                </a:cubicBezTo>
                <a:cubicBezTo>
                  <a:pt x="518" y="201"/>
                  <a:pt x="527" y="184"/>
                  <a:pt x="544" y="184"/>
                </a:cubicBezTo>
                <a:cubicBezTo>
                  <a:pt x="560" y="184"/>
                  <a:pt x="577" y="201"/>
                  <a:pt x="577" y="218"/>
                </a:cubicBezTo>
                <a:cubicBezTo>
                  <a:pt x="577" y="552"/>
                  <a:pt x="577" y="552"/>
                  <a:pt x="577" y="552"/>
                </a:cubicBezTo>
                <a:cubicBezTo>
                  <a:pt x="795" y="402"/>
                  <a:pt x="795" y="402"/>
                  <a:pt x="795" y="402"/>
                </a:cubicBezTo>
                <a:cubicBezTo>
                  <a:pt x="811" y="393"/>
                  <a:pt x="828" y="393"/>
                  <a:pt x="836" y="410"/>
                </a:cubicBezTo>
                <a:close/>
                <a:moveTo>
                  <a:pt x="836" y="410"/>
                </a:moveTo>
                <a:lnTo>
                  <a:pt x="836" y="410"/>
                </a:lnTo>
                <a:close/>
              </a:path>
            </a:pathLst>
          </a:custGeom>
          <a:solidFill>
            <a:schemeClr val="bg1"/>
          </a:solidFill>
          <a:ln>
            <a:noFill/>
          </a:ln>
          <a:effectLst/>
          <a:extLst/>
        </p:spPr>
        <p:txBody>
          <a:bodyPr wrap="none" lIns="243852" tIns="121926" rIns="243852" bIns="121926" anchor="ctr"/>
          <a:lstStyle/>
          <a:p>
            <a:pPr>
              <a:defRPr/>
            </a:pPr>
            <a:endParaRPr lang="en-US" dirty="0">
              <a:latin typeface="Open Sans Light"/>
            </a:endParaRPr>
          </a:p>
        </p:txBody>
      </p:sp>
      <p:sp>
        <p:nvSpPr>
          <p:cNvPr id="85" name="Freeform 260"/>
          <p:cNvSpPr>
            <a:spLocks noChangeArrowheads="1"/>
          </p:cNvSpPr>
          <p:nvPr/>
        </p:nvSpPr>
        <p:spPr bwMode="auto">
          <a:xfrm>
            <a:off x="19372637" y="4073252"/>
            <a:ext cx="1846822" cy="2462115"/>
          </a:xfrm>
          <a:custGeom>
            <a:avLst/>
            <a:gdLst>
              <a:gd name="T0" fmla="*/ 594 w 595"/>
              <a:gd name="T1" fmla="*/ 242 h 795"/>
              <a:gd name="T2" fmla="*/ 577 w 595"/>
              <a:gd name="T3" fmla="*/ 259 h 795"/>
              <a:gd name="T4" fmla="*/ 218 w 595"/>
              <a:gd name="T5" fmla="*/ 409 h 795"/>
              <a:gd name="T6" fmla="*/ 209 w 595"/>
              <a:gd name="T7" fmla="*/ 409 h 795"/>
              <a:gd name="T8" fmla="*/ 201 w 595"/>
              <a:gd name="T9" fmla="*/ 401 h 795"/>
              <a:gd name="T10" fmla="*/ 193 w 595"/>
              <a:gd name="T11" fmla="*/ 384 h 795"/>
              <a:gd name="T12" fmla="*/ 193 w 595"/>
              <a:gd name="T13" fmla="*/ 117 h 795"/>
              <a:gd name="T14" fmla="*/ 201 w 595"/>
              <a:gd name="T15" fmla="*/ 100 h 795"/>
              <a:gd name="T16" fmla="*/ 218 w 595"/>
              <a:gd name="T17" fmla="*/ 100 h 795"/>
              <a:gd name="T18" fmla="*/ 577 w 595"/>
              <a:gd name="T19" fmla="*/ 217 h 795"/>
              <a:gd name="T20" fmla="*/ 594 w 595"/>
              <a:gd name="T21" fmla="*/ 242 h 795"/>
              <a:gd name="T22" fmla="*/ 251 w 595"/>
              <a:gd name="T23" fmla="*/ 719 h 795"/>
              <a:gd name="T24" fmla="*/ 126 w 595"/>
              <a:gd name="T25" fmla="*/ 794 h 795"/>
              <a:gd name="T26" fmla="*/ 0 w 595"/>
              <a:gd name="T27" fmla="*/ 719 h 795"/>
              <a:gd name="T28" fmla="*/ 92 w 595"/>
              <a:gd name="T29" fmla="*/ 652 h 795"/>
              <a:gd name="T30" fmla="*/ 92 w 595"/>
              <a:gd name="T31" fmla="*/ 92 h 795"/>
              <a:gd name="T32" fmla="*/ 101 w 595"/>
              <a:gd name="T33" fmla="*/ 83 h 795"/>
              <a:gd name="T34" fmla="*/ 75 w 595"/>
              <a:gd name="T35" fmla="*/ 42 h 795"/>
              <a:gd name="T36" fmla="*/ 126 w 595"/>
              <a:gd name="T37" fmla="*/ 0 h 795"/>
              <a:gd name="T38" fmla="*/ 142 w 595"/>
              <a:gd name="T39" fmla="*/ 0 h 795"/>
              <a:gd name="T40" fmla="*/ 193 w 595"/>
              <a:gd name="T41" fmla="*/ 42 h 795"/>
              <a:gd name="T42" fmla="*/ 159 w 595"/>
              <a:gd name="T43" fmla="*/ 92 h 795"/>
              <a:gd name="T44" fmla="*/ 159 w 595"/>
              <a:gd name="T45" fmla="*/ 652 h 795"/>
              <a:gd name="T46" fmla="*/ 251 w 595"/>
              <a:gd name="T47" fmla="*/ 719 h 795"/>
              <a:gd name="T48" fmla="*/ 226 w 595"/>
              <a:gd name="T49" fmla="*/ 719 h 795"/>
              <a:gd name="T50" fmla="*/ 159 w 595"/>
              <a:gd name="T51" fmla="*/ 677 h 795"/>
              <a:gd name="T52" fmla="*/ 159 w 595"/>
              <a:gd name="T53" fmla="*/ 719 h 795"/>
              <a:gd name="T54" fmla="*/ 126 w 595"/>
              <a:gd name="T55" fmla="*/ 752 h 795"/>
              <a:gd name="T56" fmla="*/ 92 w 595"/>
              <a:gd name="T57" fmla="*/ 719 h 795"/>
              <a:gd name="T58" fmla="*/ 92 w 595"/>
              <a:gd name="T59" fmla="*/ 677 h 795"/>
              <a:gd name="T60" fmla="*/ 25 w 595"/>
              <a:gd name="T61" fmla="*/ 719 h 795"/>
              <a:gd name="T62" fmla="*/ 126 w 595"/>
              <a:gd name="T63" fmla="*/ 777 h 795"/>
              <a:gd name="T64" fmla="*/ 226 w 595"/>
              <a:gd name="T65" fmla="*/ 719 h 795"/>
              <a:gd name="T66" fmla="*/ 226 w 595"/>
              <a:gd name="T67" fmla="*/ 719 h 795"/>
              <a:gd name="T68" fmla="*/ 226 w 595"/>
              <a:gd name="T69" fmla="*/ 719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5" h="795">
                <a:moveTo>
                  <a:pt x="594" y="242"/>
                </a:moveTo>
                <a:cubicBezTo>
                  <a:pt x="594" y="251"/>
                  <a:pt x="586" y="259"/>
                  <a:pt x="577" y="259"/>
                </a:cubicBezTo>
                <a:cubicBezTo>
                  <a:pt x="218" y="409"/>
                  <a:pt x="218" y="409"/>
                  <a:pt x="218" y="409"/>
                </a:cubicBezTo>
                <a:lnTo>
                  <a:pt x="209" y="409"/>
                </a:lnTo>
                <a:cubicBezTo>
                  <a:pt x="209" y="409"/>
                  <a:pt x="201" y="409"/>
                  <a:pt x="201" y="401"/>
                </a:cubicBezTo>
                <a:cubicBezTo>
                  <a:pt x="193" y="401"/>
                  <a:pt x="193" y="393"/>
                  <a:pt x="193" y="384"/>
                </a:cubicBezTo>
                <a:cubicBezTo>
                  <a:pt x="193" y="117"/>
                  <a:pt x="193" y="117"/>
                  <a:pt x="193" y="117"/>
                </a:cubicBezTo>
                <a:cubicBezTo>
                  <a:pt x="193" y="108"/>
                  <a:pt x="193" y="108"/>
                  <a:pt x="201" y="100"/>
                </a:cubicBezTo>
                <a:cubicBezTo>
                  <a:pt x="201" y="100"/>
                  <a:pt x="209" y="100"/>
                  <a:pt x="218" y="100"/>
                </a:cubicBezTo>
                <a:cubicBezTo>
                  <a:pt x="577" y="217"/>
                  <a:pt x="577" y="217"/>
                  <a:pt x="577" y="217"/>
                </a:cubicBezTo>
                <a:cubicBezTo>
                  <a:pt x="586" y="225"/>
                  <a:pt x="594" y="234"/>
                  <a:pt x="594" y="242"/>
                </a:cubicBezTo>
                <a:close/>
                <a:moveTo>
                  <a:pt x="251" y="719"/>
                </a:moveTo>
                <a:cubicBezTo>
                  <a:pt x="251" y="760"/>
                  <a:pt x="193" y="794"/>
                  <a:pt x="126" y="794"/>
                </a:cubicBezTo>
                <a:cubicBezTo>
                  <a:pt x="59" y="794"/>
                  <a:pt x="0" y="760"/>
                  <a:pt x="0" y="719"/>
                </a:cubicBezTo>
                <a:cubicBezTo>
                  <a:pt x="0" y="685"/>
                  <a:pt x="42" y="660"/>
                  <a:pt x="92" y="652"/>
                </a:cubicBezTo>
                <a:cubicBezTo>
                  <a:pt x="92" y="92"/>
                  <a:pt x="92" y="92"/>
                  <a:pt x="92" y="92"/>
                </a:cubicBezTo>
                <a:lnTo>
                  <a:pt x="101" y="83"/>
                </a:lnTo>
                <a:cubicBezTo>
                  <a:pt x="84" y="75"/>
                  <a:pt x="75" y="67"/>
                  <a:pt x="75" y="42"/>
                </a:cubicBezTo>
                <a:cubicBezTo>
                  <a:pt x="75" y="16"/>
                  <a:pt x="92" y="0"/>
                  <a:pt x="126" y="0"/>
                </a:cubicBezTo>
                <a:cubicBezTo>
                  <a:pt x="142" y="0"/>
                  <a:pt x="142" y="0"/>
                  <a:pt x="142" y="0"/>
                </a:cubicBezTo>
                <a:cubicBezTo>
                  <a:pt x="168" y="0"/>
                  <a:pt x="193" y="16"/>
                  <a:pt x="193" y="42"/>
                </a:cubicBezTo>
                <a:cubicBezTo>
                  <a:pt x="193" y="67"/>
                  <a:pt x="176" y="83"/>
                  <a:pt x="159" y="92"/>
                </a:cubicBezTo>
                <a:cubicBezTo>
                  <a:pt x="159" y="652"/>
                  <a:pt x="159" y="652"/>
                  <a:pt x="159" y="652"/>
                </a:cubicBezTo>
                <a:cubicBezTo>
                  <a:pt x="209" y="660"/>
                  <a:pt x="251" y="685"/>
                  <a:pt x="251" y="719"/>
                </a:cubicBezTo>
                <a:close/>
                <a:moveTo>
                  <a:pt x="226" y="719"/>
                </a:moveTo>
                <a:cubicBezTo>
                  <a:pt x="226" y="702"/>
                  <a:pt x="201" y="677"/>
                  <a:pt x="159" y="677"/>
                </a:cubicBezTo>
                <a:cubicBezTo>
                  <a:pt x="159" y="719"/>
                  <a:pt x="159" y="719"/>
                  <a:pt x="159" y="719"/>
                </a:cubicBezTo>
                <a:cubicBezTo>
                  <a:pt x="159" y="736"/>
                  <a:pt x="142" y="752"/>
                  <a:pt x="126" y="752"/>
                </a:cubicBezTo>
                <a:cubicBezTo>
                  <a:pt x="109" y="752"/>
                  <a:pt x="92" y="736"/>
                  <a:pt x="92" y="719"/>
                </a:cubicBezTo>
                <a:cubicBezTo>
                  <a:pt x="92" y="677"/>
                  <a:pt x="92" y="677"/>
                  <a:pt x="92" y="677"/>
                </a:cubicBezTo>
                <a:cubicBezTo>
                  <a:pt x="59" y="677"/>
                  <a:pt x="25" y="702"/>
                  <a:pt x="25" y="719"/>
                </a:cubicBezTo>
                <a:cubicBezTo>
                  <a:pt x="25" y="752"/>
                  <a:pt x="75" y="777"/>
                  <a:pt x="126" y="777"/>
                </a:cubicBezTo>
                <a:cubicBezTo>
                  <a:pt x="184" y="777"/>
                  <a:pt x="226" y="752"/>
                  <a:pt x="226" y="719"/>
                </a:cubicBezTo>
                <a:close/>
                <a:moveTo>
                  <a:pt x="226" y="719"/>
                </a:moveTo>
                <a:lnTo>
                  <a:pt x="226" y="719"/>
                </a:lnTo>
                <a:close/>
              </a:path>
            </a:pathLst>
          </a:custGeom>
          <a:solidFill>
            <a:schemeClr val="bg1"/>
          </a:solidFill>
          <a:ln>
            <a:noFill/>
          </a:ln>
          <a:effectLst/>
          <a:extLst/>
        </p:spPr>
        <p:txBody>
          <a:bodyPr wrap="none" lIns="243852" tIns="121926" rIns="243852" bIns="121926" anchor="ctr"/>
          <a:lstStyle/>
          <a:p>
            <a:pPr>
              <a:defRPr/>
            </a:pPr>
            <a:endParaRPr lang="en-US" dirty="0">
              <a:latin typeface="Open Sans Light"/>
            </a:endParaRPr>
          </a:p>
        </p:txBody>
      </p:sp>
      <p:grpSp>
        <p:nvGrpSpPr>
          <p:cNvPr id="19" name="Group 18"/>
          <p:cNvGrpSpPr/>
          <p:nvPr/>
        </p:nvGrpSpPr>
        <p:grpSpPr>
          <a:xfrm>
            <a:off x="2059147" y="9351949"/>
            <a:ext cx="4388697" cy="2558728"/>
            <a:chOff x="772079" y="3502489"/>
            <a:chExt cx="1645547" cy="959523"/>
          </a:xfrm>
        </p:grpSpPr>
        <p:sp>
          <p:nvSpPr>
            <p:cNvPr id="86" name="Title 20"/>
            <p:cNvSpPr txBox="1">
              <a:spLocks/>
            </p:cNvSpPr>
            <p:nvPr/>
          </p:nvSpPr>
          <p:spPr>
            <a:xfrm>
              <a:off x="903845" y="3502489"/>
              <a:ext cx="1362728" cy="230832"/>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2"/>
                  </a:solidFill>
                  <a:latin typeface="Open Sans Light"/>
                  <a:cs typeface="Open Sans Light"/>
                </a:rPr>
                <a:t>Start with Idea</a:t>
              </a:r>
            </a:p>
          </p:txBody>
        </p:sp>
        <p:sp>
          <p:nvSpPr>
            <p:cNvPr id="87" name="Title 20"/>
            <p:cNvSpPr txBox="1">
              <a:spLocks/>
            </p:cNvSpPr>
            <p:nvPr/>
          </p:nvSpPr>
          <p:spPr>
            <a:xfrm>
              <a:off x="772079" y="3748740"/>
              <a:ext cx="1645547" cy="713272"/>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2400" dirty="0">
                  <a:solidFill>
                    <a:schemeClr val="tx2"/>
                  </a:solidFill>
                  <a:latin typeface="Open Sans Light"/>
                  <a:cs typeface="Open Sans Light"/>
                </a:rPr>
                <a:t>Lorem ipsum dolor sit amet, consectetur adipiscing elit. Aliquam tincidunt ante nec sem congue convallis.. </a:t>
              </a:r>
              <a:endParaRPr lang="en-US" sz="2400" dirty="0">
                <a:solidFill>
                  <a:schemeClr val="tx2"/>
                </a:solidFill>
                <a:latin typeface="Open Sans Light"/>
                <a:cs typeface="Open Sans Light"/>
              </a:endParaRPr>
            </a:p>
          </p:txBody>
        </p:sp>
      </p:grpSp>
      <p:cxnSp>
        <p:nvCxnSpPr>
          <p:cNvPr id="9" name="Straight Connector 8"/>
          <p:cNvCxnSpPr/>
          <p:nvPr/>
        </p:nvCxnSpPr>
        <p:spPr>
          <a:xfrm>
            <a:off x="4254207" y="7282527"/>
            <a:ext cx="0" cy="1853507"/>
          </a:xfrm>
          <a:prstGeom prst="line">
            <a:avLst/>
          </a:prstGeom>
          <a:ln w="12700" cmpd="sng">
            <a:solidFill>
              <a:srgbClr val="E5E5E5"/>
            </a:solidFill>
            <a:tailEnd type="oval"/>
          </a:ln>
          <a:effectLst/>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6119130" y="7887568"/>
            <a:ext cx="4000270" cy="2112787"/>
            <a:chOff x="809435" y="3502489"/>
            <a:chExt cx="1499906" cy="792295"/>
          </a:xfrm>
        </p:grpSpPr>
        <p:sp>
          <p:nvSpPr>
            <p:cNvPr id="89" name="Title 20"/>
            <p:cNvSpPr txBox="1">
              <a:spLocks/>
            </p:cNvSpPr>
            <p:nvPr/>
          </p:nvSpPr>
          <p:spPr>
            <a:xfrm>
              <a:off x="903845" y="3502489"/>
              <a:ext cx="1362728" cy="184666"/>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2800" dirty="0">
                  <a:solidFill>
                    <a:schemeClr val="tx2"/>
                  </a:solidFill>
                  <a:latin typeface="Open Sans Light"/>
                  <a:cs typeface="Open Sans Light"/>
                </a:rPr>
                <a:t>Money and Budget</a:t>
              </a:r>
            </a:p>
          </p:txBody>
        </p:sp>
        <p:sp>
          <p:nvSpPr>
            <p:cNvPr id="90" name="Title 20"/>
            <p:cNvSpPr txBox="1">
              <a:spLocks/>
            </p:cNvSpPr>
            <p:nvPr/>
          </p:nvSpPr>
          <p:spPr>
            <a:xfrm>
              <a:off x="809435" y="3700391"/>
              <a:ext cx="1499906" cy="594393"/>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2000" dirty="0">
                  <a:solidFill>
                    <a:schemeClr val="tx2"/>
                  </a:solidFill>
                  <a:latin typeface="Open Sans Light"/>
                  <a:cs typeface="Open Sans Light"/>
                </a:rPr>
                <a:t>Lorem ipsum dolor sit amet, consectetur adipiscing elit. Aliquam tincidunt ante nec sem congue convallis.. </a:t>
              </a:r>
              <a:endParaRPr lang="en-US" sz="2000" dirty="0">
                <a:solidFill>
                  <a:schemeClr val="tx2"/>
                </a:solidFill>
                <a:latin typeface="Open Sans Light"/>
                <a:cs typeface="Open Sans Light"/>
              </a:endParaRPr>
            </a:p>
          </p:txBody>
        </p:sp>
      </p:grpSp>
      <p:cxnSp>
        <p:nvCxnSpPr>
          <p:cNvPr id="91" name="Straight Connector 90"/>
          <p:cNvCxnSpPr/>
          <p:nvPr/>
        </p:nvCxnSpPr>
        <p:spPr>
          <a:xfrm>
            <a:off x="8140665" y="6547020"/>
            <a:ext cx="0" cy="1079955"/>
          </a:xfrm>
          <a:prstGeom prst="line">
            <a:avLst/>
          </a:prstGeom>
          <a:ln w="12700" cmpd="sng">
            <a:solidFill>
              <a:srgbClr val="E5E5E5"/>
            </a:solidFill>
            <a:tailEnd type="oval"/>
          </a:ln>
          <a:effectLst/>
        </p:spPr>
        <p:style>
          <a:lnRef idx="2">
            <a:schemeClr val="accent1"/>
          </a:lnRef>
          <a:fillRef idx="0">
            <a:schemeClr val="accent1"/>
          </a:fillRef>
          <a:effectRef idx="1">
            <a:schemeClr val="accent1"/>
          </a:effectRef>
          <a:fontRef idx="minor">
            <a:schemeClr val="tx1"/>
          </a:fontRef>
        </p:style>
      </p:cxnSp>
      <p:grpSp>
        <p:nvGrpSpPr>
          <p:cNvPr id="92" name="Group 91"/>
          <p:cNvGrpSpPr/>
          <p:nvPr/>
        </p:nvGrpSpPr>
        <p:grpSpPr>
          <a:xfrm>
            <a:off x="9981421" y="9351949"/>
            <a:ext cx="4388697" cy="2558728"/>
            <a:chOff x="772079" y="3502489"/>
            <a:chExt cx="1645547" cy="959523"/>
          </a:xfrm>
        </p:grpSpPr>
        <p:sp>
          <p:nvSpPr>
            <p:cNvPr id="93" name="Title 20"/>
            <p:cNvSpPr txBox="1">
              <a:spLocks/>
            </p:cNvSpPr>
            <p:nvPr/>
          </p:nvSpPr>
          <p:spPr>
            <a:xfrm>
              <a:off x="903845" y="3502489"/>
              <a:ext cx="1362728" cy="230832"/>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2"/>
                  </a:solidFill>
                  <a:latin typeface="Open Sans Light"/>
                  <a:cs typeface="Open Sans Light"/>
                </a:rPr>
                <a:t>Set the Time</a:t>
              </a:r>
            </a:p>
          </p:txBody>
        </p:sp>
        <p:sp>
          <p:nvSpPr>
            <p:cNvPr id="94" name="Title 20"/>
            <p:cNvSpPr txBox="1">
              <a:spLocks/>
            </p:cNvSpPr>
            <p:nvPr/>
          </p:nvSpPr>
          <p:spPr>
            <a:xfrm>
              <a:off x="772079" y="3748740"/>
              <a:ext cx="1645547" cy="713272"/>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2400" dirty="0">
                  <a:solidFill>
                    <a:schemeClr val="tx2"/>
                  </a:solidFill>
                  <a:latin typeface="Open Sans Light"/>
                  <a:cs typeface="Open Sans Light"/>
                </a:rPr>
                <a:t>Lorem ipsum dolor sit amet, consectetur adipiscing elit. Aliquam tincidunt ante nec sem congue convallis.. </a:t>
              </a:r>
              <a:endParaRPr lang="en-US" sz="2400" dirty="0">
                <a:solidFill>
                  <a:schemeClr val="tx2"/>
                </a:solidFill>
                <a:latin typeface="Open Sans Light"/>
                <a:cs typeface="Open Sans Light"/>
              </a:endParaRPr>
            </a:p>
          </p:txBody>
        </p:sp>
      </p:grpSp>
      <p:cxnSp>
        <p:nvCxnSpPr>
          <p:cNvPr id="95" name="Straight Connector 94"/>
          <p:cNvCxnSpPr/>
          <p:nvPr/>
        </p:nvCxnSpPr>
        <p:spPr>
          <a:xfrm>
            <a:off x="12176481" y="7282527"/>
            <a:ext cx="0" cy="1853507"/>
          </a:xfrm>
          <a:prstGeom prst="line">
            <a:avLst/>
          </a:prstGeom>
          <a:ln w="12700" cmpd="sng">
            <a:solidFill>
              <a:srgbClr val="E5E5E5"/>
            </a:solidFill>
            <a:tailEnd type="oval"/>
          </a:ln>
          <a:effectLst/>
        </p:spPr>
        <p:style>
          <a:lnRef idx="2">
            <a:schemeClr val="accent1"/>
          </a:lnRef>
          <a:fillRef idx="0">
            <a:schemeClr val="accent1"/>
          </a:fillRef>
          <a:effectRef idx="1">
            <a:schemeClr val="accent1"/>
          </a:effectRef>
          <a:fontRef idx="minor">
            <a:schemeClr val="tx1"/>
          </a:fontRef>
        </p:style>
      </p:cxnSp>
      <p:grpSp>
        <p:nvGrpSpPr>
          <p:cNvPr id="96" name="Group 95"/>
          <p:cNvGrpSpPr/>
          <p:nvPr/>
        </p:nvGrpSpPr>
        <p:grpSpPr>
          <a:xfrm>
            <a:off x="14088397" y="7887568"/>
            <a:ext cx="4000270" cy="2112787"/>
            <a:chOff x="809435" y="3502489"/>
            <a:chExt cx="1499906" cy="792295"/>
          </a:xfrm>
        </p:grpSpPr>
        <p:sp>
          <p:nvSpPr>
            <p:cNvPr id="97" name="Title 20"/>
            <p:cNvSpPr txBox="1">
              <a:spLocks/>
            </p:cNvSpPr>
            <p:nvPr/>
          </p:nvSpPr>
          <p:spPr>
            <a:xfrm>
              <a:off x="903845" y="3502489"/>
              <a:ext cx="1362728" cy="184666"/>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2800" dirty="0">
                  <a:solidFill>
                    <a:schemeClr val="tx2"/>
                  </a:solidFill>
                  <a:latin typeface="Open Sans Light"/>
                  <a:cs typeface="Open Sans Light"/>
                </a:rPr>
                <a:t>Work on the Project</a:t>
              </a:r>
            </a:p>
          </p:txBody>
        </p:sp>
        <p:sp>
          <p:nvSpPr>
            <p:cNvPr id="98" name="Title 20"/>
            <p:cNvSpPr txBox="1">
              <a:spLocks/>
            </p:cNvSpPr>
            <p:nvPr/>
          </p:nvSpPr>
          <p:spPr>
            <a:xfrm>
              <a:off x="809435" y="3700391"/>
              <a:ext cx="1499906" cy="594393"/>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2000" dirty="0">
                  <a:solidFill>
                    <a:schemeClr val="tx2"/>
                  </a:solidFill>
                  <a:latin typeface="Open Sans Light"/>
                  <a:cs typeface="Open Sans Light"/>
                </a:rPr>
                <a:t>Lorem ipsum dolor sit amet, consectetur adipiscing elit. Aliquam tincidunt ante nec sem congue convallis.. </a:t>
              </a:r>
              <a:endParaRPr lang="en-US" sz="2000" dirty="0">
                <a:solidFill>
                  <a:schemeClr val="tx2"/>
                </a:solidFill>
                <a:latin typeface="Open Sans Light"/>
                <a:cs typeface="Open Sans Light"/>
              </a:endParaRPr>
            </a:p>
          </p:txBody>
        </p:sp>
      </p:grpSp>
      <p:cxnSp>
        <p:nvCxnSpPr>
          <p:cNvPr id="99" name="Straight Connector 98"/>
          <p:cNvCxnSpPr/>
          <p:nvPr/>
        </p:nvCxnSpPr>
        <p:spPr>
          <a:xfrm>
            <a:off x="16109932" y="6547020"/>
            <a:ext cx="0" cy="1079955"/>
          </a:xfrm>
          <a:prstGeom prst="line">
            <a:avLst/>
          </a:prstGeom>
          <a:ln w="12700" cmpd="sng">
            <a:solidFill>
              <a:srgbClr val="E5E5E5"/>
            </a:solidFill>
            <a:tailEnd type="oval"/>
          </a:ln>
          <a:effectLst/>
        </p:spPr>
        <p:style>
          <a:lnRef idx="2">
            <a:schemeClr val="accent1"/>
          </a:lnRef>
          <a:fillRef idx="0">
            <a:schemeClr val="accent1"/>
          </a:fillRef>
          <a:effectRef idx="1">
            <a:schemeClr val="accent1"/>
          </a:effectRef>
          <a:fontRef idx="minor">
            <a:schemeClr val="tx1"/>
          </a:fontRef>
        </p:style>
      </p:cxnSp>
      <p:grpSp>
        <p:nvGrpSpPr>
          <p:cNvPr id="100" name="Group 99"/>
          <p:cNvGrpSpPr/>
          <p:nvPr/>
        </p:nvGrpSpPr>
        <p:grpSpPr>
          <a:xfrm>
            <a:off x="17807354" y="9373800"/>
            <a:ext cx="4388697" cy="2558728"/>
            <a:chOff x="772079" y="3502489"/>
            <a:chExt cx="1645547" cy="959523"/>
          </a:xfrm>
        </p:grpSpPr>
        <p:sp>
          <p:nvSpPr>
            <p:cNvPr id="101" name="Title 20"/>
            <p:cNvSpPr txBox="1">
              <a:spLocks/>
            </p:cNvSpPr>
            <p:nvPr/>
          </p:nvSpPr>
          <p:spPr>
            <a:xfrm>
              <a:off x="903845" y="3502489"/>
              <a:ext cx="1362728" cy="230832"/>
            </a:xfrm>
            <a:prstGeom prst="rect">
              <a:avLst/>
            </a:prstGeom>
          </p:spPr>
          <p:txBody>
            <a:bodyPr vert="horz" wrap="square" lIns="91440" tIns="0" rIns="91440" bIns="4572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2"/>
                  </a:solidFill>
                  <a:latin typeface="Open Sans Light"/>
                  <a:cs typeface="Open Sans Light"/>
                </a:rPr>
                <a:t>End</a:t>
              </a:r>
            </a:p>
          </p:txBody>
        </p:sp>
        <p:sp>
          <p:nvSpPr>
            <p:cNvPr id="102" name="Title 20"/>
            <p:cNvSpPr txBox="1">
              <a:spLocks/>
            </p:cNvSpPr>
            <p:nvPr/>
          </p:nvSpPr>
          <p:spPr>
            <a:xfrm>
              <a:off x="772079" y="3748740"/>
              <a:ext cx="1645547" cy="713272"/>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2400" dirty="0">
                  <a:solidFill>
                    <a:schemeClr val="tx2"/>
                  </a:solidFill>
                  <a:latin typeface="Open Sans Light"/>
                  <a:cs typeface="Open Sans Light"/>
                </a:rPr>
                <a:t>Lorem ipsum dolor sit amet, consectetur adipiscing elit. Aliquam tincidunt ante nec sem congue convallis.. </a:t>
              </a:r>
              <a:endParaRPr lang="en-US" sz="2400" dirty="0">
                <a:solidFill>
                  <a:schemeClr val="tx2"/>
                </a:solidFill>
                <a:latin typeface="Open Sans Light"/>
                <a:cs typeface="Open Sans Light"/>
              </a:endParaRPr>
            </a:p>
          </p:txBody>
        </p:sp>
      </p:grpSp>
      <p:cxnSp>
        <p:nvCxnSpPr>
          <p:cNvPr id="103" name="Straight Connector 102"/>
          <p:cNvCxnSpPr/>
          <p:nvPr/>
        </p:nvCxnSpPr>
        <p:spPr>
          <a:xfrm>
            <a:off x="20002415" y="7282527"/>
            <a:ext cx="0" cy="1853507"/>
          </a:xfrm>
          <a:prstGeom prst="line">
            <a:avLst/>
          </a:prstGeom>
          <a:ln w="12700" cmpd="sng">
            <a:solidFill>
              <a:srgbClr val="E5E5E5"/>
            </a:solidFill>
            <a:tailEnd type="oval"/>
          </a:ln>
          <a:effectLst/>
        </p:spPr>
        <p:style>
          <a:lnRef idx="2">
            <a:schemeClr val="accent1"/>
          </a:lnRef>
          <a:fillRef idx="0">
            <a:schemeClr val="accent1"/>
          </a:fillRef>
          <a:effectRef idx="1">
            <a:schemeClr val="accent1"/>
          </a:effectRef>
          <a:fontRef idx="minor">
            <a:schemeClr val="tx1"/>
          </a:fontRef>
        </p:style>
      </p:cxnSp>
      <p:grpSp>
        <p:nvGrpSpPr>
          <p:cNvPr id="104" name="Group 4698"/>
          <p:cNvGrpSpPr>
            <a:grpSpLocks/>
          </p:cNvGrpSpPr>
          <p:nvPr/>
        </p:nvGrpSpPr>
        <p:grpSpPr bwMode="auto">
          <a:xfrm>
            <a:off x="15521651" y="4795163"/>
            <a:ext cx="1054236" cy="1032933"/>
            <a:chOff x="5427663" y="4046537"/>
            <a:chExt cx="395287" cy="387350"/>
          </a:xfrm>
          <a:solidFill>
            <a:schemeClr val="bg1"/>
          </a:solidFill>
        </p:grpSpPr>
        <p:sp>
          <p:nvSpPr>
            <p:cNvPr id="105"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06"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07"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08"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09"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10"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11"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12"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13"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14"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15"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grpSp>
      <p:sp>
        <p:nvSpPr>
          <p:cNvPr id="60" name="Rectangle 59"/>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Tree>
    <p:extLst>
      <p:ext uri="{BB962C8B-B14F-4D97-AF65-F5344CB8AC3E}">
        <p14:creationId xmlns:p14="http://schemas.microsoft.com/office/powerpoint/2010/main" val="226447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500"/>
                                        <p:tgtEl>
                                          <p:spTgt spid="71"/>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fade">
                                      <p:cBhvr>
                                        <p:cTn id="45" dur="500"/>
                                        <p:tgtEl>
                                          <p:spTgt spid="73"/>
                                        </p:tgtEl>
                                      </p:cBhvr>
                                    </p:animEffect>
                                  </p:childTnLst>
                                </p:cTn>
                              </p:par>
                            </p:childTnLst>
                          </p:cTn>
                        </p:par>
                        <p:par>
                          <p:cTn id="46" fill="hold">
                            <p:stCondLst>
                              <p:cond delay="5000"/>
                            </p:stCondLst>
                            <p:childTnLst>
                              <p:par>
                                <p:cTn id="47" presetID="10" presetClass="entr" presetSubtype="0" fill="hold" nodeType="after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fade">
                                      <p:cBhvr>
                                        <p:cTn id="49" dur="500"/>
                                        <p:tgtEl>
                                          <p:spTgt spid="91"/>
                                        </p:tgtEl>
                                      </p:cBhvr>
                                    </p:animEffect>
                                  </p:childTnLst>
                                </p:cTn>
                              </p:par>
                            </p:childTnLst>
                          </p:cTn>
                        </p:par>
                        <p:par>
                          <p:cTn id="50" fill="hold">
                            <p:stCondLst>
                              <p:cond delay="5500"/>
                            </p:stCondLst>
                            <p:childTnLst>
                              <p:par>
                                <p:cTn id="51" presetID="10" presetClass="entr" presetSubtype="0" fill="hold"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fade">
                                      <p:cBhvr>
                                        <p:cTn id="53" dur="500"/>
                                        <p:tgtEl>
                                          <p:spTgt spid="88"/>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500"/>
                                        <p:tgtEl>
                                          <p:spTgt spid="74"/>
                                        </p:tgtEl>
                                      </p:cBhvr>
                                    </p:animEffect>
                                  </p:childTnLst>
                                </p:cTn>
                              </p:par>
                            </p:childTnLst>
                          </p:cTn>
                        </p:par>
                        <p:par>
                          <p:cTn id="66" fill="hold">
                            <p:stCondLst>
                              <p:cond delay="7500"/>
                            </p:stCondLst>
                            <p:childTnLst>
                              <p:par>
                                <p:cTn id="67" presetID="10" presetClass="entr" presetSubtype="0" fill="hold" nodeType="after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fade">
                                      <p:cBhvr>
                                        <p:cTn id="69" dur="500"/>
                                        <p:tgtEl>
                                          <p:spTgt spid="95"/>
                                        </p:tgtEl>
                                      </p:cBhvr>
                                    </p:animEffect>
                                  </p:childTnLst>
                                </p:cTn>
                              </p:par>
                            </p:childTnLst>
                          </p:cTn>
                        </p:par>
                        <p:par>
                          <p:cTn id="70" fill="hold">
                            <p:stCondLst>
                              <p:cond delay="8000"/>
                            </p:stCondLst>
                            <p:childTnLst>
                              <p:par>
                                <p:cTn id="71" presetID="10" presetClass="entr" presetSubtype="0" fill="hold" nodeType="afterEffect">
                                  <p:stCondLst>
                                    <p:cond delay="0"/>
                                  </p:stCondLst>
                                  <p:childTnLst>
                                    <p:set>
                                      <p:cBhvr>
                                        <p:cTn id="72" dur="1" fill="hold">
                                          <p:stCondLst>
                                            <p:cond delay="0"/>
                                          </p:stCondLst>
                                        </p:cTn>
                                        <p:tgtEl>
                                          <p:spTgt spid="92"/>
                                        </p:tgtEl>
                                        <p:attrNameLst>
                                          <p:attrName>style.visibility</p:attrName>
                                        </p:attrNameLst>
                                      </p:cBhvr>
                                      <p:to>
                                        <p:strVal val="visible"/>
                                      </p:to>
                                    </p:set>
                                    <p:animEffect transition="in" filter="fade">
                                      <p:cBhvr>
                                        <p:cTn id="73" dur="500"/>
                                        <p:tgtEl>
                                          <p:spTgt spid="92"/>
                                        </p:tgtEl>
                                      </p:cBhvr>
                                    </p:animEffect>
                                  </p:childTnLst>
                                </p:cTn>
                              </p:par>
                            </p:childTnLst>
                          </p:cTn>
                        </p:par>
                        <p:par>
                          <p:cTn id="74" fill="hold">
                            <p:stCondLst>
                              <p:cond delay="8500"/>
                            </p:stCondLst>
                            <p:childTnLst>
                              <p:par>
                                <p:cTn id="75" presetID="10" presetClass="entr" presetSubtype="0"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500"/>
                                        <p:tgtEl>
                                          <p:spTgt spid="36"/>
                                        </p:tgtEl>
                                      </p:cBhvr>
                                    </p:animEffect>
                                  </p:childTnLst>
                                </p:cTn>
                              </p:par>
                            </p:childTnLst>
                          </p:cTn>
                        </p:par>
                        <p:par>
                          <p:cTn id="78" fill="hold">
                            <p:stCondLst>
                              <p:cond delay="9000"/>
                            </p:stCondLst>
                            <p:childTnLst>
                              <p:par>
                                <p:cTn id="79" presetID="10" presetClass="entr" presetSubtype="0"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childTnLst>
                          </p:cTn>
                        </p:par>
                        <p:par>
                          <p:cTn id="82" fill="hold">
                            <p:stCondLst>
                              <p:cond delay="9500"/>
                            </p:stCondLst>
                            <p:childTnLst>
                              <p:par>
                                <p:cTn id="83" presetID="10" presetClass="entr" presetSubtype="0" fill="hold" nodeType="afterEffect">
                                  <p:stCondLst>
                                    <p:cond delay="0"/>
                                  </p:stCondLst>
                                  <p:childTnLst>
                                    <p:set>
                                      <p:cBhvr>
                                        <p:cTn id="84" dur="1" fill="hold">
                                          <p:stCondLst>
                                            <p:cond delay="0"/>
                                          </p:stCondLst>
                                        </p:cTn>
                                        <p:tgtEl>
                                          <p:spTgt spid="104"/>
                                        </p:tgtEl>
                                        <p:attrNameLst>
                                          <p:attrName>style.visibility</p:attrName>
                                        </p:attrNameLst>
                                      </p:cBhvr>
                                      <p:to>
                                        <p:strVal val="visible"/>
                                      </p:to>
                                    </p:set>
                                    <p:animEffect transition="in" filter="fade">
                                      <p:cBhvr>
                                        <p:cTn id="85" dur="500"/>
                                        <p:tgtEl>
                                          <p:spTgt spid="104"/>
                                        </p:tgtEl>
                                      </p:cBhvr>
                                    </p:animEffect>
                                  </p:childTnLst>
                                </p:cTn>
                              </p:par>
                            </p:childTnLst>
                          </p:cTn>
                        </p:par>
                        <p:par>
                          <p:cTn id="86" fill="hold">
                            <p:stCondLst>
                              <p:cond delay="10000"/>
                            </p:stCondLst>
                            <p:childTnLst>
                              <p:par>
                                <p:cTn id="87" presetID="10" presetClass="entr" presetSubtype="0" fill="hold" nodeType="afterEffect">
                                  <p:stCondLst>
                                    <p:cond delay="0"/>
                                  </p:stCondLst>
                                  <p:childTnLst>
                                    <p:set>
                                      <p:cBhvr>
                                        <p:cTn id="88" dur="1" fill="hold">
                                          <p:stCondLst>
                                            <p:cond delay="0"/>
                                          </p:stCondLst>
                                        </p:cTn>
                                        <p:tgtEl>
                                          <p:spTgt spid="99"/>
                                        </p:tgtEl>
                                        <p:attrNameLst>
                                          <p:attrName>style.visibility</p:attrName>
                                        </p:attrNameLst>
                                      </p:cBhvr>
                                      <p:to>
                                        <p:strVal val="visible"/>
                                      </p:to>
                                    </p:set>
                                    <p:animEffect transition="in" filter="fade">
                                      <p:cBhvr>
                                        <p:cTn id="89" dur="500"/>
                                        <p:tgtEl>
                                          <p:spTgt spid="99"/>
                                        </p:tgtEl>
                                      </p:cBhvr>
                                    </p:animEffect>
                                  </p:childTnLst>
                                </p:cTn>
                              </p:par>
                            </p:childTnLst>
                          </p:cTn>
                        </p:par>
                        <p:par>
                          <p:cTn id="90" fill="hold">
                            <p:stCondLst>
                              <p:cond delay="10500"/>
                            </p:stCondLst>
                            <p:childTnLst>
                              <p:par>
                                <p:cTn id="91" presetID="10" presetClass="entr" presetSubtype="0" fill="hold" nodeType="afterEffect">
                                  <p:stCondLst>
                                    <p:cond delay="0"/>
                                  </p:stCondLst>
                                  <p:childTnLst>
                                    <p:set>
                                      <p:cBhvr>
                                        <p:cTn id="92" dur="1" fill="hold">
                                          <p:stCondLst>
                                            <p:cond delay="0"/>
                                          </p:stCondLst>
                                        </p:cTn>
                                        <p:tgtEl>
                                          <p:spTgt spid="96"/>
                                        </p:tgtEl>
                                        <p:attrNameLst>
                                          <p:attrName>style.visibility</p:attrName>
                                        </p:attrNameLst>
                                      </p:cBhvr>
                                      <p:to>
                                        <p:strVal val="visible"/>
                                      </p:to>
                                    </p:set>
                                    <p:animEffect transition="in" filter="fade">
                                      <p:cBhvr>
                                        <p:cTn id="93" dur="500"/>
                                        <p:tgtEl>
                                          <p:spTgt spid="96"/>
                                        </p:tgtEl>
                                      </p:cBhvr>
                                    </p:animEffect>
                                  </p:childTnLst>
                                </p:cTn>
                              </p:par>
                            </p:childTnLst>
                          </p:cTn>
                        </p:par>
                        <p:par>
                          <p:cTn id="94" fill="hold">
                            <p:stCondLst>
                              <p:cond delay="11000"/>
                            </p:stCondLst>
                            <p:childTnLst>
                              <p:par>
                                <p:cTn id="95" presetID="10" presetClass="entr" presetSubtype="0"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fade">
                                      <p:cBhvr>
                                        <p:cTn id="97" dur="500"/>
                                        <p:tgtEl>
                                          <p:spTgt spid="40"/>
                                        </p:tgtEl>
                                      </p:cBhvr>
                                    </p:animEffect>
                                  </p:childTnLst>
                                </p:cTn>
                              </p:par>
                            </p:childTnLst>
                          </p:cTn>
                        </p:par>
                        <p:par>
                          <p:cTn id="98" fill="hold">
                            <p:stCondLst>
                              <p:cond delay="11500"/>
                            </p:stCondLst>
                            <p:childTnLst>
                              <p:par>
                                <p:cTn id="99" presetID="10" presetClass="entr" presetSubtype="0" fill="hold" grpId="0" nodeType="after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par>
                          <p:cTn id="102" fill="hold">
                            <p:stCondLst>
                              <p:cond delay="12000"/>
                            </p:stCondLst>
                            <p:childTnLst>
                              <p:par>
                                <p:cTn id="103" presetID="10" presetClass="entr" presetSubtype="0" fill="hold" grpId="0" nodeType="afterEffect">
                                  <p:stCondLst>
                                    <p:cond delay="0"/>
                                  </p:stCondLst>
                                  <p:childTnLst>
                                    <p:set>
                                      <p:cBhvr>
                                        <p:cTn id="104" dur="1" fill="hold">
                                          <p:stCondLst>
                                            <p:cond delay="0"/>
                                          </p:stCondLst>
                                        </p:cTn>
                                        <p:tgtEl>
                                          <p:spTgt spid="85"/>
                                        </p:tgtEl>
                                        <p:attrNameLst>
                                          <p:attrName>style.visibility</p:attrName>
                                        </p:attrNameLst>
                                      </p:cBhvr>
                                      <p:to>
                                        <p:strVal val="visible"/>
                                      </p:to>
                                    </p:set>
                                    <p:animEffect transition="in" filter="fade">
                                      <p:cBhvr>
                                        <p:cTn id="105" dur="500"/>
                                        <p:tgtEl>
                                          <p:spTgt spid="85"/>
                                        </p:tgtEl>
                                      </p:cBhvr>
                                    </p:animEffect>
                                  </p:childTnLst>
                                </p:cTn>
                              </p:par>
                            </p:childTnLst>
                          </p:cTn>
                        </p:par>
                        <p:par>
                          <p:cTn id="106" fill="hold">
                            <p:stCondLst>
                              <p:cond delay="12500"/>
                            </p:stCondLst>
                            <p:childTnLst>
                              <p:par>
                                <p:cTn id="107" presetID="10" presetClass="entr" presetSubtype="0" fill="hold" nodeType="afterEffect">
                                  <p:stCondLst>
                                    <p:cond delay="0"/>
                                  </p:stCondLst>
                                  <p:childTnLst>
                                    <p:set>
                                      <p:cBhvr>
                                        <p:cTn id="108" dur="1" fill="hold">
                                          <p:stCondLst>
                                            <p:cond delay="0"/>
                                          </p:stCondLst>
                                        </p:cTn>
                                        <p:tgtEl>
                                          <p:spTgt spid="103"/>
                                        </p:tgtEl>
                                        <p:attrNameLst>
                                          <p:attrName>style.visibility</p:attrName>
                                        </p:attrNameLst>
                                      </p:cBhvr>
                                      <p:to>
                                        <p:strVal val="visible"/>
                                      </p:to>
                                    </p:set>
                                    <p:animEffect transition="in" filter="fade">
                                      <p:cBhvr>
                                        <p:cTn id="109" dur="500"/>
                                        <p:tgtEl>
                                          <p:spTgt spid="103"/>
                                        </p:tgtEl>
                                      </p:cBhvr>
                                    </p:animEffect>
                                  </p:childTnLst>
                                </p:cTn>
                              </p:par>
                            </p:childTnLst>
                          </p:cTn>
                        </p:par>
                        <p:par>
                          <p:cTn id="110" fill="hold">
                            <p:stCondLst>
                              <p:cond delay="13000"/>
                            </p:stCondLst>
                            <p:childTnLst>
                              <p:par>
                                <p:cTn id="111" presetID="10" presetClass="entr" presetSubtype="0" fill="hold" nodeType="afterEffect">
                                  <p:stCondLst>
                                    <p:cond delay="0"/>
                                  </p:stCondLst>
                                  <p:childTnLst>
                                    <p:set>
                                      <p:cBhvr>
                                        <p:cTn id="112" dur="1" fill="hold">
                                          <p:stCondLst>
                                            <p:cond delay="0"/>
                                          </p:stCondLst>
                                        </p:cTn>
                                        <p:tgtEl>
                                          <p:spTgt spid="100"/>
                                        </p:tgtEl>
                                        <p:attrNameLst>
                                          <p:attrName>style.visibility</p:attrName>
                                        </p:attrNameLst>
                                      </p:cBhvr>
                                      <p:to>
                                        <p:strVal val="visible"/>
                                      </p:to>
                                    </p:set>
                                    <p:animEffect transition="in" filter="fade">
                                      <p:cBhvr>
                                        <p:cTn id="113"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3" grpId="0" animBg="1"/>
      <p:bldP spid="4" grpId="0" animBg="1"/>
      <p:bldP spid="29" grpId="0" animBg="1"/>
      <p:bldP spid="30" grpId="0" animBg="1"/>
      <p:bldP spid="32" grpId="0" animBg="1"/>
      <p:bldP spid="34" grpId="0" animBg="1"/>
      <p:bldP spid="36" grpId="0" animBg="1"/>
      <p:bldP spid="38" grpId="0" animBg="1"/>
      <p:bldP spid="40" grpId="0" animBg="1"/>
      <p:bldP spid="71" grpId="0" animBg="1"/>
      <p:bldP spid="73" grpId="0" animBg="1"/>
      <p:bldP spid="74" grpId="0" animBg="1"/>
      <p:bldP spid="85" grpId="0" animBg="1"/>
      <p:bldP spid="6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567771"/>
            <a:ext cx="20729099" cy="1133518"/>
          </a:xfrm>
        </p:spPr>
        <p:txBody>
          <a:bodyPr>
            <a:noAutofit/>
          </a:bodyPr>
          <a:lstStyle/>
          <a:p>
            <a:r>
              <a:rPr lang="en-US" dirty="0" smtClean="0"/>
              <a:t>Personal Diagram</a:t>
            </a:r>
            <a:endParaRPr lang="en-US" dirty="0">
              <a:solidFill>
                <a:schemeClr val="bg2"/>
              </a:solidFill>
            </a:endParaRPr>
          </a:p>
        </p:txBody>
      </p:sp>
      <p:sp>
        <p:nvSpPr>
          <p:cNvPr id="6" name="Slide Number Placeholder 5"/>
          <p:cNvSpPr>
            <a:spLocks noGrp="1"/>
          </p:cNvSpPr>
          <p:nvPr>
            <p:ph type="sldNum" sz="quarter" idx="12"/>
          </p:nvPr>
        </p:nvSpPr>
        <p:spPr/>
        <p:txBody>
          <a:bodyPr/>
          <a:lstStyle/>
          <a:p>
            <a:fld id="{C9468CE9-3F3D-1446-A027-4B4CDD3883B0}" type="slidenum">
              <a:rPr lang="en-US" smtClean="0"/>
              <a:t>39</a:t>
            </a:fld>
            <a:endParaRPr lang="en-US"/>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29" name="Subtitle 2"/>
          <p:cNvSpPr txBox="1">
            <a:spLocks/>
          </p:cNvSpPr>
          <p:nvPr/>
        </p:nvSpPr>
        <p:spPr>
          <a:xfrm>
            <a:off x="6363721" y="1478874"/>
            <a:ext cx="11659739"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sp>
        <p:nvSpPr>
          <p:cNvPr id="70" name="Freeform 69"/>
          <p:cNvSpPr>
            <a:spLocks noEditPoints="1"/>
          </p:cNvSpPr>
          <p:nvPr/>
        </p:nvSpPr>
        <p:spPr bwMode="auto">
          <a:xfrm>
            <a:off x="10315302" y="3338117"/>
            <a:ext cx="3949748" cy="9332116"/>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tx1">
              <a:lumMod val="65000"/>
              <a:lumOff val="35000"/>
            </a:schemeClr>
          </a:solidFill>
          <a:ln>
            <a:noFill/>
          </a:ln>
          <a:effectLst>
            <a:outerShdw blurRad="76200" dir="13500000" sy="23000" kx="1200000" algn="br" rotWithShape="0">
              <a:prstClr val="black">
                <a:alpha val="6000"/>
              </a:prstClr>
            </a:outerShdw>
          </a:effectLst>
        </p:spPr>
        <p:txBody>
          <a:bodyPr vert="horz" wrap="square" lIns="121920" tIns="60960" rIns="121920" bIns="6096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400" dirty="0">
              <a:latin typeface="Open Sans Light"/>
            </a:endParaRPr>
          </a:p>
        </p:txBody>
      </p:sp>
      <p:grpSp>
        <p:nvGrpSpPr>
          <p:cNvPr id="3" name="Group 2"/>
          <p:cNvGrpSpPr/>
          <p:nvPr/>
        </p:nvGrpSpPr>
        <p:grpSpPr>
          <a:xfrm>
            <a:off x="3809503" y="5310400"/>
            <a:ext cx="5774988" cy="652949"/>
            <a:chOff x="1848067" y="2697524"/>
            <a:chExt cx="2311184" cy="316190"/>
          </a:xfrm>
        </p:grpSpPr>
        <p:cxnSp>
          <p:nvCxnSpPr>
            <p:cNvPr id="57" name="Straight Connector 56"/>
            <p:cNvCxnSpPr/>
            <p:nvPr/>
          </p:nvCxnSpPr>
          <p:spPr>
            <a:xfrm flipH="1" flipV="1">
              <a:off x="3661285" y="2697524"/>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848067" y="2697524"/>
              <a:ext cx="1813219"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3828113" y="4555578"/>
            <a:ext cx="4267756" cy="2274313"/>
            <a:chOff x="838200" y="2992185"/>
            <a:chExt cx="1600200" cy="852868"/>
          </a:xfrm>
        </p:grpSpPr>
        <p:sp>
          <p:nvSpPr>
            <p:cNvPr id="60" name="TextBox 59"/>
            <p:cNvSpPr txBox="1"/>
            <p:nvPr/>
          </p:nvSpPr>
          <p:spPr>
            <a:xfrm>
              <a:off x="838200" y="299218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First Factor</a:t>
              </a:r>
              <a:endParaRPr lang="en-US" sz="3200" dirty="0">
                <a:solidFill>
                  <a:schemeClr val="tx2"/>
                </a:solidFill>
                <a:latin typeface="Open Sans Light"/>
                <a:cs typeface="Open Sans Light"/>
              </a:endParaRPr>
            </a:p>
          </p:txBody>
        </p:sp>
        <p:sp>
          <p:nvSpPr>
            <p:cNvPr id="61" name="TextBox 60"/>
            <p:cNvSpPr txBox="1"/>
            <p:nvPr/>
          </p:nvSpPr>
          <p:spPr>
            <a:xfrm>
              <a:off x="838200" y="3326260"/>
              <a:ext cx="1600200" cy="518793"/>
            </a:xfrm>
            <a:prstGeom prst="rect">
              <a:avLst/>
            </a:prstGeom>
            <a:noFill/>
          </p:spPr>
          <p:txBody>
            <a:bodyPr wrap="square" rtlCol="0">
              <a:noAutofit/>
            </a:bodyPr>
            <a:lstStyle/>
            <a:p>
              <a:pP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4" name="Group 3"/>
          <p:cNvGrpSpPr/>
          <p:nvPr/>
        </p:nvGrpSpPr>
        <p:grpSpPr>
          <a:xfrm>
            <a:off x="14539252" y="5410394"/>
            <a:ext cx="5348140" cy="509227"/>
            <a:chOff x="7528087" y="2680840"/>
            <a:chExt cx="2061939" cy="316190"/>
          </a:xfrm>
        </p:grpSpPr>
        <p:cxnSp>
          <p:nvCxnSpPr>
            <p:cNvPr id="62" name="Straight Connector 61"/>
            <p:cNvCxnSpPr/>
            <p:nvPr/>
          </p:nvCxnSpPr>
          <p:spPr>
            <a:xfrm flipV="1">
              <a:off x="7528087" y="2680840"/>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026053" y="2680840"/>
              <a:ext cx="1563973"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15592614" y="4612022"/>
            <a:ext cx="4267756" cy="2274313"/>
            <a:chOff x="838200" y="2992185"/>
            <a:chExt cx="1600200" cy="852868"/>
          </a:xfrm>
        </p:grpSpPr>
        <p:sp>
          <p:nvSpPr>
            <p:cNvPr id="68" name="TextBox 67"/>
            <p:cNvSpPr txBox="1"/>
            <p:nvPr/>
          </p:nvSpPr>
          <p:spPr>
            <a:xfrm>
              <a:off x="838200" y="2992185"/>
              <a:ext cx="1600200" cy="219291"/>
            </a:xfrm>
            <a:prstGeom prst="rect">
              <a:avLst/>
            </a:prstGeom>
            <a:noFill/>
          </p:spPr>
          <p:txBody>
            <a:bodyPr wrap="square" rtlCol="0">
              <a:spAutoFit/>
            </a:bodyPr>
            <a:lstStyle/>
            <a:p>
              <a:pPr algn="r"/>
              <a:r>
                <a:rPr lang="en-US" sz="3200" dirty="0" smtClean="0">
                  <a:solidFill>
                    <a:schemeClr val="tx2"/>
                  </a:solidFill>
                  <a:latin typeface="Open Sans Light"/>
                  <a:cs typeface="Open Sans Light"/>
                </a:rPr>
                <a:t>Second Factor</a:t>
              </a:r>
              <a:endParaRPr lang="en-US" sz="3200" dirty="0">
                <a:solidFill>
                  <a:schemeClr val="tx2"/>
                </a:solidFill>
                <a:latin typeface="Open Sans Light"/>
                <a:cs typeface="Open Sans Light"/>
              </a:endParaRPr>
            </a:p>
          </p:txBody>
        </p:sp>
        <p:sp>
          <p:nvSpPr>
            <p:cNvPr id="69" name="TextBox 68"/>
            <p:cNvSpPr txBox="1"/>
            <p:nvPr/>
          </p:nvSpPr>
          <p:spPr>
            <a:xfrm>
              <a:off x="838200" y="3326260"/>
              <a:ext cx="1600200" cy="518793"/>
            </a:xfrm>
            <a:prstGeom prst="rect">
              <a:avLst/>
            </a:prstGeom>
            <a:noFill/>
          </p:spPr>
          <p:txBody>
            <a:bodyPr wrap="square" rtlCol="0">
              <a:noAutofit/>
            </a:bodyPr>
            <a:lstStyle/>
            <a:p>
              <a:pPr algn="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71" name="Group 70"/>
          <p:cNvGrpSpPr/>
          <p:nvPr/>
        </p:nvGrpSpPr>
        <p:grpSpPr>
          <a:xfrm flipV="1">
            <a:off x="14539252" y="7935988"/>
            <a:ext cx="5348140" cy="866560"/>
            <a:chOff x="7528087" y="2680840"/>
            <a:chExt cx="2061939" cy="316190"/>
          </a:xfrm>
        </p:grpSpPr>
        <p:cxnSp>
          <p:nvCxnSpPr>
            <p:cNvPr id="72" name="Straight Connector 71"/>
            <p:cNvCxnSpPr/>
            <p:nvPr/>
          </p:nvCxnSpPr>
          <p:spPr>
            <a:xfrm flipV="1">
              <a:off x="7528087" y="2680840"/>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026053" y="2680840"/>
              <a:ext cx="1563973"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15592614" y="8004175"/>
            <a:ext cx="4267756" cy="2274313"/>
            <a:chOff x="838200" y="2992185"/>
            <a:chExt cx="1600200" cy="852868"/>
          </a:xfrm>
        </p:grpSpPr>
        <p:sp>
          <p:nvSpPr>
            <p:cNvPr id="75" name="TextBox 74"/>
            <p:cNvSpPr txBox="1"/>
            <p:nvPr/>
          </p:nvSpPr>
          <p:spPr>
            <a:xfrm>
              <a:off x="838200" y="2992185"/>
              <a:ext cx="1600200" cy="219291"/>
            </a:xfrm>
            <a:prstGeom prst="rect">
              <a:avLst/>
            </a:prstGeom>
            <a:noFill/>
          </p:spPr>
          <p:txBody>
            <a:bodyPr wrap="square" rtlCol="0">
              <a:spAutoFit/>
            </a:bodyPr>
            <a:lstStyle/>
            <a:p>
              <a:pPr algn="r"/>
              <a:r>
                <a:rPr lang="en-US" sz="3200" dirty="0" smtClean="0">
                  <a:solidFill>
                    <a:schemeClr val="tx2"/>
                  </a:solidFill>
                  <a:latin typeface="Open Sans Light"/>
                  <a:cs typeface="Open Sans Light"/>
                </a:rPr>
                <a:t>Fourth Factor</a:t>
              </a:r>
              <a:endParaRPr lang="en-US" sz="3200" dirty="0">
                <a:solidFill>
                  <a:schemeClr val="tx2"/>
                </a:solidFill>
                <a:latin typeface="Open Sans Light"/>
                <a:cs typeface="Open Sans Light"/>
              </a:endParaRPr>
            </a:p>
          </p:txBody>
        </p:sp>
        <p:sp>
          <p:nvSpPr>
            <p:cNvPr id="76" name="TextBox 75"/>
            <p:cNvSpPr txBox="1"/>
            <p:nvPr/>
          </p:nvSpPr>
          <p:spPr>
            <a:xfrm>
              <a:off x="838200" y="3326260"/>
              <a:ext cx="1600200" cy="518793"/>
            </a:xfrm>
            <a:prstGeom prst="rect">
              <a:avLst/>
            </a:prstGeom>
            <a:noFill/>
          </p:spPr>
          <p:txBody>
            <a:bodyPr wrap="square" rtlCol="0">
              <a:noAutofit/>
            </a:bodyPr>
            <a:lstStyle/>
            <a:p>
              <a:pPr algn="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77" name="Group 76"/>
          <p:cNvGrpSpPr/>
          <p:nvPr/>
        </p:nvGrpSpPr>
        <p:grpSpPr>
          <a:xfrm flipV="1">
            <a:off x="3809503" y="7935988"/>
            <a:ext cx="5774988" cy="856400"/>
            <a:chOff x="1848067" y="2697524"/>
            <a:chExt cx="2311184" cy="316190"/>
          </a:xfrm>
        </p:grpSpPr>
        <p:cxnSp>
          <p:nvCxnSpPr>
            <p:cNvPr id="78" name="Straight Connector 77"/>
            <p:cNvCxnSpPr/>
            <p:nvPr/>
          </p:nvCxnSpPr>
          <p:spPr>
            <a:xfrm flipH="1" flipV="1">
              <a:off x="3661285" y="2697524"/>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1848067" y="2697524"/>
              <a:ext cx="1813219"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828113" y="8014317"/>
            <a:ext cx="4267756" cy="2274313"/>
            <a:chOff x="838200" y="2992185"/>
            <a:chExt cx="1600200" cy="852868"/>
          </a:xfrm>
        </p:grpSpPr>
        <p:sp>
          <p:nvSpPr>
            <p:cNvPr id="81" name="TextBox 80"/>
            <p:cNvSpPr txBox="1"/>
            <p:nvPr/>
          </p:nvSpPr>
          <p:spPr>
            <a:xfrm>
              <a:off x="838200" y="299218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Third Factor</a:t>
              </a:r>
              <a:endParaRPr lang="en-US" sz="3200" dirty="0">
                <a:solidFill>
                  <a:schemeClr val="tx2"/>
                </a:solidFill>
                <a:latin typeface="Open Sans Light"/>
                <a:cs typeface="Open Sans Light"/>
              </a:endParaRPr>
            </a:p>
          </p:txBody>
        </p:sp>
        <p:sp>
          <p:nvSpPr>
            <p:cNvPr id="82" name="TextBox 81"/>
            <p:cNvSpPr txBox="1"/>
            <p:nvPr/>
          </p:nvSpPr>
          <p:spPr>
            <a:xfrm>
              <a:off x="838200" y="3326260"/>
              <a:ext cx="1600200" cy="518793"/>
            </a:xfrm>
            <a:prstGeom prst="rect">
              <a:avLst/>
            </a:prstGeom>
            <a:noFill/>
          </p:spPr>
          <p:txBody>
            <a:bodyPr wrap="square" rtlCol="0">
              <a:noAutofit/>
            </a:bodyPr>
            <a:lstStyle/>
            <a:p>
              <a:pP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sp>
        <p:nvSpPr>
          <p:cNvPr id="83" name="AutoShape 34"/>
          <p:cNvSpPr>
            <a:spLocks/>
          </p:cNvSpPr>
          <p:nvPr/>
        </p:nvSpPr>
        <p:spPr bwMode="auto">
          <a:xfrm>
            <a:off x="2541259" y="4654754"/>
            <a:ext cx="786255" cy="769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4" y="0"/>
                </a:moveTo>
                <a:cubicBezTo>
                  <a:pt x="12264" y="0"/>
                  <a:pt x="13649" y="287"/>
                  <a:pt x="14957" y="861"/>
                </a:cubicBezTo>
                <a:cubicBezTo>
                  <a:pt x="16265" y="1434"/>
                  <a:pt x="17412" y="2210"/>
                  <a:pt x="18398" y="3198"/>
                </a:cubicBezTo>
                <a:cubicBezTo>
                  <a:pt x="19387" y="4186"/>
                  <a:pt x="20167" y="5332"/>
                  <a:pt x="20738" y="6645"/>
                </a:cubicBezTo>
                <a:cubicBezTo>
                  <a:pt x="21311" y="7958"/>
                  <a:pt x="21599" y="9341"/>
                  <a:pt x="21599" y="10801"/>
                </a:cubicBezTo>
                <a:cubicBezTo>
                  <a:pt x="21599" y="12280"/>
                  <a:pt x="21311" y="13669"/>
                  <a:pt x="20738" y="14971"/>
                </a:cubicBezTo>
                <a:cubicBezTo>
                  <a:pt x="20167" y="16272"/>
                  <a:pt x="19387" y="17413"/>
                  <a:pt x="18398" y="18401"/>
                </a:cubicBezTo>
                <a:cubicBezTo>
                  <a:pt x="17412" y="19386"/>
                  <a:pt x="16265" y="20171"/>
                  <a:pt x="14957" y="20738"/>
                </a:cubicBezTo>
                <a:cubicBezTo>
                  <a:pt x="13649" y="21312"/>
                  <a:pt x="12264" y="21599"/>
                  <a:pt x="10804" y="21599"/>
                </a:cubicBezTo>
                <a:cubicBezTo>
                  <a:pt x="9326" y="21599"/>
                  <a:pt x="7936" y="21312"/>
                  <a:pt x="6633" y="20738"/>
                </a:cubicBezTo>
                <a:cubicBezTo>
                  <a:pt x="5328" y="20171"/>
                  <a:pt x="4184" y="19386"/>
                  <a:pt x="3195" y="18401"/>
                </a:cubicBezTo>
                <a:cubicBezTo>
                  <a:pt x="2209" y="17413"/>
                  <a:pt x="1429" y="16272"/>
                  <a:pt x="856" y="14971"/>
                </a:cubicBezTo>
                <a:cubicBezTo>
                  <a:pt x="285" y="13669"/>
                  <a:pt x="0" y="12280"/>
                  <a:pt x="0" y="10801"/>
                </a:cubicBezTo>
                <a:cubicBezTo>
                  <a:pt x="0" y="9341"/>
                  <a:pt x="285" y="7958"/>
                  <a:pt x="856" y="6645"/>
                </a:cubicBezTo>
                <a:cubicBezTo>
                  <a:pt x="1429" y="5332"/>
                  <a:pt x="2209" y="4186"/>
                  <a:pt x="3195" y="3198"/>
                </a:cubicBezTo>
                <a:cubicBezTo>
                  <a:pt x="4184" y="2210"/>
                  <a:pt x="5328" y="1434"/>
                  <a:pt x="6633" y="861"/>
                </a:cubicBezTo>
                <a:cubicBezTo>
                  <a:pt x="7936" y="285"/>
                  <a:pt x="9326" y="0"/>
                  <a:pt x="10804" y="0"/>
                </a:cubicBezTo>
                <a:moveTo>
                  <a:pt x="6450" y="2241"/>
                </a:moveTo>
                <a:cubicBezTo>
                  <a:pt x="6133" y="2258"/>
                  <a:pt x="5783" y="2408"/>
                  <a:pt x="5393" y="2687"/>
                </a:cubicBezTo>
                <a:cubicBezTo>
                  <a:pt x="5006" y="2969"/>
                  <a:pt x="4627" y="3294"/>
                  <a:pt x="4257" y="3658"/>
                </a:cubicBezTo>
                <a:cubicBezTo>
                  <a:pt x="3890" y="4028"/>
                  <a:pt x="3548" y="4409"/>
                  <a:pt x="3237" y="4793"/>
                </a:cubicBezTo>
                <a:cubicBezTo>
                  <a:pt x="2927" y="5186"/>
                  <a:pt x="2684" y="5505"/>
                  <a:pt x="2514" y="5753"/>
                </a:cubicBezTo>
                <a:lnTo>
                  <a:pt x="2568" y="5753"/>
                </a:lnTo>
                <a:cubicBezTo>
                  <a:pt x="2604" y="5753"/>
                  <a:pt x="2661" y="5742"/>
                  <a:pt x="2737" y="5716"/>
                </a:cubicBezTo>
                <a:cubicBezTo>
                  <a:pt x="2814" y="5688"/>
                  <a:pt x="2850" y="5728"/>
                  <a:pt x="2850" y="5838"/>
                </a:cubicBezTo>
                <a:cubicBezTo>
                  <a:pt x="2850" y="5875"/>
                  <a:pt x="2839" y="5920"/>
                  <a:pt x="2811" y="5979"/>
                </a:cubicBezTo>
                <a:cubicBezTo>
                  <a:pt x="2783" y="6035"/>
                  <a:pt x="2833" y="6069"/>
                  <a:pt x="2961" y="6069"/>
                </a:cubicBezTo>
                <a:cubicBezTo>
                  <a:pt x="2997" y="6069"/>
                  <a:pt x="3020" y="6041"/>
                  <a:pt x="3028" y="5985"/>
                </a:cubicBezTo>
                <a:cubicBezTo>
                  <a:pt x="3037" y="5931"/>
                  <a:pt x="3051" y="5931"/>
                  <a:pt x="3068" y="5985"/>
                </a:cubicBezTo>
                <a:lnTo>
                  <a:pt x="3122" y="6199"/>
                </a:lnTo>
                <a:lnTo>
                  <a:pt x="3122" y="6227"/>
                </a:lnTo>
                <a:cubicBezTo>
                  <a:pt x="3122" y="6267"/>
                  <a:pt x="3099" y="6295"/>
                  <a:pt x="3054" y="6312"/>
                </a:cubicBezTo>
                <a:cubicBezTo>
                  <a:pt x="3011" y="6326"/>
                  <a:pt x="2997" y="6354"/>
                  <a:pt x="3014" y="6394"/>
                </a:cubicBezTo>
                <a:cubicBezTo>
                  <a:pt x="3051" y="6428"/>
                  <a:pt x="3093" y="6442"/>
                  <a:pt x="3141" y="6442"/>
                </a:cubicBezTo>
                <a:lnTo>
                  <a:pt x="3271" y="6442"/>
                </a:lnTo>
                <a:lnTo>
                  <a:pt x="3325" y="6417"/>
                </a:lnTo>
                <a:lnTo>
                  <a:pt x="3353" y="6394"/>
                </a:lnTo>
                <a:cubicBezTo>
                  <a:pt x="3353" y="6442"/>
                  <a:pt x="3379" y="6481"/>
                  <a:pt x="3432" y="6504"/>
                </a:cubicBezTo>
                <a:cubicBezTo>
                  <a:pt x="3489" y="6532"/>
                  <a:pt x="3534" y="6544"/>
                  <a:pt x="3568" y="6544"/>
                </a:cubicBezTo>
                <a:lnTo>
                  <a:pt x="3596" y="6544"/>
                </a:lnTo>
                <a:cubicBezTo>
                  <a:pt x="3596" y="6558"/>
                  <a:pt x="3576" y="6575"/>
                  <a:pt x="3543" y="6592"/>
                </a:cubicBezTo>
                <a:cubicBezTo>
                  <a:pt x="3506" y="6614"/>
                  <a:pt x="3506" y="6642"/>
                  <a:pt x="3543" y="6673"/>
                </a:cubicBezTo>
                <a:lnTo>
                  <a:pt x="3853" y="6730"/>
                </a:lnTo>
                <a:lnTo>
                  <a:pt x="3853" y="6758"/>
                </a:lnTo>
                <a:lnTo>
                  <a:pt x="4043" y="7148"/>
                </a:lnTo>
                <a:cubicBezTo>
                  <a:pt x="4043" y="7182"/>
                  <a:pt x="4028" y="7232"/>
                  <a:pt x="4003" y="7280"/>
                </a:cubicBezTo>
                <a:cubicBezTo>
                  <a:pt x="3975" y="7337"/>
                  <a:pt x="3944" y="7365"/>
                  <a:pt x="3907" y="7365"/>
                </a:cubicBezTo>
                <a:cubicBezTo>
                  <a:pt x="3870" y="7365"/>
                  <a:pt x="3856" y="7354"/>
                  <a:pt x="3867" y="7326"/>
                </a:cubicBezTo>
                <a:cubicBezTo>
                  <a:pt x="3876" y="7297"/>
                  <a:pt x="3879" y="7263"/>
                  <a:pt x="3879" y="7232"/>
                </a:cubicBezTo>
                <a:cubicBezTo>
                  <a:pt x="3879" y="7193"/>
                  <a:pt x="3870" y="7159"/>
                  <a:pt x="3853" y="7134"/>
                </a:cubicBezTo>
                <a:cubicBezTo>
                  <a:pt x="3836" y="7105"/>
                  <a:pt x="3769" y="7094"/>
                  <a:pt x="3650" y="7094"/>
                </a:cubicBezTo>
                <a:cubicBezTo>
                  <a:pt x="3633" y="7094"/>
                  <a:pt x="3608" y="7100"/>
                  <a:pt x="3582" y="7105"/>
                </a:cubicBezTo>
                <a:cubicBezTo>
                  <a:pt x="3554" y="7117"/>
                  <a:pt x="3551" y="7139"/>
                  <a:pt x="3568" y="7176"/>
                </a:cubicBezTo>
                <a:lnTo>
                  <a:pt x="3732" y="7523"/>
                </a:lnTo>
                <a:lnTo>
                  <a:pt x="3771" y="7551"/>
                </a:lnTo>
                <a:lnTo>
                  <a:pt x="3800" y="7580"/>
                </a:lnTo>
                <a:cubicBezTo>
                  <a:pt x="3709" y="7580"/>
                  <a:pt x="3647" y="7690"/>
                  <a:pt x="3616" y="7904"/>
                </a:cubicBezTo>
                <a:cubicBezTo>
                  <a:pt x="3585" y="8119"/>
                  <a:pt x="3568" y="8274"/>
                  <a:pt x="3568" y="8362"/>
                </a:cubicBezTo>
                <a:lnTo>
                  <a:pt x="3622" y="8610"/>
                </a:lnTo>
                <a:lnTo>
                  <a:pt x="3650" y="8686"/>
                </a:lnTo>
                <a:lnTo>
                  <a:pt x="3650" y="8743"/>
                </a:lnTo>
                <a:lnTo>
                  <a:pt x="3596" y="9002"/>
                </a:lnTo>
                <a:lnTo>
                  <a:pt x="3989" y="9581"/>
                </a:lnTo>
                <a:lnTo>
                  <a:pt x="4071" y="9581"/>
                </a:lnTo>
                <a:cubicBezTo>
                  <a:pt x="4088" y="9618"/>
                  <a:pt x="4079" y="9652"/>
                  <a:pt x="4043" y="9691"/>
                </a:cubicBezTo>
                <a:cubicBezTo>
                  <a:pt x="4006" y="9725"/>
                  <a:pt x="3997" y="9762"/>
                  <a:pt x="4014" y="9796"/>
                </a:cubicBezTo>
                <a:lnTo>
                  <a:pt x="4125" y="9906"/>
                </a:lnTo>
                <a:cubicBezTo>
                  <a:pt x="4125" y="9993"/>
                  <a:pt x="4142" y="10061"/>
                  <a:pt x="4178" y="10098"/>
                </a:cubicBezTo>
                <a:cubicBezTo>
                  <a:pt x="4212" y="10143"/>
                  <a:pt x="4272" y="10197"/>
                  <a:pt x="4353" y="10270"/>
                </a:cubicBezTo>
                <a:cubicBezTo>
                  <a:pt x="4334" y="10380"/>
                  <a:pt x="4427" y="10479"/>
                  <a:pt x="4630" y="10572"/>
                </a:cubicBezTo>
                <a:cubicBezTo>
                  <a:pt x="4834" y="10668"/>
                  <a:pt x="4961" y="10733"/>
                  <a:pt x="5017" y="10773"/>
                </a:cubicBezTo>
                <a:cubicBezTo>
                  <a:pt x="5088" y="10976"/>
                  <a:pt x="5178" y="11179"/>
                  <a:pt x="5286" y="11382"/>
                </a:cubicBezTo>
                <a:cubicBezTo>
                  <a:pt x="5393" y="11588"/>
                  <a:pt x="5526" y="11758"/>
                  <a:pt x="5679" y="11908"/>
                </a:cubicBezTo>
                <a:lnTo>
                  <a:pt x="5707" y="12094"/>
                </a:lnTo>
                <a:cubicBezTo>
                  <a:pt x="5707" y="12111"/>
                  <a:pt x="5684" y="12133"/>
                  <a:pt x="5639" y="12150"/>
                </a:cubicBezTo>
                <a:cubicBezTo>
                  <a:pt x="5594" y="12167"/>
                  <a:pt x="5588" y="12195"/>
                  <a:pt x="5625" y="12227"/>
                </a:cubicBezTo>
                <a:lnTo>
                  <a:pt x="5842" y="12325"/>
                </a:lnTo>
                <a:cubicBezTo>
                  <a:pt x="5876" y="12289"/>
                  <a:pt x="5924" y="12325"/>
                  <a:pt x="5984" y="12433"/>
                </a:cubicBezTo>
                <a:cubicBezTo>
                  <a:pt x="6040" y="12543"/>
                  <a:pt x="6088" y="12613"/>
                  <a:pt x="6125" y="12647"/>
                </a:cubicBezTo>
                <a:lnTo>
                  <a:pt x="6097" y="12729"/>
                </a:lnTo>
                <a:lnTo>
                  <a:pt x="6261" y="12961"/>
                </a:lnTo>
                <a:lnTo>
                  <a:pt x="6342" y="12989"/>
                </a:lnTo>
                <a:lnTo>
                  <a:pt x="6396" y="12879"/>
                </a:lnTo>
                <a:cubicBezTo>
                  <a:pt x="6359" y="12788"/>
                  <a:pt x="6297" y="12667"/>
                  <a:pt x="6207" y="12520"/>
                </a:cubicBezTo>
                <a:cubicBezTo>
                  <a:pt x="6116" y="12370"/>
                  <a:pt x="6023" y="12226"/>
                  <a:pt x="5930" y="12088"/>
                </a:cubicBezTo>
                <a:cubicBezTo>
                  <a:pt x="5834" y="11947"/>
                  <a:pt x="5755" y="11826"/>
                  <a:pt x="5693" y="11710"/>
                </a:cubicBezTo>
                <a:cubicBezTo>
                  <a:pt x="5628" y="11600"/>
                  <a:pt x="5597" y="11532"/>
                  <a:pt x="5597" y="11515"/>
                </a:cubicBezTo>
                <a:cubicBezTo>
                  <a:pt x="5597" y="11492"/>
                  <a:pt x="5588" y="11422"/>
                  <a:pt x="5571" y="11295"/>
                </a:cubicBezTo>
                <a:cubicBezTo>
                  <a:pt x="5551" y="11168"/>
                  <a:pt x="5534" y="11097"/>
                  <a:pt x="5517" y="11069"/>
                </a:cubicBezTo>
                <a:cubicBezTo>
                  <a:pt x="5571" y="11103"/>
                  <a:pt x="5639" y="11137"/>
                  <a:pt x="5721" y="11168"/>
                </a:cubicBezTo>
                <a:cubicBezTo>
                  <a:pt x="5800" y="11202"/>
                  <a:pt x="5868" y="11235"/>
                  <a:pt x="5922" y="11267"/>
                </a:cubicBezTo>
                <a:cubicBezTo>
                  <a:pt x="5958" y="11492"/>
                  <a:pt x="6046" y="11676"/>
                  <a:pt x="6187" y="11809"/>
                </a:cubicBezTo>
                <a:cubicBezTo>
                  <a:pt x="6326" y="11947"/>
                  <a:pt x="6450" y="12099"/>
                  <a:pt x="6557" y="12272"/>
                </a:cubicBezTo>
                <a:cubicBezTo>
                  <a:pt x="6520" y="12305"/>
                  <a:pt x="6520" y="12325"/>
                  <a:pt x="6557" y="12337"/>
                </a:cubicBezTo>
                <a:cubicBezTo>
                  <a:pt x="6594" y="12348"/>
                  <a:pt x="6625" y="12354"/>
                  <a:pt x="6653" y="12354"/>
                </a:cubicBezTo>
                <a:cubicBezTo>
                  <a:pt x="6687" y="12387"/>
                  <a:pt x="6707" y="12452"/>
                  <a:pt x="6707" y="12543"/>
                </a:cubicBezTo>
                <a:cubicBezTo>
                  <a:pt x="6834" y="12684"/>
                  <a:pt x="6998" y="12884"/>
                  <a:pt x="7199" y="13138"/>
                </a:cubicBezTo>
                <a:cubicBezTo>
                  <a:pt x="7402" y="13384"/>
                  <a:pt x="7504" y="13584"/>
                  <a:pt x="7504" y="13731"/>
                </a:cubicBezTo>
                <a:lnTo>
                  <a:pt x="7504" y="13754"/>
                </a:lnTo>
                <a:lnTo>
                  <a:pt x="7450" y="13949"/>
                </a:lnTo>
                <a:cubicBezTo>
                  <a:pt x="7504" y="14090"/>
                  <a:pt x="7597" y="14205"/>
                  <a:pt x="7727" y="14290"/>
                </a:cubicBezTo>
                <a:cubicBezTo>
                  <a:pt x="7857" y="14378"/>
                  <a:pt x="7987" y="14443"/>
                  <a:pt x="8114" y="14499"/>
                </a:cubicBezTo>
                <a:lnTo>
                  <a:pt x="8168" y="14499"/>
                </a:lnTo>
                <a:cubicBezTo>
                  <a:pt x="8349" y="14592"/>
                  <a:pt x="8532" y="14685"/>
                  <a:pt x="8721" y="14790"/>
                </a:cubicBezTo>
                <a:cubicBezTo>
                  <a:pt x="8911" y="14897"/>
                  <a:pt x="9106" y="14985"/>
                  <a:pt x="9304" y="15055"/>
                </a:cubicBezTo>
                <a:lnTo>
                  <a:pt x="9614" y="14863"/>
                </a:lnTo>
                <a:cubicBezTo>
                  <a:pt x="9688" y="14886"/>
                  <a:pt x="9764" y="14928"/>
                  <a:pt x="9846" y="15002"/>
                </a:cubicBezTo>
                <a:cubicBezTo>
                  <a:pt x="9925" y="15072"/>
                  <a:pt x="10018" y="15154"/>
                  <a:pt x="10123" y="15250"/>
                </a:cubicBezTo>
                <a:cubicBezTo>
                  <a:pt x="10225" y="15343"/>
                  <a:pt x="10346" y="15431"/>
                  <a:pt x="10487" y="15513"/>
                </a:cubicBezTo>
                <a:cubicBezTo>
                  <a:pt x="10626" y="15597"/>
                  <a:pt x="10787" y="15645"/>
                  <a:pt x="10968" y="15662"/>
                </a:cubicBezTo>
                <a:cubicBezTo>
                  <a:pt x="11092" y="15575"/>
                  <a:pt x="11157" y="15597"/>
                  <a:pt x="11157" y="15727"/>
                </a:cubicBezTo>
                <a:lnTo>
                  <a:pt x="11157" y="15784"/>
                </a:lnTo>
                <a:lnTo>
                  <a:pt x="11496" y="16193"/>
                </a:lnTo>
                <a:lnTo>
                  <a:pt x="11550" y="16391"/>
                </a:lnTo>
                <a:cubicBezTo>
                  <a:pt x="11640" y="16444"/>
                  <a:pt x="11731" y="16512"/>
                  <a:pt x="11827" y="16594"/>
                </a:cubicBezTo>
                <a:cubicBezTo>
                  <a:pt x="11920" y="16676"/>
                  <a:pt x="11996" y="16766"/>
                  <a:pt x="12050" y="16865"/>
                </a:cubicBezTo>
                <a:lnTo>
                  <a:pt x="12103" y="16865"/>
                </a:lnTo>
                <a:cubicBezTo>
                  <a:pt x="12194" y="16865"/>
                  <a:pt x="12267" y="16907"/>
                  <a:pt x="12327" y="16986"/>
                </a:cubicBezTo>
                <a:cubicBezTo>
                  <a:pt x="12386" y="17068"/>
                  <a:pt x="12459" y="17108"/>
                  <a:pt x="12550" y="17108"/>
                </a:cubicBezTo>
                <a:cubicBezTo>
                  <a:pt x="12604" y="17108"/>
                  <a:pt x="12632" y="17079"/>
                  <a:pt x="12632" y="17029"/>
                </a:cubicBezTo>
                <a:cubicBezTo>
                  <a:pt x="12632" y="16902"/>
                  <a:pt x="12640" y="16820"/>
                  <a:pt x="12657" y="16777"/>
                </a:cubicBezTo>
                <a:cubicBezTo>
                  <a:pt x="12674" y="16738"/>
                  <a:pt x="12700" y="16710"/>
                  <a:pt x="12725" y="16704"/>
                </a:cubicBezTo>
                <a:cubicBezTo>
                  <a:pt x="12753" y="16693"/>
                  <a:pt x="12782" y="16687"/>
                  <a:pt x="12807" y="16687"/>
                </a:cubicBezTo>
                <a:cubicBezTo>
                  <a:pt x="12835" y="16687"/>
                  <a:pt x="12849" y="16670"/>
                  <a:pt x="12849" y="16633"/>
                </a:cubicBezTo>
                <a:lnTo>
                  <a:pt x="12793" y="16554"/>
                </a:lnTo>
                <a:cubicBezTo>
                  <a:pt x="12756" y="16554"/>
                  <a:pt x="12731" y="16577"/>
                  <a:pt x="12714" y="16622"/>
                </a:cubicBezTo>
                <a:cubicBezTo>
                  <a:pt x="12694" y="16667"/>
                  <a:pt x="12669" y="16670"/>
                  <a:pt x="12632" y="16633"/>
                </a:cubicBezTo>
                <a:lnTo>
                  <a:pt x="12440" y="16743"/>
                </a:lnTo>
                <a:lnTo>
                  <a:pt x="12211" y="16687"/>
                </a:lnTo>
                <a:lnTo>
                  <a:pt x="11889" y="16136"/>
                </a:lnTo>
                <a:lnTo>
                  <a:pt x="11996" y="15366"/>
                </a:lnTo>
                <a:cubicBezTo>
                  <a:pt x="12013" y="15332"/>
                  <a:pt x="11979" y="15287"/>
                  <a:pt x="11894" y="15244"/>
                </a:cubicBezTo>
                <a:cubicBezTo>
                  <a:pt x="11807" y="15199"/>
                  <a:pt x="11784" y="15154"/>
                  <a:pt x="11818" y="15112"/>
                </a:cubicBezTo>
                <a:cubicBezTo>
                  <a:pt x="11694" y="15032"/>
                  <a:pt x="11541" y="15001"/>
                  <a:pt x="11360" y="15001"/>
                </a:cubicBezTo>
                <a:cubicBezTo>
                  <a:pt x="11324" y="15001"/>
                  <a:pt x="11230" y="15013"/>
                  <a:pt x="11083" y="15038"/>
                </a:cubicBezTo>
                <a:cubicBezTo>
                  <a:pt x="10934" y="15066"/>
                  <a:pt x="10857" y="15055"/>
                  <a:pt x="10857" y="15001"/>
                </a:cubicBezTo>
                <a:cubicBezTo>
                  <a:pt x="10857" y="14945"/>
                  <a:pt x="10872" y="14874"/>
                  <a:pt x="10900" y="14784"/>
                </a:cubicBezTo>
                <a:cubicBezTo>
                  <a:pt x="10925" y="14691"/>
                  <a:pt x="10959" y="14598"/>
                  <a:pt x="10993" y="14493"/>
                </a:cubicBezTo>
                <a:cubicBezTo>
                  <a:pt x="11030" y="14389"/>
                  <a:pt x="11058" y="14301"/>
                  <a:pt x="11075" y="14228"/>
                </a:cubicBezTo>
                <a:cubicBezTo>
                  <a:pt x="11092" y="14157"/>
                  <a:pt x="11103" y="14112"/>
                  <a:pt x="11103" y="14095"/>
                </a:cubicBezTo>
                <a:lnTo>
                  <a:pt x="11278" y="13731"/>
                </a:lnTo>
                <a:lnTo>
                  <a:pt x="11239" y="13677"/>
                </a:lnTo>
                <a:lnTo>
                  <a:pt x="11021" y="13621"/>
                </a:lnTo>
                <a:cubicBezTo>
                  <a:pt x="10985" y="13621"/>
                  <a:pt x="10925" y="13649"/>
                  <a:pt x="10846" y="13706"/>
                </a:cubicBezTo>
                <a:cubicBezTo>
                  <a:pt x="10764" y="13754"/>
                  <a:pt x="10685" y="13821"/>
                  <a:pt x="10609" y="13898"/>
                </a:cubicBezTo>
                <a:cubicBezTo>
                  <a:pt x="10533" y="13974"/>
                  <a:pt x="10468" y="14053"/>
                  <a:pt x="10414" y="14123"/>
                </a:cubicBezTo>
                <a:cubicBezTo>
                  <a:pt x="10360" y="14197"/>
                  <a:pt x="10332" y="14256"/>
                  <a:pt x="10332" y="14313"/>
                </a:cubicBezTo>
                <a:lnTo>
                  <a:pt x="9724" y="14442"/>
                </a:lnTo>
                <a:cubicBezTo>
                  <a:pt x="9597" y="14442"/>
                  <a:pt x="9493" y="14394"/>
                  <a:pt x="9411" y="14284"/>
                </a:cubicBezTo>
                <a:cubicBezTo>
                  <a:pt x="9377" y="14140"/>
                  <a:pt x="9301" y="13979"/>
                  <a:pt x="9182" y="13804"/>
                </a:cubicBezTo>
                <a:cubicBezTo>
                  <a:pt x="9066" y="13627"/>
                  <a:pt x="9007" y="13474"/>
                  <a:pt x="9007" y="13336"/>
                </a:cubicBezTo>
                <a:cubicBezTo>
                  <a:pt x="9007" y="13132"/>
                  <a:pt x="9041" y="12938"/>
                  <a:pt x="9114" y="12757"/>
                </a:cubicBezTo>
                <a:cubicBezTo>
                  <a:pt x="9188" y="12576"/>
                  <a:pt x="9159" y="12382"/>
                  <a:pt x="9032" y="12178"/>
                </a:cubicBezTo>
                <a:cubicBezTo>
                  <a:pt x="9052" y="12178"/>
                  <a:pt x="9075" y="12167"/>
                  <a:pt x="9100" y="12150"/>
                </a:cubicBezTo>
                <a:cubicBezTo>
                  <a:pt x="9128" y="12133"/>
                  <a:pt x="9134" y="12105"/>
                  <a:pt x="9114" y="12068"/>
                </a:cubicBezTo>
                <a:lnTo>
                  <a:pt x="9275" y="11879"/>
                </a:lnTo>
                <a:lnTo>
                  <a:pt x="9303" y="11851"/>
                </a:lnTo>
                <a:lnTo>
                  <a:pt x="9329" y="11879"/>
                </a:lnTo>
                <a:cubicBezTo>
                  <a:pt x="9456" y="11786"/>
                  <a:pt x="9623" y="11758"/>
                  <a:pt x="9832" y="11786"/>
                </a:cubicBezTo>
                <a:cubicBezTo>
                  <a:pt x="10038" y="11809"/>
                  <a:pt x="10168" y="11746"/>
                  <a:pt x="10225" y="11594"/>
                </a:cubicBezTo>
                <a:lnTo>
                  <a:pt x="10439" y="11769"/>
                </a:lnTo>
                <a:cubicBezTo>
                  <a:pt x="10476" y="11786"/>
                  <a:pt x="10516" y="11769"/>
                  <a:pt x="10561" y="11710"/>
                </a:cubicBezTo>
                <a:cubicBezTo>
                  <a:pt x="10606" y="11653"/>
                  <a:pt x="10629" y="11605"/>
                  <a:pt x="10629" y="11566"/>
                </a:cubicBezTo>
                <a:lnTo>
                  <a:pt x="10521" y="11515"/>
                </a:lnTo>
                <a:lnTo>
                  <a:pt x="11050" y="11377"/>
                </a:lnTo>
                <a:lnTo>
                  <a:pt x="11075" y="11461"/>
                </a:lnTo>
                <a:lnTo>
                  <a:pt x="11332" y="11433"/>
                </a:lnTo>
                <a:lnTo>
                  <a:pt x="11629" y="11619"/>
                </a:lnTo>
                <a:cubicBezTo>
                  <a:pt x="11665" y="11619"/>
                  <a:pt x="11702" y="11600"/>
                  <a:pt x="11739" y="11554"/>
                </a:cubicBezTo>
                <a:cubicBezTo>
                  <a:pt x="11776" y="11509"/>
                  <a:pt x="11815" y="11504"/>
                  <a:pt x="11860" y="11537"/>
                </a:cubicBezTo>
                <a:lnTo>
                  <a:pt x="12132" y="11825"/>
                </a:lnTo>
                <a:cubicBezTo>
                  <a:pt x="12095" y="11896"/>
                  <a:pt x="12089" y="11952"/>
                  <a:pt x="12118" y="11984"/>
                </a:cubicBezTo>
                <a:cubicBezTo>
                  <a:pt x="12143" y="12023"/>
                  <a:pt x="12157" y="12057"/>
                  <a:pt x="12157" y="12094"/>
                </a:cubicBezTo>
                <a:cubicBezTo>
                  <a:pt x="12157" y="12150"/>
                  <a:pt x="12205" y="12271"/>
                  <a:pt x="12298" y="12463"/>
                </a:cubicBezTo>
                <a:cubicBezTo>
                  <a:pt x="12394" y="12658"/>
                  <a:pt x="12479" y="12757"/>
                  <a:pt x="12550" y="12757"/>
                </a:cubicBezTo>
                <a:cubicBezTo>
                  <a:pt x="12640" y="12757"/>
                  <a:pt x="12680" y="12698"/>
                  <a:pt x="12671" y="12582"/>
                </a:cubicBezTo>
                <a:cubicBezTo>
                  <a:pt x="12663" y="12466"/>
                  <a:pt x="12657" y="12390"/>
                  <a:pt x="12657" y="12356"/>
                </a:cubicBezTo>
                <a:cubicBezTo>
                  <a:pt x="12657" y="12176"/>
                  <a:pt x="12620" y="11998"/>
                  <a:pt x="12550" y="11828"/>
                </a:cubicBezTo>
                <a:cubicBezTo>
                  <a:pt x="12479" y="11656"/>
                  <a:pt x="12409" y="11481"/>
                  <a:pt x="12346" y="11298"/>
                </a:cubicBezTo>
                <a:lnTo>
                  <a:pt x="12346" y="11221"/>
                </a:lnTo>
                <a:cubicBezTo>
                  <a:pt x="12346" y="11128"/>
                  <a:pt x="12403" y="11049"/>
                  <a:pt x="12516" y="10984"/>
                </a:cubicBezTo>
                <a:cubicBezTo>
                  <a:pt x="12629" y="10911"/>
                  <a:pt x="12685" y="10874"/>
                  <a:pt x="12685" y="10851"/>
                </a:cubicBezTo>
                <a:cubicBezTo>
                  <a:pt x="12776" y="10781"/>
                  <a:pt x="12878" y="10707"/>
                  <a:pt x="12991" y="10637"/>
                </a:cubicBezTo>
                <a:cubicBezTo>
                  <a:pt x="13101" y="10563"/>
                  <a:pt x="13186" y="10482"/>
                  <a:pt x="13239" y="10383"/>
                </a:cubicBezTo>
                <a:lnTo>
                  <a:pt x="13347" y="10163"/>
                </a:lnTo>
                <a:lnTo>
                  <a:pt x="13347" y="10030"/>
                </a:lnTo>
                <a:lnTo>
                  <a:pt x="13429" y="10030"/>
                </a:lnTo>
                <a:cubicBezTo>
                  <a:pt x="13465" y="10030"/>
                  <a:pt x="13482" y="10002"/>
                  <a:pt x="13482" y="9948"/>
                </a:cubicBezTo>
                <a:cubicBezTo>
                  <a:pt x="13482" y="9931"/>
                  <a:pt x="13471" y="9914"/>
                  <a:pt x="13443" y="9903"/>
                </a:cubicBezTo>
                <a:cubicBezTo>
                  <a:pt x="13414" y="9886"/>
                  <a:pt x="13383" y="9863"/>
                  <a:pt x="13347" y="9827"/>
                </a:cubicBezTo>
                <a:cubicBezTo>
                  <a:pt x="13313" y="9810"/>
                  <a:pt x="13276" y="9782"/>
                  <a:pt x="13239" y="9742"/>
                </a:cubicBezTo>
                <a:lnTo>
                  <a:pt x="13321" y="9694"/>
                </a:lnTo>
                <a:cubicBezTo>
                  <a:pt x="13358" y="9638"/>
                  <a:pt x="13383" y="9573"/>
                  <a:pt x="13403" y="9491"/>
                </a:cubicBezTo>
                <a:cubicBezTo>
                  <a:pt x="13420" y="9406"/>
                  <a:pt x="13412" y="9335"/>
                  <a:pt x="13375" y="9273"/>
                </a:cubicBezTo>
                <a:lnTo>
                  <a:pt x="13578" y="9163"/>
                </a:lnTo>
                <a:cubicBezTo>
                  <a:pt x="13558" y="9220"/>
                  <a:pt x="13578" y="9254"/>
                  <a:pt x="13632" y="9273"/>
                </a:cubicBezTo>
                <a:cubicBezTo>
                  <a:pt x="13686" y="9290"/>
                  <a:pt x="13731" y="9290"/>
                  <a:pt x="13768" y="9273"/>
                </a:cubicBezTo>
                <a:lnTo>
                  <a:pt x="13903" y="9053"/>
                </a:lnTo>
                <a:cubicBezTo>
                  <a:pt x="13866" y="8966"/>
                  <a:pt x="13844" y="8932"/>
                  <a:pt x="13835" y="8960"/>
                </a:cubicBezTo>
                <a:cubicBezTo>
                  <a:pt x="13827" y="8988"/>
                  <a:pt x="13850" y="8960"/>
                  <a:pt x="13903" y="8867"/>
                </a:cubicBezTo>
                <a:cubicBezTo>
                  <a:pt x="13994" y="8833"/>
                  <a:pt x="14081" y="8788"/>
                  <a:pt x="14166" y="8740"/>
                </a:cubicBezTo>
                <a:cubicBezTo>
                  <a:pt x="14254" y="8689"/>
                  <a:pt x="14338" y="8664"/>
                  <a:pt x="14432" y="8664"/>
                </a:cubicBezTo>
                <a:cubicBezTo>
                  <a:pt x="14448" y="8683"/>
                  <a:pt x="14465" y="8689"/>
                  <a:pt x="14485" y="8689"/>
                </a:cubicBezTo>
                <a:cubicBezTo>
                  <a:pt x="14539" y="8689"/>
                  <a:pt x="14564" y="8683"/>
                  <a:pt x="14564" y="8664"/>
                </a:cubicBezTo>
                <a:cubicBezTo>
                  <a:pt x="14564" y="8573"/>
                  <a:pt x="14547" y="8520"/>
                  <a:pt x="14511" y="8503"/>
                </a:cubicBezTo>
                <a:lnTo>
                  <a:pt x="14675" y="8167"/>
                </a:lnTo>
                <a:cubicBezTo>
                  <a:pt x="14799" y="8167"/>
                  <a:pt x="14895" y="8110"/>
                  <a:pt x="14957" y="8000"/>
                </a:cubicBezTo>
                <a:lnTo>
                  <a:pt x="15203" y="7972"/>
                </a:lnTo>
                <a:cubicBezTo>
                  <a:pt x="15257" y="7958"/>
                  <a:pt x="15282" y="7924"/>
                  <a:pt x="15282" y="7867"/>
                </a:cubicBezTo>
                <a:lnTo>
                  <a:pt x="15282" y="7842"/>
                </a:lnTo>
                <a:lnTo>
                  <a:pt x="15757" y="7704"/>
                </a:lnTo>
                <a:lnTo>
                  <a:pt x="15810" y="7554"/>
                </a:lnTo>
                <a:lnTo>
                  <a:pt x="15675" y="7368"/>
                </a:lnTo>
                <a:cubicBezTo>
                  <a:pt x="15692" y="7368"/>
                  <a:pt x="15700" y="7351"/>
                  <a:pt x="15700" y="7311"/>
                </a:cubicBezTo>
                <a:cubicBezTo>
                  <a:pt x="15700" y="7277"/>
                  <a:pt x="15683" y="7252"/>
                  <a:pt x="15646" y="7235"/>
                </a:cubicBezTo>
                <a:cubicBezTo>
                  <a:pt x="15613" y="7212"/>
                  <a:pt x="15579" y="7195"/>
                  <a:pt x="15553" y="7179"/>
                </a:cubicBezTo>
                <a:cubicBezTo>
                  <a:pt x="15525" y="7162"/>
                  <a:pt x="15494" y="7142"/>
                  <a:pt x="15457" y="7125"/>
                </a:cubicBezTo>
                <a:lnTo>
                  <a:pt x="15403" y="7150"/>
                </a:lnTo>
                <a:lnTo>
                  <a:pt x="15457" y="7125"/>
                </a:lnTo>
                <a:lnTo>
                  <a:pt x="15539" y="7125"/>
                </a:lnTo>
                <a:lnTo>
                  <a:pt x="15714" y="7125"/>
                </a:lnTo>
                <a:cubicBezTo>
                  <a:pt x="15796" y="7125"/>
                  <a:pt x="15836" y="7085"/>
                  <a:pt x="15836" y="7003"/>
                </a:cubicBezTo>
                <a:cubicBezTo>
                  <a:pt x="15836" y="6893"/>
                  <a:pt x="15774" y="6837"/>
                  <a:pt x="15646" y="6837"/>
                </a:cubicBezTo>
                <a:cubicBezTo>
                  <a:pt x="15485" y="6837"/>
                  <a:pt x="15299" y="6877"/>
                  <a:pt x="15087" y="6953"/>
                </a:cubicBezTo>
                <a:cubicBezTo>
                  <a:pt x="14875" y="7029"/>
                  <a:pt x="14728" y="7162"/>
                  <a:pt x="14646" y="7339"/>
                </a:cubicBezTo>
                <a:lnTo>
                  <a:pt x="14457" y="7450"/>
                </a:lnTo>
                <a:lnTo>
                  <a:pt x="14700" y="7207"/>
                </a:lnTo>
                <a:lnTo>
                  <a:pt x="14739" y="7125"/>
                </a:lnTo>
                <a:cubicBezTo>
                  <a:pt x="14739" y="7085"/>
                  <a:pt x="14697" y="7063"/>
                  <a:pt x="14612" y="7046"/>
                </a:cubicBezTo>
                <a:cubicBezTo>
                  <a:pt x="14528" y="7035"/>
                  <a:pt x="14502" y="7029"/>
                  <a:pt x="14539" y="7029"/>
                </a:cubicBezTo>
                <a:cubicBezTo>
                  <a:pt x="14700" y="7029"/>
                  <a:pt x="14824" y="7015"/>
                  <a:pt x="14909" y="6975"/>
                </a:cubicBezTo>
                <a:cubicBezTo>
                  <a:pt x="14997" y="6936"/>
                  <a:pt x="15067" y="6899"/>
                  <a:pt x="15121" y="6854"/>
                </a:cubicBezTo>
                <a:cubicBezTo>
                  <a:pt x="15175" y="6809"/>
                  <a:pt x="15231" y="6766"/>
                  <a:pt x="15288" y="6715"/>
                </a:cubicBezTo>
                <a:cubicBezTo>
                  <a:pt x="15347" y="6670"/>
                  <a:pt x="15432" y="6634"/>
                  <a:pt x="15539" y="6594"/>
                </a:cubicBezTo>
                <a:cubicBezTo>
                  <a:pt x="15745" y="6634"/>
                  <a:pt x="15946" y="6645"/>
                  <a:pt x="16135" y="6622"/>
                </a:cubicBezTo>
                <a:cubicBezTo>
                  <a:pt x="16322" y="6605"/>
                  <a:pt x="16522" y="6594"/>
                  <a:pt x="16729" y="6594"/>
                </a:cubicBezTo>
                <a:cubicBezTo>
                  <a:pt x="16785" y="6560"/>
                  <a:pt x="16839" y="6523"/>
                  <a:pt x="16892" y="6484"/>
                </a:cubicBezTo>
                <a:cubicBezTo>
                  <a:pt x="16946" y="6439"/>
                  <a:pt x="16980" y="6396"/>
                  <a:pt x="17000" y="6340"/>
                </a:cubicBezTo>
                <a:lnTo>
                  <a:pt x="17311" y="6286"/>
                </a:lnTo>
                <a:cubicBezTo>
                  <a:pt x="17347" y="6323"/>
                  <a:pt x="17401" y="6315"/>
                  <a:pt x="17474" y="6258"/>
                </a:cubicBezTo>
                <a:cubicBezTo>
                  <a:pt x="17545" y="6202"/>
                  <a:pt x="17582" y="6159"/>
                  <a:pt x="17582" y="6125"/>
                </a:cubicBezTo>
                <a:cubicBezTo>
                  <a:pt x="17582" y="6032"/>
                  <a:pt x="17531" y="5976"/>
                  <a:pt x="17432" y="5950"/>
                </a:cubicBezTo>
                <a:cubicBezTo>
                  <a:pt x="17333" y="5922"/>
                  <a:pt x="17282" y="5854"/>
                  <a:pt x="17282" y="5755"/>
                </a:cubicBezTo>
                <a:cubicBezTo>
                  <a:pt x="17282" y="5738"/>
                  <a:pt x="17288" y="5713"/>
                  <a:pt x="17296" y="5679"/>
                </a:cubicBezTo>
                <a:cubicBezTo>
                  <a:pt x="17308" y="5640"/>
                  <a:pt x="17294" y="5623"/>
                  <a:pt x="17257" y="5623"/>
                </a:cubicBezTo>
                <a:cubicBezTo>
                  <a:pt x="17203" y="5623"/>
                  <a:pt x="17116" y="5651"/>
                  <a:pt x="16994" y="5707"/>
                </a:cubicBezTo>
                <a:cubicBezTo>
                  <a:pt x="16870" y="5758"/>
                  <a:pt x="16785" y="5806"/>
                  <a:pt x="16729" y="5840"/>
                </a:cubicBezTo>
                <a:cubicBezTo>
                  <a:pt x="16692" y="5854"/>
                  <a:pt x="16672" y="5854"/>
                  <a:pt x="16661" y="5829"/>
                </a:cubicBezTo>
                <a:cubicBezTo>
                  <a:pt x="16652" y="5801"/>
                  <a:pt x="16649" y="5767"/>
                  <a:pt x="16649" y="5730"/>
                </a:cubicBezTo>
                <a:lnTo>
                  <a:pt x="16675" y="5755"/>
                </a:lnTo>
                <a:lnTo>
                  <a:pt x="16785" y="5705"/>
                </a:lnTo>
                <a:lnTo>
                  <a:pt x="17093" y="5594"/>
                </a:lnTo>
                <a:lnTo>
                  <a:pt x="17147" y="5538"/>
                </a:lnTo>
                <a:cubicBezTo>
                  <a:pt x="17147" y="5484"/>
                  <a:pt x="17116" y="5451"/>
                  <a:pt x="17048" y="5434"/>
                </a:cubicBezTo>
                <a:cubicBezTo>
                  <a:pt x="16980" y="5411"/>
                  <a:pt x="16926" y="5405"/>
                  <a:pt x="16892" y="5405"/>
                </a:cubicBezTo>
                <a:cubicBezTo>
                  <a:pt x="16856" y="5405"/>
                  <a:pt x="16802" y="5417"/>
                  <a:pt x="16729" y="5445"/>
                </a:cubicBezTo>
                <a:cubicBezTo>
                  <a:pt x="16658" y="5473"/>
                  <a:pt x="16621" y="5456"/>
                  <a:pt x="16621" y="5405"/>
                </a:cubicBezTo>
                <a:lnTo>
                  <a:pt x="16649" y="5349"/>
                </a:lnTo>
                <a:cubicBezTo>
                  <a:pt x="16539" y="5259"/>
                  <a:pt x="16443" y="5154"/>
                  <a:pt x="16358" y="5047"/>
                </a:cubicBezTo>
                <a:cubicBezTo>
                  <a:pt x="16271" y="4931"/>
                  <a:pt x="16228" y="4861"/>
                  <a:pt x="16228" y="4821"/>
                </a:cubicBezTo>
                <a:cubicBezTo>
                  <a:pt x="16228" y="4787"/>
                  <a:pt x="16234" y="4751"/>
                  <a:pt x="16243" y="4705"/>
                </a:cubicBezTo>
                <a:cubicBezTo>
                  <a:pt x="16251" y="4669"/>
                  <a:pt x="16228" y="4646"/>
                  <a:pt x="16175" y="4646"/>
                </a:cubicBezTo>
                <a:cubicBezTo>
                  <a:pt x="16138" y="4646"/>
                  <a:pt x="16107" y="4652"/>
                  <a:pt x="16082" y="4663"/>
                </a:cubicBezTo>
                <a:cubicBezTo>
                  <a:pt x="16053" y="4672"/>
                  <a:pt x="16039" y="4646"/>
                  <a:pt x="16039" y="4595"/>
                </a:cubicBezTo>
                <a:cubicBezTo>
                  <a:pt x="16039" y="4556"/>
                  <a:pt x="16017" y="4480"/>
                  <a:pt x="15971" y="4364"/>
                </a:cubicBezTo>
                <a:cubicBezTo>
                  <a:pt x="15926" y="4248"/>
                  <a:pt x="15864" y="4189"/>
                  <a:pt x="15782" y="4189"/>
                </a:cubicBezTo>
                <a:lnTo>
                  <a:pt x="15675" y="4299"/>
                </a:lnTo>
                <a:cubicBezTo>
                  <a:pt x="15675" y="4347"/>
                  <a:pt x="15646" y="4392"/>
                  <a:pt x="15593" y="4420"/>
                </a:cubicBezTo>
                <a:cubicBezTo>
                  <a:pt x="15539" y="4446"/>
                  <a:pt x="15511" y="4474"/>
                  <a:pt x="15511" y="4513"/>
                </a:cubicBezTo>
                <a:lnTo>
                  <a:pt x="15457" y="4513"/>
                </a:lnTo>
                <a:lnTo>
                  <a:pt x="15175" y="4672"/>
                </a:lnTo>
                <a:cubicBezTo>
                  <a:pt x="15155" y="4640"/>
                  <a:pt x="15132" y="4629"/>
                  <a:pt x="15107" y="4646"/>
                </a:cubicBezTo>
                <a:cubicBezTo>
                  <a:pt x="15079" y="4669"/>
                  <a:pt x="15047" y="4672"/>
                  <a:pt x="15011" y="4672"/>
                </a:cubicBezTo>
                <a:lnTo>
                  <a:pt x="14985" y="4672"/>
                </a:lnTo>
                <a:lnTo>
                  <a:pt x="14957" y="4700"/>
                </a:lnTo>
                <a:cubicBezTo>
                  <a:pt x="15028" y="4700"/>
                  <a:pt x="15062" y="4663"/>
                  <a:pt x="15053" y="4578"/>
                </a:cubicBezTo>
                <a:cubicBezTo>
                  <a:pt x="15042" y="4497"/>
                  <a:pt x="15011" y="4457"/>
                  <a:pt x="14957" y="4457"/>
                </a:cubicBezTo>
                <a:lnTo>
                  <a:pt x="14739" y="4513"/>
                </a:lnTo>
                <a:cubicBezTo>
                  <a:pt x="14706" y="4513"/>
                  <a:pt x="14683" y="4508"/>
                  <a:pt x="14680" y="4496"/>
                </a:cubicBezTo>
                <a:cubicBezTo>
                  <a:pt x="14675" y="4491"/>
                  <a:pt x="14683" y="4474"/>
                  <a:pt x="14708" y="4446"/>
                </a:cubicBezTo>
                <a:cubicBezTo>
                  <a:pt x="14731" y="4420"/>
                  <a:pt x="14751" y="4386"/>
                  <a:pt x="14768" y="4347"/>
                </a:cubicBezTo>
                <a:cubicBezTo>
                  <a:pt x="14788" y="4316"/>
                  <a:pt x="14788" y="4276"/>
                  <a:pt x="14768" y="4242"/>
                </a:cubicBezTo>
                <a:cubicBezTo>
                  <a:pt x="14751" y="4203"/>
                  <a:pt x="14720" y="4203"/>
                  <a:pt x="14680" y="4225"/>
                </a:cubicBezTo>
                <a:cubicBezTo>
                  <a:pt x="14641" y="4254"/>
                  <a:pt x="14618" y="4254"/>
                  <a:pt x="14618" y="4214"/>
                </a:cubicBezTo>
                <a:lnTo>
                  <a:pt x="14700" y="4214"/>
                </a:lnTo>
                <a:lnTo>
                  <a:pt x="14768" y="4149"/>
                </a:lnTo>
                <a:cubicBezTo>
                  <a:pt x="14788" y="4127"/>
                  <a:pt x="14779" y="4098"/>
                  <a:pt x="14748" y="4056"/>
                </a:cubicBezTo>
                <a:cubicBezTo>
                  <a:pt x="14717" y="4005"/>
                  <a:pt x="14691" y="3977"/>
                  <a:pt x="14674" y="3957"/>
                </a:cubicBezTo>
                <a:lnTo>
                  <a:pt x="14375" y="3906"/>
                </a:lnTo>
                <a:lnTo>
                  <a:pt x="14186" y="3740"/>
                </a:lnTo>
                <a:cubicBezTo>
                  <a:pt x="14169" y="3757"/>
                  <a:pt x="14135" y="3745"/>
                  <a:pt x="14087" y="3703"/>
                </a:cubicBezTo>
                <a:cubicBezTo>
                  <a:pt x="14036" y="3658"/>
                  <a:pt x="13994" y="3624"/>
                  <a:pt x="13957" y="3610"/>
                </a:cubicBezTo>
                <a:lnTo>
                  <a:pt x="13739" y="3686"/>
                </a:lnTo>
                <a:lnTo>
                  <a:pt x="13211" y="3565"/>
                </a:lnTo>
                <a:cubicBezTo>
                  <a:pt x="13177" y="3565"/>
                  <a:pt x="13140" y="3576"/>
                  <a:pt x="13104" y="3599"/>
                </a:cubicBezTo>
                <a:cubicBezTo>
                  <a:pt x="13070" y="3624"/>
                  <a:pt x="13050" y="3652"/>
                  <a:pt x="13050" y="3686"/>
                </a:cubicBezTo>
                <a:cubicBezTo>
                  <a:pt x="13050" y="3726"/>
                  <a:pt x="13070" y="3751"/>
                  <a:pt x="13104" y="3768"/>
                </a:cubicBezTo>
                <a:cubicBezTo>
                  <a:pt x="13140" y="3785"/>
                  <a:pt x="13157" y="3813"/>
                  <a:pt x="13157" y="3850"/>
                </a:cubicBezTo>
                <a:cubicBezTo>
                  <a:pt x="13157" y="3884"/>
                  <a:pt x="13171" y="3983"/>
                  <a:pt x="13200" y="4138"/>
                </a:cubicBezTo>
                <a:cubicBezTo>
                  <a:pt x="13225" y="4299"/>
                  <a:pt x="13202" y="4358"/>
                  <a:pt x="13132" y="4324"/>
                </a:cubicBezTo>
                <a:lnTo>
                  <a:pt x="12996" y="4513"/>
                </a:lnTo>
                <a:cubicBezTo>
                  <a:pt x="13013" y="4547"/>
                  <a:pt x="13044" y="4578"/>
                  <a:pt x="13089" y="4606"/>
                </a:cubicBezTo>
                <a:cubicBezTo>
                  <a:pt x="13137" y="4635"/>
                  <a:pt x="13180" y="4669"/>
                  <a:pt x="13225" y="4705"/>
                </a:cubicBezTo>
                <a:cubicBezTo>
                  <a:pt x="13270" y="4750"/>
                  <a:pt x="13313" y="4793"/>
                  <a:pt x="13347" y="4849"/>
                </a:cubicBezTo>
                <a:cubicBezTo>
                  <a:pt x="13383" y="4903"/>
                  <a:pt x="13392" y="4988"/>
                  <a:pt x="13375" y="5092"/>
                </a:cubicBezTo>
                <a:lnTo>
                  <a:pt x="12767" y="5510"/>
                </a:lnTo>
                <a:lnTo>
                  <a:pt x="12767" y="5566"/>
                </a:lnTo>
                <a:cubicBezTo>
                  <a:pt x="12767" y="5637"/>
                  <a:pt x="12784" y="5705"/>
                  <a:pt x="12821" y="5770"/>
                </a:cubicBezTo>
                <a:cubicBezTo>
                  <a:pt x="12855" y="5832"/>
                  <a:pt x="12892" y="5914"/>
                  <a:pt x="12928" y="6012"/>
                </a:cubicBezTo>
                <a:cubicBezTo>
                  <a:pt x="13019" y="6052"/>
                  <a:pt x="13061" y="6080"/>
                  <a:pt x="13058" y="6105"/>
                </a:cubicBezTo>
                <a:cubicBezTo>
                  <a:pt x="13053" y="6134"/>
                  <a:pt x="13022" y="6162"/>
                  <a:pt x="12962" y="6190"/>
                </a:cubicBezTo>
                <a:cubicBezTo>
                  <a:pt x="12903" y="6216"/>
                  <a:pt x="12849" y="6244"/>
                  <a:pt x="12793" y="6272"/>
                </a:cubicBezTo>
                <a:cubicBezTo>
                  <a:pt x="12739" y="6295"/>
                  <a:pt x="12714" y="6320"/>
                  <a:pt x="12714" y="6337"/>
                </a:cubicBezTo>
                <a:cubicBezTo>
                  <a:pt x="12714" y="6354"/>
                  <a:pt x="12694" y="6365"/>
                  <a:pt x="12657" y="6365"/>
                </a:cubicBezTo>
                <a:lnTo>
                  <a:pt x="12550" y="6365"/>
                </a:lnTo>
                <a:lnTo>
                  <a:pt x="12496" y="6365"/>
                </a:lnTo>
                <a:cubicBezTo>
                  <a:pt x="12496" y="6343"/>
                  <a:pt x="12505" y="6331"/>
                  <a:pt x="12522" y="6320"/>
                </a:cubicBezTo>
                <a:cubicBezTo>
                  <a:pt x="12541" y="6314"/>
                  <a:pt x="12550" y="6295"/>
                  <a:pt x="12550" y="6255"/>
                </a:cubicBezTo>
                <a:lnTo>
                  <a:pt x="12293" y="6094"/>
                </a:lnTo>
                <a:lnTo>
                  <a:pt x="12293" y="6122"/>
                </a:lnTo>
                <a:lnTo>
                  <a:pt x="12185" y="5902"/>
                </a:lnTo>
                <a:cubicBezTo>
                  <a:pt x="12219" y="5815"/>
                  <a:pt x="12225" y="5747"/>
                  <a:pt x="12199" y="5710"/>
                </a:cubicBezTo>
                <a:cubicBezTo>
                  <a:pt x="12171" y="5665"/>
                  <a:pt x="12157" y="5620"/>
                  <a:pt x="12157" y="5566"/>
                </a:cubicBezTo>
                <a:cubicBezTo>
                  <a:pt x="12157" y="5422"/>
                  <a:pt x="12092" y="5352"/>
                  <a:pt x="11962" y="5352"/>
                </a:cubicBezTo>
                <a:cubicBezTo>
                  <a:pt x="11832" y="5352"/>
                  <a:pt x="11694" y="5369"/>
                  <a:pt x="11550" y="5408"/>
                </a:cubicBezTo>
                <a:cubicBezTo>
                  <a:pt x="11584" y="5386"/>
                  <a:pt x="11581" y="5360"/>
                  <a:pt x="11536" y="5321"/>
                </a:cubicBezTo>
                <a:cubicBezTo>
                  <a:pt x="11490" y="5276"/>
                  <a:pt x="11459" y="5259"/>
                  <a:pt x="11439" y="5259"/>
                </a:cubicBezTo>
                <a:cubicBezTo>
                  <a:pt x="11295" y="5259"/>
                  <a:pt x="11126" y="5194"/>
                  <a:pt x="10925" y="5067"/>
                </a:cubicBezTo>
                <a:cubicBezTo>
                  <a:pt x="10730" y="4945"/>
                  <a:pt x="10566" y="4880"/>
                  <a:pt x="10439" y="4880"/>
                </a:cubicBezTo>
                <a:cubicBezTo>
                  <a:pt x="10386" y="4880"/>
                  <a:pt x="10321" y="4892"/>
                  <a:pt x="10250" y="4906"/>
                </a:cubicBezTo>
                <a:cubicBezTo>
                  <a:pt x="10179" y="4923"/>
                  <a:pt x="10112" y="4945"/>
                  <a:pt x="10047" y="4962"/>
                </a:cubicBezTo>
                <a:cubicBezTo>
                  <a:pt x="10083" y="4945"/>
                  <a:pt x="10106" y="4897"/>
                  <a:pt x="10114" y="4824"/>
                </a:cubicBezTo>
                <a:lnTo>
                  <a:pt x="9939" y="4516"/>
                </a:lnTo>
                <a:lnTo>
                  <a:pt x="9911" y="4488"/>
                </a:lnTo>
                <a:cubicBezTo>
                  <a:pt x="9857" y="4488"/>
                  <a:pt x="9795" y="4510"/>
                  <a:pt x="9724" y="4553"/>
                </a:cubicBezTo>
                <a:cubicBezTo>
                  <a:pt x="9651" y="4598"/>
                  <a:pt x="9614" y="4558"/>
                  <a:pt x="9614" y="4434"/>
                </a:cubicBezTo>
                <a:cubicBezTo>
                  <a:pt x="9614" y="4417"/>
                  <a:pt x="9623" y="4400"/>
                  <a:pt x="9642" y="4378"/>
                </a:cubicBezTo>
                <a:cubicBezTo>
                  <a:pt x="9659" y="4361"/>
                  <a:pt x="9659" y="4344"/>
                  <a:pt x="9642" y="4327"/>
                </a:cubicBezTo>
                <a:cubicBezTo>
                  <a:pt x="9623" y="4217"/>
                  <a:pt x="9645" y="4124"/>
                  <a:pt x="9710" y="4047"/>
                </a:cubicBezTo>
                <a:cubicBezTo>
                  <a:pt x="9772" y="3968"/>
                  <a:pt x="9823" y="3886"/>
                  <a:pt x="9857" y="3799"/>
                </a:cubicBezTo>
                <a:cubicBezTo>
                  <a:pt x="9894" y="3759"/>
                  <a:pt x="9911" y="3728"/>
                  <a:pt x="9911" y="3689"/>
                </a:cubicBezTo>
                <a:cubicBezTo>
                  <a:pt x="9911" y="3655"/>
                  <a:pt x="9931" y="3638"/>
                  <a:pt x="9965" y="3638"/>
                </a:cubicBezTo>
                <a:cubicBezTo>
                  <a:pt x="10038" y="3638"/>
                  <a:pt x="10109" y="3615"/>
                  <a:pt x="10176" y="3579"/>
                </a:cubicBezTo>
                <a:cubicBezTo>
                  <a:pt x="10244" y="3534"/>
                  <a:pt x="10321" y="3505"/>
                  <a:pt x="10414" y="3491"/>
                </a:cubicBezTo>
                <a:lnTo>
                  <a:pt x="10439" y="3406"/>
                </a:lnTo>
                <a:cubicBezTo>
                  <a:pt x="10439" y="3370"/>
                  <a:pt x="10343" y="3342"/>
                  <a:pt x="10148" y="3313"/>
                </a:cubicBezTo>
                <a:cubicBezTo>
                  <a:pt x="9956" y="3285"/>
                  <a:pt x="9857" y="3254"/>
                  <a:pt x="9857" y="3220"/>
                </a:cubicBezTo>
                <a:lnTo>
                  <a:pt x="9885" y="3192"/>
                </a:lnTo>
                <a:cubicBezTo>
                  <a:pt x="10066" y="3243"/>
                  <a:pt x="10202" y="3274"/>
                  <a:pt x="10298" y="3285"/>
                </a:cubicBezTo>
                <a:cubicBezTo>
                  <a:pt x="10391" y="3296"/>
                  <a:pt x="10470" y="3285"/>
                  <a:pt x="10535" y="3260"/>
                </a:cubicBezTo>
                <a:cubicBezTo>
                  <a:pt x="10597" y="3231"/>
                  <a:pt x="10671" y="3198"/>
                  <a:pt x="10758" y="3147"/>
                </a:cubicBezTo>
                <a:cubicBezTo>
                  <a:pt x="10843" y="3104"/>
                  <a:pt x="10976" y="3042"/>
                  <a:pt x="11157" y="2960"/>
                </a:cubicBezTo>
                <a:cubicBezTo>
                  <a:pt x="11157" y="2926"/>
                  <a:pt x="11061" y="2890"/>
                  <a:pt x="10866" y="2850"/>
                </a:cubicBezTo>
                <a:cubicBezTo>
                  <a:pt x="10671" y="2816"/>
                  <a:pt x="10549" y="2780"/>
                  <a:pt x="10496" y="2746"/>
                </a:cubicBezTo>
                <a:lnTo>
                  <a:pt x="10657" y="2746"/>
                </a:lnTo>
                <a:cubicBezTo>
                  <a:pt x="10691" y="2746"/>
                  <a:pt x="10739" y="2752"/>
                  <a:pt x="10798" y="2774"/>
                </a:cubicBezTo>
                <a:cubicBezTo>
                  <a:pt x="10857" y="2788"/>
                  <a:pt x="10905" y="2805"/>
                  <a:pt x="10939" y="2828"/>
                </a:cubicBezTo>
                <a:cubicBezTo>
                  <a:pt x="10939" y="2862"/>
                  <a:pt x="10968" y="2884"/>
                  <a:pt x="11021" y="2895"/>
                </a:cubicBezTo>
                <a:cubicBezTo>
                  <a:pt x="11075" y="2901"/>
                  <a:pt x="11120" y="2907"/>
                  <a:pt x="11157" y="2907"/>
                </a:cubicBezTo>
                <a:lnTo>
                  <a:pt x="11360" y="2774"/>
                </a:lnTo>
                <a:lnTo>
                  <a:pt x="11360" y="2689"/>
                </a:lnTo>
                <a:lnTo>
                  <a:pt x="11307" y="2608"/>
                </a:lnTo>
                <a:lnTo>
                  <a:pt x="11603" y="2554"/>
                </a:lnTo>
                <a:cubicBezTo>
                  <a:pt x="11583" y="2537"/>
                  <a:pt x="11589" y="2520"/>
                  <a:pt x="11615" y="2503"/>
                </a:cubicBezTo>
                <a:cubicBezTo>
                  <a:pt x="11643" y="2480"/>
                  <a:pt x="11665" y="2475"/>
                  <a:pt x="11682" y="2475"/>
                </a:cubicBezTo>
                <a:cubicBezTo>
                  <a:pt x="11739" y="2475"/>
                  <a:pt x="11793" y="2503"/>
                  <a:pt x="11852" y="2554"/>
                </a:cubicBezTo>
                <a:cubicBezTo>
                  <a:pt x="11911" y="2608"/>
                  <a:pt x="11951" y="2636"/>
                  <a:pt x="11968" y="2636"/>
                </a:cubicBezTo>
                <a:lnTo>
                  <a:pt x="12239" y="2531"/>
                </a:lnTo>
                <a:cubicBezTo>
                  <a:pt x="12219" y="2509"/>
                  <a:pt x="12245" y="2497"/>
                  <a:pt x="12312" y="2486"/>
                </a:cubicBezTo>
                <a:cubicBezTo>
                  <a:pt x="12380" y="2480"/>
                  <a:pt x="12400" y="2452"/>
                  <a:pt x="12375" y="2410"/>
                </a:cubicBezTo>
                <a:lnTo>
                  <a:pt x="12185" y="2190"/>
                </a:lnTo>
                <a:cubicBezTo>
                  <a:pt x="12166" y="2190"/>
                  <a:pt x="12151" y="2178"/>
                  <a:pt x="12143" y="2150"/>
                </a:cubicBezTo>
                <a:cubicBezTo>
                  <a:pt x="12134" y="2122"/>
                  <a:pt x="12140" y="2111"/>
                  <a:pt x="12157" y="2111"/>
                </a:cubicBezTo>
                <a:cubicBezTo>
                  <a:pt x="12247" y="2111"/>
                  <a:pt x="12273" y="2063"/>
                  <a:pt x="12239" y="1972"/>
                </a:cubicBezTo>
                <a:cubicBezTo>
                  <a:pt x="12166" y="1941"/>
                  <a:pt x="12089" y="1896"/>
                  <a:pt x="12010" y="1848"/>
                </a:cubicBezTo>
                <a:cubicBezTo>
                  <a:pt x="11928" y="1797"/>
                  <a:pt x="11838" y="1769"/>
                  <a:pt x="11739" y="1769"/>
                </a:cubicBezTo>
                <a:cubicBezTo>
                  <a:pt x="11702" y="1769"/>
                  <a:pt x="11663" y="1780"/>
                  <a:pt x="11615" y="1797"/>
                </a:cubicBezTo>
                <a:cubicBezTo>
                  <a:pt x="11572" y="1820"/>
                  <a:pt x="11550" y="1848"/>
                  <a:pt x="11550" y="1890"/>
                </a:cubicBezTo>
                <a:cubicBezTo>
                  <a:pt x="11550" y="1930"/>
                  <a:pt x="11572" y="1947"/>
                  <a:pt x="11615" y="1947"/>
                </a:cubicBezTo>
                <a:cubicBezTo>
                  <a:pt x="11663" y="1947"/>
                  <a:pt x="11694" y="1964"/>
                  <a:pt x="11711" y="2000"/>
                </a:cubicBezTo>
                <a:cubicBezTo>
                  <a:pt x="11747" y="2040"/>
                  <a:pt x="11739" y="2057"/>
                  <a:pt x="11682" y="2057"/>
                </a:cubicBezTo>
                <a:cubicBezTo>
                  <a:pt x="11629" y="2057"/>
                  <a:pt x="11603" y="2063"/>
                  <a:pt x="11603" y="2082"/>
                </a:cubicBezTo>
                <a:cubicBezTo>
                  <a:pt x="11530" y="2082"/>
                  <a:pt x="11462" y="2133"/>
                  <a:pt x="11400" y="2243"/>
                </a:cubicBezTo>
                <a:cubicBezTo>
                  <a:pt x="11338" y="2353"/>
                  <a:pt x="11256" y="2432"/>
                  <a:pt x="11157" y="2475"/>
                </a:cubicBezTo>
                <a:cubicBezTo>
                  <a:pt x="11120" y="2475"/>
                  <a:pt x="11106" y="2463"/>
                  <a:pt x="11117" y="2441"/>
                </a:cubicBezTo>
                <a:cubicBezTo>
                  <a:pt x="11126" y="2421"/>
                  <a:pt x="11120" y="2398"/>
                  <a:pt x="11103" y="2382"/>
                </a:cubicBezTo>
                <a:cubicBezTo>
                  <a:pt x="11083" y="2342"/>
                  <a:pt x="11052" y="2319"/>
                  <a:pt x="11007" y="2311"/>
                </a:cubicBezTo>
                <a:cubicBezTo>
                  <a:pt x="10962" y="2305"/>
                  <a:pt x="10939" y="2283"/>
                  <a:pt x="10939" y="2243"/>
                </a:cubicBezTo>
                <a:cubicBezTo>
                  <a:pt x="10939" y="2209"/>
                  <a:pt x="10962" y="2150"/>
                  <a:pt x="11007" y="2068"/>
                </a:cubicBezTo>
                <a:cubicBezTo>
                  <a:pt x="11052" y="1989"/>
                  <a:pt x="10993" y="1947"/>
                  <a:pt x="10832" y="1947"/>
                </a:cubicBezTo>
                <a:cubicBezTo>
                  <a:pt x="10758" y="1947"/>
                  <a:pt x="10708" y="1972"/>
                  <a:pt x="10677" y="2029"/>
                </a:cubicBezTo>
                <a:cubicBezTo>
                  <a:pt x="10645" y="2082"/>
                  <a:pt x="10612" y="2133"/>
                  <a:pt x="10575" y="2190"/>
                </a:cubicBezTo>
                <a:lnTo>
                  <a:pt x="10278" y="1851"/>
                </a:lnTo>
                <a:lnTo>
                  <a:pt x="10046" y="1825"/>
                </a:lnTo>
                <a:cubicBezTo>
                  <a:pt x="10046" y="1752"/>
                  <a:pt x="10063" y="1693"/>
                  <a:pt x="10095" y="1639"/>
                </a:cubicBezTo>
                <a:cubicBezTo>
                  <a:pt x="10126" y="1583"/>
                  <a:pt x="10083" y="1512"/>
                  <a:pt x="9965" y="1425"/>
                </a:cubicBezTo>
                <a:cubicBezTo>
                  <a:pt x="9911" y="1385"/>
                  <a:pt x="9863" y="1354"/>
                  <a:pt x="9818" y="1320"/>
                </a:cubicBezTo>
                <a:cubicBezTo>
                  <a:pt x="9772" y="1292"/>
                  <a:pt x="9724" y="1275"/>
                  <a:pt x="9671" y="1275"/>
                </a:cubicBezTo>
                <a:cubicBezTo>
                  <a:pt x="9651" y="1275"/>
                  <a:pt x="9609" y="1292"/>
                  <a:pt x="9541" y="1337"/>
                </a:cubicBezTo>
                <a:cubicBezTo>
                  <a:pt x="9473" y="1377"/>
                  <a:pt x="9411" y="1413"/>
                  <a:pt x="9357" y="1447"/>
                </a:cubicBezTo>
                <a:cubicBezTo>
                  <a:pt x="9303" y="1487"/>
                  <a:pt x="9275" y="1523"/>
                  <a:pt x="9275" y="1557"/>
                </a:cubicBezTo>
                <a:cubicBezTo>
                  <a:pt x="9275" y="1597"/>
                  <a:pt x="9320" y="1614"/>
                  <a:pt x="9411" y="1614"/>
                </a:cubicBezTo>
                <a:lnTo>
                  <a:pt x="9385" y="1614"/>
                </a:lnTo>
                <a:cubicBezTo>
                  <a:pt x="9329" y="1614"/>
                  <a:pt x="9303" y="1645"/>
                  <a:pt x="9303" y="1724"/>
                </a:cubicBezTo>
                <a:cubicBezTo>
                  <a:pt x="9303" y="1738"/>
                  <a:pt x="9346" y="1761"/>
                  <a:pt x="9433" y="1789"/>
                </a:cubicBezTo>
                <a:cubicBezTo>
                  <a:pt x="9518" y="1817"/>
                  <a:pt x="9577" y="1828"/>
                  <a:pt x="9614" y="1828"/>
                </a:cubicBezTo>
                <a:cubicBezTo>
                  <a:pt x="9651" y="1811"/>
                  <a:pt x="9676" y="1817"/>
                  <a:pt x="9696" y="1851"/>
                </a:cubicBezTo>
                <a:cubicBezTo>
                  <a:pt x="9713" y="1882"/>
                  <a:pt x="9741" y="1893"/>
                  <a:pt x="9778" y="1893"/>
                </a:cubicBezTo>
                <a:lnTo>
                  <a:pt x="9885" y="1854"/>
                </a:lnTo>
                <a:lnTo>
                  <a:pt x="9885" y="1921"/>
                </a:lnTo>
                <a:cubicBezTo>
                  <a:pt x="9866" y="1944"/>
                  <a:pt x="9857" y="1961"/>
                  <a:pt x="9857" y="1975"/>
                </a:cubicBezTo>
                <a:lnTo>
                  <a:pt x="9885" y="2085"/>
                </a:lnTo>
                <a:lnTo>
                  <a:pt x="9614" y="2218"/>
                </a:lnTo>
                <a:cubicBezTo>
                  <a:pt x="9597" y="2235"/>
                  <a:pt x="9577" y="2246"/>
                  <a:pt x="9561" y="2246"/>
                </a:cubicBezTo>
                <a:cubicBezTo>
                  <a:pt x="9544" y="2246"/>
                  <a:pt x="9521" y="2257"/>
                  <a:pt x="9493" y="2274"/>
                </a:cubicBezTo>
                <a:cubicBezTo>
                  <a:pt x="9493" y="2328"/>
                  <a:pt x="9518" y="2385"/>
                  <a:pt x="9566" y="2444"/>
                </a:cubicBezTo>
                <a:cubicBezTo>
                  <a:pt x="9617" y="2500"/>
                  <a:pt x="9563" y="2534"/>
                  <a:pt x="9411" y="2534"/>
                </a:cubicBezTo>
                <a:lnTo>
                  <a:pt x="9329" y="2478"/>
                </a:lnTo>
                <a:cubicBezTo>
                  <a:pt x="9329" y="2407"/>
                  <a:pt x="9258" y="2345"/>
                  <a:pt x="9108" y="2297"/>
                </a:cubicBezTo>
                <a:cubicBezTo>
                  <a:pt x="8959" y="2246"/>
                  <a:pt x="8778" y="2212"/>
                  <a:pt x="8566" y="2193"/>
                </a:cubicBezTo>
                <a:cubicBezTo>
                  <a:pt x="8354" y="2176"/>
                  <a:pt x="8142" y="2164"/>
                  <a:pt x="7930" y="2153"/>
                </a:cubicBezTo>
                <a:cubicBezTo>
                  <a:pt x="7718" y="2142"/>
                  <a:pt x="7557" y="2136"/>
                  <a:pt x="7450" y="2136"/>
                </a:cubicBezTo>
                <a:lnTo>
                  <a:pt x="7004" y="2275"/>
                </a:lnTo>
                <a:lnTo>
                  <a:pt x="7114" y="2534"/>
                </a:lnTo>
                <a:cubicBezTo>
                  <a:pt x="7077" y="2534"/>
                  <a:pt x="7054" y="2546"/>
                  <a:pt x="7046" y="2571"/>
                </a:cubicBezTo>
                <a:cubicBezTo>
                  <a:pt x="7035" y="2599"/>
                  <a:pt x="7049" y="2622"/>
                  <a:pt x="7086" y="2639"/>
                </a:cubicBezTo>
                <a:cubicBezTo>
                  <a:pt x="7049" y="2605"/>
                  <a:pt x="6981" y="2540"/>
                  <a:pt x="6882" y="2444"/>
                </a:cubicBezTo>
                <a:cubicBezTo>
                  <a:pt x="6783" y="2345"/>
                  <a:pt x="6715" y="2303"/>
                  <a:pt x="6679" y="2303"/>
                </a:cubicBezTo>
                <a:lnTo>
                  <a:pt x="6450" y="2241"/>
                </a:lnTo>
                <a:close/>
                <a:moveTo>
                  <a:pt x="8114" y="1662"/>
                </a:moveTo>
                <a:cubicBezTo>
                  <a:pt x="8077" y="1640"/>
                  <a:pt x="8032" y="1623"/>
                  <a:pt x="7978" y="1609"/>
                </a:cubicBezTo>
                <a:cubicBezTo>
                  <a:pt x="7925" y="1592"/>
                  <a:pt x="7879" y="1580"/>
                  <a:pt x="7843" y="1580"/>
                </a:cubicBezTo>
                <a:cubicBezTo>
                  <a:pt x="7806" y="1580"/>
                  <a:pt x="7733" y="1603"/>
                  <a:pt x="7620" y="1645"/>
                </a:cubicBezTo>
                <a:cubicBezTo>
                  <a:pt x="7507" y="1691"/>
                  <a:pt x="7379" y="1744"/>
                  <a:pt x="7241" y="1801"/>
                </a:cubicBezTo>
                <a:cubicBezTo>
                  <a:pt x="7100" y="1860"/>
                  <a:pt x="6967" y="1916"/>
                  <a:pt x="6843" y="1970"/>
                </a:cubicBezTo>
                <a:cubicBezTo>
                  <a:pt x="6715" y="2027"/>
                  <a:pt x="6631" y="2060"/>
                  <a:pt x="6585" y="2080"/>
                </a:cubicBezTo>
                <a:cubicBezTo>
                  <a:pt x="6713" y="2060"/>
                  <a:pt x="6826" y="2027"/>
                  <a:pt x="6930" y="1970"/>
                </a:cubicBezTo>
                <a:cubicBezTo>
                  <a:pt x="7032" y="1916"/>
                  <a:pt x="7142" y="1888"/>
                  <a:pt x="7261" y="1888"/>
                </a:cubicBezTo>
                <a:lnTo>
                  <a:pt x="7343" y="1945"/>
                </a:lnTo>
                <a:cubicBezTo>
                  <a:pt x="7396" y="1962"/>
                  <a:pt x="7444" y="1970"/>
                  <a:pt x="7492" y="1970"/>
                </a:cubicBezTo>
                <a:cubicBezTo>
                  <a:pt x="7538" y="1970"/>
                  <a:pt x="7577" y="1987"/>
                  <a:pt x="7611" y="2027"/>
                </a:cubicBezTo>
                <a:cubicBezTo>
                  <a:pt x="7685" y="2010"/>
                  <a:pt x="7761" y="2015"/>
                  <a:pt x="7843" y="2055"/>
                </a:cubicBezTo>
                <a:lnTo>
                  <a:pt x="7925" y="1998"/>
                </a:lnTo>
                <a:lnTo>
                  <a:pt x="7925" y="1888"/>
                </a:lnTo>
                <a:lnTo>
                  <a:pt x="7896" y="1823"/>
                </a:lnTo>
                <a:lnTo>
                  <a:pt x="7978" y="1849"/>
                </a:lnTo>
                <a:cubicBezTo>
                  <a:pt x="8032" y="1849"/>
                  <a:pt x="8086" y="1806"/>
                  <a:pt x="8139" y="1719"/>
                </a:cubicBezTo>
                <a:lnTo>
                  <a:pt x="8114" y="1662"/>
                </a:lnTo>
                <a:close/>
                <a:moveTo>
                  <a:pt x="12496" y="20256"/>
                </a:moveTo>
                <a:cubicBezTo>
                  <a:pt x="12496" y="20307"/>
                  <a:pt x="12488" y="20332"/>
                  <a:pt x="12468" y="20355"/>
                </a:cubicBezTo>
                <a:cubicBezTo>
                  <a:pt x="13505" y="20174"/>
                  <a:pt x="14485" y="19838"/>
                  <a:pt x="15403" y="19347"/>
                </a:cubicBezTo>
                <a:cubicBezTo>
                  <a:pt x="16322" y="18856"/>
                  <a:pt x="17144" y="18223"/>
                  <a:pt x="17864" y="17450"/>
                </a:cubicBezTo>
                <a:lnTo>
                  <a:pt x="17839" y="17450"/>
                </a:lnTo>
                <a:cubicBezTo>
                  <a:pt x="17765" y="17483"/>
                  <a:pt x="17703" y="17483"/>
                  <a:pt x="17650" y="17450"/>
                </a:cubicBezTo>
                <a:lnTo>
                  <a:pt x="17582" y="17498"/>
                </a:lnTo>
                <a:lnTo>
                  <a:pt x="17418" y="17450"/>
                </a:lnTo>
                <a:lnTo>
                  <a:pt x="17364" y="17450"/>
                </a:lnTo>
                <a:lnTo>
                  <a:pt x="17311" y="17554"/>
                </a:lnTo>
                <a:lnTo>
                  <a:pt x="17339" y="17450"/>
                </a:lnTo>
                <a:cubicBezTo>
                  <a:pt x="17282" y="17376"/>
                  <a:pt x="17220" y="17306"/>
                  <a:pt x="17147" y="17246"/>
                </a:cubicBezTo>
                <a:lnTo>
                  <a:pt x="17093" y="17218"/>
                </a:lnTo>
                <a:cubicBezTo>
                  <a:pt x="17059" y="17218"/>
                  <a:pt x="17039" y="17252"/>
                  <a:pt x="17039" y="17323"/>
                </a:cubicBezTo>
                <a:cubicBezTo>
                  <a:pt x="17059" y="17179"/>
                  <a:pt x="17020" y="17057"/>
                  <a:pt x="16926" y="16953"/>
                </a:cubicBezTo>
                <a:cubicBezTo>
                  <a:pt x="16830" y="16848"/>
                  <a:pt x="16712" y="16797"/>
                  <a:pt x="16567" y="16797"/>
                </a:cubicBezTo>
                <a:cubicBezTo>
                  <a:pt x="16567" y="16814"/>
                  <a:pt x="16559" y="16826"/>
                  <a:pt x="16539" y="16826"/>
                </a:cubicBezTo>
                <a:lnTo>
                  <a:pt x="16486" y="16826"/>
                </a:lnTo>
                <a:lnTo>
                  <a:pt x="16418" y="16772"/>
                </a:lnTo>
                <a:lnTo>
                  <a:pt x="16514" y="16772"/>
                </a:lnTo>
                <a:lnTo>
                  <a:pt x="16568" y="16611"/>
                </a:lnTo>
                <a:lnTo>
                  <a:pt x="16418" y="16501"/>
                </a:lnTo>
                <a:lnTo>
                  <a:pt x="16390" y="16529"/>
                </a:lnTo>
                <a:cubicBezTo>
                  <a:pt x="16265" y="16512"/>
                  <a:pt x="16175" y="16439"/>
                  <a:pt x="16121" y="16315"/>
                </a:cubicBezTo>
                <a:lnTo>
                  <a:pt x="16067" y="16286"/>
                </a:lnTo>
                <a:lnTo>
                  <a:pt x="16039" y="16315"/>
                </a:lnTo>
                <a:lnTo>
                  <a:pt x="15985" y="16340"/>
                </a:lnTo>
                <a:cubicBezTo>
                  <a:pt x="15878" y="16374"/>
                  <a:pt x="15782" y="16413"/>
                  <a:pt x="15700" y="16445"/>
                </a:cubicBezTo>
                <a:cubicBezTo>
                  <a:pt x="15593" y="16413"/>
                  <a:pt x="15511" y="16363"/>
                  <a:pt x="15457" y="16315"/>
                </a:cubicBezTo>
                <a:lnTo>
                  <a:pt x="15093" y="16340"/>
                </a:lnTo>
                <a:cubicBezTo>
                  <a:pt x="15093" y="16284"/>
                  <a:pt x="15076" y="16230"/>
                  <a:pt x="15039" y="16168"/>
                </a:cubicBezTo>
                <a:cubicBezTo>
                  <a:pt x="15002" y="16109"/>
                  <a:pt x="14949" y="16077"/>
                  <a:pt x="14875" y="16077"/>
                </a:cubicBezTo>
                <a:cubicBezTo>
                  <a:pt x="14788" y="16077"/>
                  <a:pt x="14694" y="16089"/>
                  <a:pt x="14598" y="16106"/>
                </a:cubicBezTo>
                <a:cubicBezTo>
                  <a:pt x="14505" y="16123"/>
                  <a:pt x="14440" y="16185"/>
                  <a:pt x="14403" y="16281"/>
                </a:cubicBezTo>
                <a:cubicBezTo>
                  <a:pt x="14403" y="16312"/>
                  <a:pt x="14412" y="16351"/>
                  <a:pt x="14432" y="16385"/>
                </a:cubicBezTo>
                <a:cubicBezTo>
                  <a:pt x="14448" y="16425"/>
                  <a:pt x="14465" y="16450"/>
                  <a:pt x="14485" y="16467"/>
                </a:cubicBezTo>
                <a:lnTo>
                  <a:pt x="14485" y="16577"/>
                </a:lnTo>
                <a:lnTo>
                  <a:pt x="14457" y="16656"/>
                </a:lnTo>
                <a:lnTo>
                  <a:pt x="14403" y="16682"/>
                </a:lnTo>
                <a:lnTo>
                  <a:pt x="14375" y="16682"/>
                </a:lnTo>
                <a:lnTo>
                  <a:pt x="14296" y="16467"/>
                </a:lnTo>
                <a:lnTo>
                  <a:pt x="14375" y="16334"/>
                </a:lnTo>
                <a:cubicBezTo>
                  <a:pt x="14358" y="16298"/>
                  <a:pt x="14350" y="16247"/>
                  <a:pt x="14350" y="16191"/>
                </a:cubicBezTo>
                <a:cubicBezTo>
                  <a:pt x="14350" y="16131"/>
                  <a:pt x="14338" y="16086"/>
                  <a:pt x="14321" y="16049"/>
                </a:cubicBezTo>
                <a:lnTo>
                  <a:pt x="14296" y="15993"/>
                </a:lnTo>
                <a:lnTo>
                  <a:pt x="14214" y="15993"/>
                </a:lnTo>
                <a:lnTo>
                  <a:pt x="14011" y="16131"/>
                </a:lnTo>
                <a:lnTo>
                  <a:pt x="13903" y="16131"/>
                </a:lnTo>
                <a:lnTo>
                  <a:pt x="13850" y="16188"/>
                </a:lnTo>
                <a:cubicBezTo>
                  <a:pt x="13830" y="16202"/>
                  <a:pt x="13821" y="16219"/>
                  <a:pt x="13821" y="16236"/>
                </a:cubicBezTo>
                <a:cubicBezTo>
                  <a:pt x="13821" y="16258"/>
                  <a:pt x="13813" y="16270"/>
                  <a:pt x="13793" y="16281"/>
                </a:cubicBezTo>
                <a:lnTo>
                  <a:pt x="13768" y="16236"/>
                </a:lnTo>
                <a:lnTo>
                  <a:pt x="13660" y="16236"/>
                </a:lnTo>
                <a:cubicBezTo>
                  <a:pt x="13587" y="16312"/>
                  <a:pt x="13547" y="16397"/>
                  <a:pt x="13539" y="16496"/>
                </a:cubicBezTo>
                <a:lnTo>
                  <a:pt x="13578" y="16549"/>
                </a:lnTo>
                <a:lnTo>
                  <a:pt x="13457" y="16628"/>
                </a:lnTo>
                <a:lnTo>
                  <a:pt x="13429" y="16682"/>
                </a:lnTo>
                <a:lnTo>
                  <a:pt x="13347" y="16738"/>
                </a:lnTo>
                <a:cubicBezTo>
                  <a:pt x="13347" y="16755"/>
                  <a:pt x="13344" y="16767"/>
                  <a:pt x="13335" y="16767"/>
                </a:cubicBezTo>
                <a:cubicBezTo>
                  <a:pt x="13324" y="16767"/>
                  <a:pt x="13321" y="16778"/>
                  <a:pt x="13321" y="16792"/>
                </a:cubicBezTo>
                <a:lnTo>
                  <a:pt x="13321" y="16820"/>
                </a:lnTo>
                <a:lnTo>
                  <a:pt x="13321" y="16942"/>
                </a:lnTo>
                <a:lnTo>
                  <a:pt x="13293" y="16970"/>
                </a:lnTo>
                <a:lnTo>
                  <a:pt x="13293" y="16914"/>
                </a:lnTo>
                <a:lnTo>
                  <a:pt x="13268" y="16888"/>
                </a:lnTo>
                <a:cubicBezTo>
                  <a:pt x="13248" y="16778"/>
                  <a:pt x="13143" y="16682"/>
                  <a:pt x="12957" y="16606"/>
                </a:cubicBezTo>
                <a:lnTo>
                  <a:pt x="12875" y="16606"/>
                </a:lnTo>
                <a:lnTo>
                  <a:pt x="12875" y="16657"/>
                </a:lnTo>
                <a:cubicBezTo>
                  <a:pt x="12892" y="16710"/>
                  <a:pt x="12931" y="16761"/>
                  <a:pt x="12991" y="16798"/>
                </a:cubicBezTo>
                <a:cubicBezTo>
                  <a:pt x="13047" y="16837"/>
                  <a:pt x="13095" y="16877"/>
                  <a:pt x="13132" y="16913"/>
                </a:cubicBezTo>
                <a:cubicBezTo>
                  <a:pt x="13112" y="16896"/>
                  <a:pt x="13090" y="16894"/>
                  <a:pt x="13064" y="16902"/>
                </a:cubicBezTo>
                <a:cubicBezTo>
                  <a:pt x="13036" y="16908"/>
                  <a:pt x="13025" y="16925"/>
                  <a:pt x="13025" y="16942"/>
                </a:cubicBezTo>
                <a:lnTo>
                  <a:pt x="13025" y="16998"/>
                </a:lnTo>
                <a:lnTo>
                  <a:pt x="13211" y="17266"/>
                </a:lnTo>
                <a:lnTo>
                  <a:pt x="13211" y="17791"/>
                </a:lnTo>
                <a:lnTo>
                  <a:pt x="13268" y="17930"/>
                </a:lnTo>
                <a:cubicBezTo>
                  <a:pt x="13231" y="18074"/>
                  <a:pt x="13157" y="18192"/>
                  <a:pt x="13050" y="18294"/>
                </a:cubicBezTo>
                <a:lnTo>
                  <a:pt x="13050" y="18266"/>
                </a:lnTo>
                <a:lnTo>
                  <a:pt x="12996" y="18294"/>
                </a:lnTo>
                <a:lnTo>
                  <a:pt x="12957" y="18319"/>
                </a:lnTo>
                <a:lnTo>
                  <a:pt x="12928" y="18452"/>
                </a:lnTo>
                <a:lnTo>
                  <a:pt x="12957" y="18480"/>
                </a:lnTo>
                <a:lnTo>
                  <a:pt x="12957" y="18509"/>
                </a:lnTo>
                <a:lnTo>
                  <a:pt x="12903" y="18452"/>
                </a:lnTo>
                <a:lnTo>
                  <a:pt x="12875" y="18627"/>
                </a:lnTo>
                <a:lnTo>
                  <a:pt x="12714" y="18681"/>
                </a:lnTo>
                <a:cubicBezTo>
                  <a:pt x="12657" y="18720"/>
                  <a:pt x="12635" y="18771"/>
                  <a:pt x="12646" y="18831"/>
                </a:cubicBezTo>
                <a:cubicBezTo>
                  <a:pt x="12654" y="18896"/>
                  <a:pt x="12632" y="18941"/>
                  <a:pt x="12578" y="18980"/>
                </a:cubicBezTo>
                <a:lnTo>
                  <a:pt x="12604" y="19034"/>
                </a:lnTo>
                <a:lnTo>
                  <a:pt x="12522" y="19113"/>
                </a:lnTo>
                <a:cubicBezTo>
                  <a:pt x="12522" y="19150"/>
                  <a:pt x="12519" y="19178"/>
                  <a:pt x="12508" y="19201"/>
                </a:cubicBezTo>
                <a:cubicBezTo>
                  <a:pt x="12499" y="19229"/>
                  <a:pt x="12496" y="19254"/>
                  <a:pt x="12496" y="19288"/>
                </a:cubicBezTo>
                <a:lnTo>
                  <a:pt x="12522" y="19483"/>
                </a:lnTo>
                <a:lnTo>
                  <a:pt x="12604" y="19531"/>
                </a:lnTo>
                <a:lnTo>
                  <a:pt x="12657" y="19483"/>
                </a:lnTo>
                <a:lnTo>
                  <a:pt x="12685" y="19398"/>
                </a:lnTo>
                <a:lnTo>
                  <a:pt x="12714" y="19559"/>
                </a:lnTo>
                <a:cubicBezTo>
                  <a:pt x="12714" y="19599"/>
                  <a:pt x="12694" y="19630"/>
                  <a:pt x="12657" y="19669"/>
                </a:cubicBezTo>
                <a:cubicBezTo>
                  <a:pt x="12604" y="19709"/>
                  <a:pt x="12550" y="19746"/>
                  <a:pt x="12496" y="19796"/>
                </a:cubicBezTo>
                <a:cubicBezTo>
                  <a:pt x="12440" y="19844"/>
                  <a:pt x="12414" y="19918"/>
                  <a:pt x="12414" y="20005"/>
                </a:cubicBezTo>
                <a:cubicBezTo>
                  <a:pt x="12414" y="20045"/>
                  <a:pt x="12428" y="20082"/>
                  <a:pt x="12454" y="20127"/>
                </a:cubicBezTo>
                <a:cubicBezTo>
                  <a:pt x="12482" y="20185"/>
                  <a:pt x="12496" y="20225"/>
                  <a:pt x="12496" y="20256"/>
                </a:cubicBezTo>
              </a:path>
            </a:pathLst>
          </a:custGeom>
          <a:solidFill>
            <a:schemeClr val="accent1"/>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84" name="AutoShape 14"/>
          <p:cNvSpPr>
            <a:spLocks/>
          </p:cNvSpPr>
          <p:nvPr/>
        </p:nvSpPr>
        <p:spPr bwMode="auto">
          <a:xfrm>
            <a:off x="20302790" y="4708764"/>
            <a:ext cx="554489" cy="9540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accent2"/>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85" name="AutoShape 81"/>
          <p:cNvSpPr>
            <a:spLocks/>
          </p:cNvSpPr>
          <p:nvPr/>
        </p:nvSpPr>
        <p:spPr bwMode="auto">
          <a:xfrm>
            <a:off x="2597622" y="8172540"/>
            <a:ext cx="725412" cy="5845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accent4"/>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86" name="AutoShape 92"/>
          <p:cNvSpPr>
            <a:spLocks/>
          </p:cNvSpPr>
          <p:nvPr/>
        </p:nvSpPr>
        <p:spPr bwMode="auto">
          <a:xfrm>
            <a:off x="20304801" y="8042956"/>
            <a:ext cx="770647" cy="6456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287" y="12517"/>
                </a:moveTo>
                <a:cubicBezTo>
                  <a:pt x="14687" y="12517"/>
                  <a:pt x="15037" y="12647"/>
                  <a:pt x="15346" y="12910"/>
                </a:cubicBezTo>
                <a:lnTo>
                  <a:pt x="20700" y="17164"/>
                </a:lnTo>
                <a:cubicBezTo>
                  <a:pt x="20976" y="17407"/>
                  <a:pt x="21197" y="17703"/>
                  <a:pt x="21357" y="18051"/>
                </a:cubicBezTo>
                <a:cubicBezTo>
                  <a:pt x="21517" y="18398"/>
                  <a:pt x="21599" y="18779"/>
                  <a:pt x="21599" y="19191"/>
                </a:cubicBezTo>
                <a:cubicBezTo>
                  <a:pt x="21599" y="19860"/>
                  <a:pt x="21402" y="20428"/>
                  <a:pt x="21006" y="20896"/>
                </a:cubicBezTo>
                <a:cubicBezTo>
                  <a:pt x="20613" y="21365"/>
                  <a:pt x="20143" y="21599"/>
                  <a:pt x="19594" y="21599"/>
                </a:cubicBezTo>
                <a:cubicBezTo>
                  <a:pt x="19182" y="21599"/>
                  <a:pt x="18810" y="21458"/>
                  <a:pt x="18478" y="21179"/>
                </a:cubicBezTo>
                <a:lnTo>
                  <a:pt x="13128" y="16924"/>
                </a:lnTo>
                <a:cubicBezTo>
                  <a:pt x="12599" y="16498"/>
                  <a:pt x="12319" y="15908"/>
                  <a:pt x="12281" y="15154"/>
                </a:cubicBezTo>
                <a:lnTo>
                  <a:pt x="9713" y="13096"/>
                </a:lnTo>
                <a:lnTo>
                  <a:pt x="8518" y="15233"/>
                </a:lnTo>
                <a:cubicBezTo>
                  <a:pt x="8412" y="15411"/>
                  <a:pt x="8273" y="15504"/>
                  <a:pt x="8101" y="15504"/>
                </a:cubicBezTo>
                <a:cubicBezTo>
                  <a:pt x="7995" y="15504"/>
                  <a:pt x="7901" y="15468"/>
                  <a:pt x="7819" y="15397"/>
                </a:cubicBezTo>
                <a:cubicBezTo>
                  <a:pt x="8233" y="15747"/>
                  <a:pt x="8445" y="16199"/>
                  <a:pt x="8452" y="16746"/>
                </a:cubicBezTo>
                <a:cubicBezTo>
                  <a:pt x="8452" y="16972"/>
                  <a:pt x="8412" y="17187"/>
                  <a:pt x="8334" y="17390"/>
                </a:cubicBezTo>
                <a:cubicBezTo>
                  <a:pt x="8254" y="17591"/>
                  <a:pt x="8150" y="17777"/>
                  <a:pt x="8016" y="17944"/>
                </a:cubicBezTo>
                <a:cubicBezTo>
                  <a:pt x="7884" y="18107"/>
                  <a:pt x="7736" y="18240"/>
                  <a:pt x="7567" y="18342"/>
                </a:cubicBezTo>
                <a:cubicBezTo>
                  <a:pt x="7395" y="18440"/>
                  <a:pt x="7221" y="18488"/>
                  <a:pt x="7042" y="18488"/>
                </a:cubicBezTo>
                <a:cubicBezTo>
                  <a:pt x="6781" y="18488"/>
                  <a:pt x="6545" y="18409"/>
                  <a:pt x="6343" y="18246"/>
                </a:cubicBezTo>
                <a:lnTo>
                  <a:pt x="550" y="13627"/>
                </a:lnTo>
                <a:cubicBezTo>
                  <a:pt x="183" y="13328"/>
                  <a:pt x="0" y="12915"/>
                  <a:pt x="0" y="12379"/>
                </a:cubicBezTo>
                <a:cubicBezTo>
                  <a:pt x="0" y="11939"/>
                  <a:pt x="136" y="11529"/>
                  <a:pt x="416" y="11151"/>
                </a:cubicBezTo>
                <a:cubicBezTo>
                  <a:pt x="694" y="10773"/>
                  <a:pt x="1023" y="10581"/>
                  <a:pt x="1407" y="10581"/>
                </a:cubicBezTo>
                <a:cubicBezTo>
                  <a:pt x="1673" y="10581"/>
                  <a:pt x="1925" y="10682"/>
                  <a:pt x="2174" y="10880"/>
                </a:cubicBezTo>
                <a:cubicBezTo>
                  <a:pt x="2024" y="10756"/>
                  <a:pt x="1944" y="10586"/>
                  <a:pt x="1939" y="10380"/>
                </a:cubicBezTo>
                <a:cubicBezTo>
                  <a:pt x="1939" y="10310"/>
                  <a:pt x="1967" y="10202"/>
                  <a:pt x="2026" y="10058"/>
                </a:cubicBezTo>
                <a:lnTo>
                  <a:pt x="5792" y="3271"/>
                </a:lnTo>
                <a:cubicBezTo>
                  <a:pt x="5898" y="3094"/>
                  <a:pt x="6034" y="2998"/>
                  <a:pt x="6209" y="2989"/>
                </a:cubicBezTo>
                <a:cubicBezTo>
                  <a:pt x="6329" y="2989"/>
                  <a:pt x="6418" y="3029"/>
                  <a:pt x="6479" y="3111"/>
                </a:cubicBezTo>
                <a:cubicBezTo>
                  <a:pt x="6293" y="2947"/>
                  <a:pt x="6140" y="2755"/>
                  <a:pt x="6027" y="2529"/>
                </a:cubicBezTo>
                <a:cubicBezTo>
                  <a:pt x="5914" y="2303"/>
                  <a:pt x="5860" y="2052"/>
                  <a:pt x="5860" y="1770"/>
                </a:cubicBezTo>
                <a:cubicBezTo>
                  <a:pt x="5860" y="1329"/>
                  <a:pt x="6001" y="926"/>
                  <a:pt x="6289" y="556"/>
                </a:cubicBezTo>
                <a:cubicBezTo>
                  <a:pt x="6573" y="189"/>
                  <a:pt x="6898" y="0"/>
                  <a:pt x="7268" y="0"/>
                </a:cubicBezTo>
                <a:cubicBezTo>
                  <a:pt x="7515" y="0"/>
                  <a:pt x="7750" y="90"/>
                  <a:pt x="7964" y="259"/>
                </a:cubicBezTo>
                <a:lnTo>
                  <a:pt x="13757" y="4881"/>
                </a:lnTo>
                <a:cubicBezTo>
                  <a:pt x="13931" y="5025"/>
                  <a:pt x="14065" y="5205"/>
                  <a:pt x="14162" y="5426"/>
                </a:cubicBezTo>
                <a:cubicBezTo>
                  <a:pt x="14258" y="5646"/>
                  <a:pt x="14310" y="5889"/>
                  <a:pt x="14310" y="6151"/>
                </a:cubicBezTo>
                <a:cubicBezTo>
                  <a:pt x="14310" y="6374"/>
                  <a:pt x="14270" y="6594"/>
                  <a:pt x="14190" y="6806"/>
                </a:cubicBezTo>
                <a:cubicBezTo>
                  <a:pt x="14112" y="7021"/>
                  <a:pt x="14014" y="7204"/>
                  <a:pt x="13891" y="7368"/>
                </a:cubicBezTo>
                <a:cubicBezTo>
                  <a:pt x="13771" y="7529"/>
                  <a:pt x="13623" y="7662"/>
                  <a:pt x="13442" y="7763"/>
                </a:cubicBezTo>
                <a:cubicBezTo>
                  <a:pt x="13260" y="7871"/>
                  <a:pt x="13081" y="7921"/>
                  <a:pt x="12900" y="7921"/>
                </a:cubicBezTo>
                <a:cubicBezTo>
                  <a:pt x="12655" y="7921"/>
                  <a:pt x="12397" y="7820"/>
                  <a:pt x="12135" y="7611"/>
                </a:cubicBezTo>
                <a:cubicBezTo>
                  <a:pt x="12284" y="7738"/>
                  <a:pt x="12366" y="7902"/>
                  <a:pt x="12373" y="8111"/>
                </a:cubicBezTo>
                <a:cubicBezTo>
                  <a:pt x="12373" y="8238"/>
                  <a:pt x="12342" y="8348"/>
                  <a:pt x="12281" y="8449"/>
                </a:cubicBezTo>
                <a:lnTo>
                  <a:pt x="11100" y="10581"/>
                </a:lnTo>
                <a:lnTo>
                  <a:pt x="13656" y="12625"/>
                </a:lnTo>
                <a:cubicBezTo>
                  <a:pt x="13762" y="12588"/>
                  <a:pt x="13865" y="12563"/>
                  <a:pt x="13971" y="12546"/>
                </a:cubicBezTo>
                <a:cubicBezTo>
                  <a:pt x="14077" y="12526"/>
                  <a:pt x="14183" y="12517"/>
                  <a:pt x="14287" y="12517"/>
                </a:cubicBezTo>
              </a:path>
            </a:pathLst>
          </a:custGeom>
          <a:solidFill>
            <a:schemeClr val="accent5"/>
          </a:solidFill>
          <a:ln>
            <a:noFill/>
          </a:ln>
          <a:effectLst/>
          <a:extLst/>
        </p:spPr>
        <p:txBody>
          <a:bodyPr lIns="38100" tIns="38100" rIns="38100" bIns="38100" anchor="ctr"/>
          <a:lstStyle/>
          <a:p>
            <a:pPr defTabSz="342528">
              <a:defRPr/>
            </a:pPr>
            <a:endParaRPr lang="es-ES" sz="21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Tree>
    <p:extLst>
      <p:ext uri="{BB962C8B-B14F-4D97-AF65-F5344CB8AC3E}">
        <p14:creationId xmlns:p14="http://schemas.microsoft.com/office/powerpoint/2010/main" val="97878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500"/>
                                        <p:tgtEl>
                                          <p:spTgt spid="29">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500"/>
                                        <p:tgtEl>
                                          <p:spTgt spid="70"/>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anim calcmode="lin" valueType="num">
                                      <p:cBhvr>
                                        <p:cTn id="25" dur="500" fill="hold"/>
                                        <p:tgtEl>
                                          <p:spTgt spid="83"/>
                                        </p:tgtEl>
                                        <p:attrNameLst>
                                          <p:attrName>ppt_w</p:attrName>
                                        </p:attrNameLst>
                                      </p:cBhvr>
                                      <p:tavLst>
                                        <p:tav tm="0">
                                          <p:val>
                                            <p:fltVal val="0"/>
                                          </p:val>
                                        </p:tav>
                                        <p:tav tm="100000">
                                          <p:val>
                                            <p:strVal val="#ppt_w"/>
                                          </p:val>
                                        </p:tav>
                                      </p:tavLst>
                                    </p:anim>
                                    <p:anim calcmode="lin" valueType="num">
                                      <p:cBhvr>
                                        <p:cTn id="26" dur="500" fill="hold"/>
                                        <p:tgtEl>
                                          <p:spTgt spid="83"/>
                                        </p:tgtEl>
                                        <p:attrNameLst>
                                          <p:attrName>ppt_h</p:attrName>
                                        </p:attrNameLst>
                                      </p:cBhvr>
                                      <p:tavLst>
                                        <p:tav tm="0">
                                          <p:val>
                                            <p:fltVal val="0"/>
                                          </p:val>
                                        </p:tav>
                                        <p:tav tm="100000">
                                          <p:val>
                                            <p:strVal val="#ppt_h"/>
                                          </p:val>
                                        </p:tav>
                                      </p:tavLst>
                                    </p:anim>
                                    <p:animEffect transition="in" filter="fade">
                                      <p:cBhvr>
                                        <p:cTn id="27" dur="500"/>
                                        <p:tgtEl>
                                          <p:spTgt spid="83"/>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84"/>
                                        </p:tgtEl>
                                        <p:attrNameLst>
                                          <p:attrName>style.visibility</p:attrName>
                                        </p:attrNameLst>
                                      </p:cBhvr>
                                      <p:to>
                                        <p:strVal val="visible"/>
                                      </p:to>
                                    </p:set>
                                    <p:anim calcmode="lin" valueType="num">
                                      <p:cBhvr>
                                        <p:cTn id="39" dur="500" fill="hold"/>
                                        <p:tgtEl>
                                          <p:spTgt spid="84"/>
                                        </p:tgtEl>
                                        <p:attrNameLst>
                                          <p:attrName>ppt_w</p:attrName>
                                        </p:attrNameLst>
                                      </p:cBhvr>
                                      <p:tavLst>
                                        <p:tav tm="0">
                                          <p:val>
                                            <p:fltVal val="0"/>
                                          </p:val>
                                        </p:tav>
                                        <p:tav tm="100000">
                                          <p:val>
                                            <p:strVal val="#ppt_w"/>
                                          </p:val>
                                        </p:tav>
                                      </p:tavLst>
                                    </p:anim>
                                    <p:anim calcmode="lin" valueType="num">
                                      <p:cBhvr>
                                        <p:cTn id="40" dur="500" fill="hold"/>
                                        <p:tgtEl>
                                          <p:spTgt spid="84"/>
                                        </p:tgtEl>
                                        <p:attrNameLst>
                                          <p:attrName>ppt_h</p:attrName>
                                        </p:attrNameLst>
                                      </p:cBhvr>
                                      <p:tavLst>
                                        <p:tav tm="0">
                                          <p:val>
                                            <p:fltVal val="0"/>
                                          </p:val>
                                        </p:tav>
                                        <p:tav tm="100000">
                                          <p:val>
                                            <p:strVal val="#ppt_h"/>
                                          </p:val>
                                        </p:tav>
                                      </p:tavLst>
                                    </p:anim>
                                    <p:animEffect transition="in" filter="fade">
                                      <p:cBhvr>
                                        <p:cTn id="41" dur="500"/>
                                        <p:tgtEl>
                                          <p:spTgt spid="84"/>
                                        </p:tgtEl>
                                      </p:cBhvr>
                                    </p:animEffect>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par>
                          <p:cTn id="46" fill="hold">
                            <p:stCondLst>
                              <p:cond delay="4500"/>
                            </p:stCondLst>
                            <p:childTnLst>
                              <p:par>
                                <p:cTn id="47" presetID="10" presetClass="entr" presetSubtype="0" fill="hold" nodeType="after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fade">
                                      <p:cBhvr>
                                        <p:cTn id="49" dur="500"/>
                                        <p:tgtEl>
                                          <p:spTgt spid="67"/>
                                        </p:tgtEl>
                                      </p:cBhvr>
                                    </p:animEffect>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85"/>
                                        </p:tgtEl>
                                        <p:attrNameLst>
                                          <p:attrName>style.visibility</p:attrName>
                                        </p:attrNameLst>
                                      </p:cBhvr>
                                      <p:to>
                                        <p:strVal val="visible"/>
                                      </p:to>
                                    </p:set>
                                    <p:anim calcmode="lin" valueType="num">
                                      <p:cBhvr>
                                        <p:cTn id="53" dur="500" fill="hold"/>
                                        <p:tgtEl>
                                          <p:spTgt spid="85"/>
                                        </p:tgtEl>
                                        <p:attrNameLst>
                                          <p:attrName>ppt_w</p:attrName>
                                        </p:attrNameLst>
                                      </p:cBhvr>
                                      <p:tavLst>
                                        <p:tav tm="0">
                                          <p:val>
                                            <p:fltVal val="0"/>
                                          </p:val>
                                        </p:tav>
                                        <p:tav tm="100000">
                                          <p:val>
                                            <p:strVal val="#ppt_w"/>
                                          </p:val>
                                        </p:tav>
                                      </p:tavLst>
                                    </p:anim>
                                    <p:anim calcmode="lin" valueType="num">
                                      <p:cBhvr>
                                        <p:cTn id="54" dur="500" fill="hold"/>
                                        <p:tgtEl>
                                          <p:spTgt spid="85"/>
                                        </p:tgtEl>
                                        <p:attrNameLst>
                                          <p:attrName>ppt_h</p:attrName>
                                        </p:attrNameLst>
                                      </p:cBhvr>
                                      <p:tavLst>
                                        <p:tav tm="0">
                                          <p:val>
                                            <p:fltVal val="0"/>
                                          </p:val>
                                        </p:tav>
                                        <p:tav tm="100000">
                                          <p:val>
                                            <p:strVal val="#ppt_h"/>
                                          </p:val>
                                        </p:tav>
                                      </p:tavLst>
                                    </p:anim>
                                    <p:animEffect transition="in" filter="fade">
                                      <p:cBhvr>
                                        <p:cTn id="55" dur="500"/>
                                        <p:tgtEl>
                                          <p:spTgt spid="85"/>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childTnLst>
                          </p:cTn>
                        </p:par>
                        <p:par>
                          <p:cTn id="60" fill="hold">
                            <p:stCondLst>
                              <p:cond delay="6000"/>
                            </p:stCondLst>
                            <p:childTnLst>
                              <p:par>
                                <p:cTn id="61" presetID="10" presetClass="entr" presetSubtype="0" fill="hold" nodeType="after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86"/>
                                        </p:tgtEl>
                                        <p:attrNameLst>
                                          <p:attrName>style.visibility</p:attrName>
                                        </p:attrNameLst>
                                      </p:cBhvr>
                                      <p:to>
                                        <p:strVal val="visible"/>
                                      </p:to>
                                    </p:set>
                                    <p:anim calcmode="lin" valueType="num">
                                      <p:cBhvr>
                                        <p:cTn id="67" dur="500" fill="hold"/>
                                        <p:tgtEl>
                                          <p:spTgt spid="86"/>
                                        </p:tgtEl>
                                        <p:attrNameLst>
                                          <p:attrName>ppt_w</p:attrName>
                                        </p:attrNameLst>
                                      </p:cBhvr>
                                      <p:tavLst>
                                        <p:tav tm="0">
                                          <p:val>
                                            <p:fltVal val="0"/>
                                          </p:val>
                                        </p:tav>
                                        <p:tav tm="100000">
                                          <p:val>
                                            <p:strVal val="#ppt_w"/>
                                          </p:val>
                                        </p:tav>
                                      </p:tavLst>
                                    </p:anim>
                                    <p:anim calcmode="lin" valueType="num">
                                      <p:cBhvr>
                                        <p:cTn id="68" dur="500" fill="hold"/>
                                        <p:tgtEl>
                                          <p:spTgt spid="86"/>
                                        </p:tgtEl>
                                        <p:attrNameLst>
                                          <p:attrName>ppt_h</p:attrName>
                                        </p:attrNameLst>
                                      </p:cBhvr>
                                      <p:tavLst>
                                        <p:tav tm="0">
                                          <p:val>
                                            <p:fltVal val="0"/>
                                          </p:val>
                                        </p:tav>
                                        <p:tav tm="100000">
                                          <p:val>
                                            <p:strVal val="#ppt_h"/>
                                          </p:val>
                                        </p:tav>
                                      </p:tavLst>
                                    </p:anim>
                                    <p:animEffect transition="in" filter="fade">
                                      <p:cBhvr>
                                        <p:cTn id="69" dur="500"/>
                                        <p:tgtEl>
                                          <p:spTgt spid="86"/>
                                        </p:tgtEl>
                                      </p:cBhvr>
                                    </p:animEffect>
                                  </p:childTnLst>
                                </p:cTn>
                              </p:par>
                            </p:childTnLst>
                          </p:cTn>
                        </p:par>
                        <p:par>
                          <p:cTn id="70" fill="hold">
                            <p:stCondLst>
                              <p:cond delay="7000"/>
                            </p:stCondLst>
                            <p:childTnLst>
                              <p:par>
                                <p:cTn id="71" presetID="10" presetClass="entr" presetSubtype="0" fill="hold" nodeType="after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500"/>
                                        <p:tgtEl>
                                          <p:spTgt spid="71"/>
                                        </p:tgtEl>
                                      </p:cBhvr>
                                    </p:animEffect>
                                  </p:childTnLst>
                                </p:cTn>
                              </p:par>
                            </p:childTnLst>
                          </p:cTn>
                        </p:par>
                        <p:par>
                          <p:cTn id="74" fill="hold">
                            <p:stCondLst>
                              <p:cond delay="7500"/>
                            </p:stCondLst>
                            <p:childTnLst>
                              <p:par>
                                <p:cTn id="75" presetID="10" presetClass="entr" presetSubtype="0" fill="hold" nodeType="after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29" grpId="0" build="p"/>
      <p:bldP spid="70" grpId="0" animBg="1"/>
      <p:bldP spid="83" grpId="0" animBg="1"/>
      <p:bldP spid="84" grpId="0" animBg="1"/>
      <p:bldP spid="85" grpId="0" animBg="1"/>
      <p:bldP spid="8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t>4</a:t>
            </a:fld>
            <a:endParaRPr lang="en-US"/>
          </a:p>
        </p:txBody>
      </p:sp>
      <p:sp>
        <p:nvSpPr>
          <p:cNvPr id="2" name="Title 1"/>
          <p:cNvSpPr>
            <a:spLocks noGrp="1"/>
          </p:cNvSpPr>
          <p:nvPr>
            <p:ph type="ctrTitle"/>
          </p:nvPr>
        </p:nvSpPr>
        <p:spPr/>
        <p:txBody>
          <a:bodyPr>
            <a:noAutofit/>
          </a:bodyPr>
          <a:lstStyle/>
          <a:p>
            <a:r>
              <a:rPr lang="en-US" dirty="0" smtClean="0"/>
              <a:t>Welcome Message</a:t>
            </a:r>
            <a:endParaRPr lang="en-US" dirty="0"/>
          </a:p>
        </p:txBody>
      </p:sp>
      <p:sp>
        <p:nvSpPr>
          <p:cNvPr id="3" name="Subtitle 2"/>
          <p:cNvSpPr>
            <a:spLocks noGrp="1"/>
          </p:cNvSpPr>
          <p:nvPr>
            <p:ph type="subTitle" idx="1"/>
          </p:nvPr>
        </p:nvSpPr>
        <p:spPr/>
        <p:txBody>
          <a:bodyPr>
            <a:noAutofit/>
          </a:bodyPr>
          <a:lstStyle/>
          <a:p>
            <a:r>
              <a:rPr lang="en-US" dirty="0" err="1" smtClean="0">
                <a:latin typeface="Open Sans Light"/>
                <a:cs typeface="Open Sans Light"/>
              </a:rPr>
              <a:t>Lorem</a:t>
            </a:r>
            <a:r>
              <a:rPr lang="en-US" dirty="0" smtClean="0">
                <a:latin typeface="Open Sans Light"/>
                <a:cs typeface="Open Sans Light"/>
              </a:rPr>
              <a:t> </a:t>
            </a:r>
            <a:r>
              <a:rPr lang="en-US" dirty="0" err="1" smtClean="0">
                <a:latin typeface="Open Sans Light"/>
                <a:cs typeface="Open Sans Light"/>
              </a:rPr>
              <a:t>ipsum</a:t>
            </a:r>
            <a:r>
              <a:rPr lang="en-US" dirty="0" smtClean="0">
                <a:latin typeface="Open Sans Light"/>
                <a:cs typeface="Open Sans Light"/>
              </a:rPr>
              <a:t> dolor sit </a:t>
            </a:r>
            <a:r>
              <a:rPr lang="en-US" dirty="0" err="1" smtClean="0">
                <a:latin typeface="Open Sans Light"/>
                <a:cs typeface="Open Sans Light"/>
              </a:rPr>
              <a:t>amet</a:t>
            </a:r>
            <a:r>
              <a:rPr lang="en-US" dirty="0" smtClean="0">
                <a:latin typeface="Open Sans Light"/>
                <a:cs typeface="Open Sans Light"/>
              </a:rPr>
              <a:t>, </a:t>
            </a:r>
            <a:r>
              <a:rPr lang="en-US" dirty="0" err="1" smtClean="0">
                <a:latin typeface="Open Sans Light"/>
                <a:cs typeface="Open Sans Light"/>
              </a:rPr>
              <a:t>consectetur</a:t>
            </a:r>
            <a:r>
              <a:rPr lang="en-US" dirty="0" smtClean="0">
                <a:latin typeface="Open Sans Light"/>
                <a:cs typeface="Open Sans Light"/>
              </a:rPr>
              <a:t> </a:t>
            </a:r>
            <a:r>
              <a:rPr lang="en-US" dirty="0" err="1" smtClean="0">
                <a:latin typeface="Open Sans Light"/>
                <a:cs typeface="Open Sans Light"/>
              </a:rPr>
              <a:t>adipiscing</a:t>
            </a:r>
            <a:r>
              <a:rPr lang="en-US" dirty="0" smtClean="0">
                <a:latin typeface="Open Sans Light"/>
                <a:cs typeface="Open Sans Light"/>
              </a:rPr>
              <a:t> </a:t>
            </a:r>
            <a:r>
              <a:rPr lang="en-US" dirty="0" err="1" smtClean="0">
                <a:latin typeface="Open Sans Light"/>
                <a:cs typeface="Open Sans Light"/>
              </a:rPr>
              <a:t>elit</a:t>
            </a:r>
            <a:r>
              <a:rPr lang="en-US" dirty="0" smtClean="0">
                <a:latin typeface="Open Sans Light"/>
                <a:cs typeface="Open Sans Light"/>
              </a:rPr>
              <a:t>. Integer </a:t>
            </a:r>
            <a:r>
              <a:rPr lang="en-US" dirty="0" err="1" smtClean="0">
                <a:latin typeface="Open Sans Light"/>
                <a:cs typeface="Open Sans Light"/>
              </a:rPr>
              <a:t>consequat</a:t>
            </a:r>
            <a:r>
              <a:rPr lang="en-US" dirty="0" smtClean="0">
                <a:latin typeface="Open Sans Light"/>
                <a:cs typeface="Open Sans Light"/>
              </a:rPr>
              <a:t>, </a:t>
            </a:r>
            <a:r>
              <a:rPr lang="en-US" dirty="0" err="1" smtClean="0">
                <a:latin typeface="Open Sans Light"/>
                <a:cs typeface="Open Sans Light"/>
              </a:rPr>
              <a:t>nibh</a:t>
            </a:r>
            <a:r>
              <a:rPr lang="en-US" dirty="0" smtClean="0">
                <a:latin typeface="Open Sans Light"/>
                <a:cs typeface="Open Sans Light"/>
              </a:rPr>
              <a:t> a </a:t>
            </a:r>
            <a:r>
              <a:rPr lang="en-US" dirty="0" err="1" smtClean="0">
                <a:latin typeface="Open Sans Light"/>
                <a:cs typeface="Open Sans Light"/>
              </a:rPr>
              <a:t>finibus</a:t>
            </a:r>
            <a:r>
              <a:rPr lang="en-US" dirty="0" smtClean="0">
                <a:latin typeface="Open Sans Light"/>
                <a:cs typeface="Open Sans Light"/>
              </a:rPr>
              <a:t> </a:t>
            </a:r>
            <a:r>
              <a:rPr lang="en-US" dirty="0" err="1" smtClean="0">
                <a:latin typeface="Open Sans Light"/>
                <a:cs typeface="Open Sans Light"/>
              </a:rPr>
              <a:t>vestibulum</a:t>
            </a:r>
            <a:r>
              <a:rPr lang="en-US" dirty="0" smtClean="0">
                <a:latin typeface="Open Sans Light"/>
                <a:cs typeface="Open Sans Light"/>
              </a:rPr>
              <a:t>, </a:t>
            </a:r>
            <a:r>
              <a:rPr lang="en-US" dirty="0" err="1" smtClean="0">
                <a:latin typeface="Open Sans Light"/>
                <a:cs typeface="Open Sans Light"/>
              </a:rPr>
              <a:t>eros</a:t>
            </a:r>
            <a:r>
              <a:rPr lang="en-US" dirty="0" smtClean="0">
                <a:latin typeface="Open Sans Light"/>
                <a:cs typeface="Open Sans Light"/>
              </a:rPr>
              <a:t> </a:t>
            </a:r>
            <a:r>
              <a:rPr lang="en-US" dirty="0" err="1" smtClean="0">
                <a:latin typeface="Open Sans Light"/>
                <a:cs typeface="Open Sans Light"/>
              </a:rPr>
              <a:t>ipsum</a:t>
            </a:r>
            <a:r>
              <a:rPr lang="en-US" dirty="0" smtClean="0">
                <a:latin typeface="Open Sans Light"/>
                <a:cs typeface="Open Sans Light"/>
              </a:rPr>
              <a:t> </a:t>
            </a:r>
            <a:r>
              <a:rPr lang="en-US" dirty="0" err="1" smtClean="0">
                <a:latin typeface="Open Sans Light"/>
                <a:cs typeface="Open Sans Light"/>
              </a:rPr>
              <a:t>efficitur</a:t>
            </a:r>
            <a:r>
              <a:rPr lang="en-US" dirty="0" smtClean="0">
                <a:latin typeface="Open Sans Light"/>
                <a:cs typeface="Open Sans Light"/>
              </a:rPr>
              <a:t> quam, </a:t>
            </a:r>
            <a:r>
              <a:rPr lang="en-US" dirty="0" err="1" smtClean="0">
                <a:latin typeface="Open Sans Light"/>
                <a:cs typeface="Open Sans Light"/>
              </a:rPr>
              <a:t>ut</a:t>
            </a:r>
            <a:r>
              <a:rPr lang="en-US" dirty="0" smtClean="0">
                <a:latin typeface="Open Sans Light"/>
                <a:cs typeface="Open Sans Light"/>
              </a:rPr>
              <a:t> </a:t>
            </a:r>
            <a:r>
              <a:rPr lang="en-US" dirty="0" err="1" smtClean="0">
                <a:latin typeface="Open Sans Light"/>
                <a:cs typeface="Open Sans Light"/>
              </a:rPr>
              <a:t>placerat</a:t>
            </a:r>
            <a:r>
              <a:rPr lang="en-US" dirty="0" smtClean="0">
                <a:latin typeface="Open Sans Light"/>
                <a:cs typeface="Open Sans Light"/>
              </a:rPr>
              <a:t> </a:t>
            </a:r>
            <a:r>
              <a:rPr lang="en-US" dirty="0" err="1" smtClean="0">
                <a:latin typeface="Open Sans Light"/>
                <a:cs typeface="Open Sans Light"/>
              </a:rPr>
              <a:t>erat</a:t>
            </a:r>
            <a:r>
              <a:rPr lang="en-US" dirty="0" smtClean="0">
                <a:latin typeface="Open Sans Light"/>
                <a:cs typeface="Open Sans Light"/>
              </a:rPr>
              <a:t> </a:t>
            </a:r>
            <a:r>
              <a:rPr lang="en-US" dirty="0" err="1" smtClean="0">
                <a:latin typeface="Open Sans Light"/>
                <a:cs typeface="Open Sans Light"/>
              </a:rPr>
              <a:t>elit</a:t>
            </a:r>
            <a:r>
              <a:rPr lang="en-US" dirty="0" smtClean="0">
                <a:latin typeface="Open Sans Light"/>
                <a:cs typeface="Open Sans Light"/>
              </a:rPr>
              <a:t> </a:t>
            </a:r>
            <a:r>
              <a:rPr lang="en-US" dirty="0" err="1" smtClean="0">
                <a:latin typeface="Open Sans Light"/>
                <a:cs typeface="Open Sans Light"/>
              </a:rPr>
              <a:t>eu</a:t>
            </a:r>
            <a:r>
              <a:rPr lang="en-US" dirty="0" smtClean="0">
                <a:latin typeface="Open Sans Light"/>
                <a:cs typeface="Open Sans Light"/>
              </a:rPr>
              <a:t> diam. In et </a:t>
            </a:r>
            <a:r>
              <a:rPr lang="en-US" dirty="0" err="1" smtClean="0">
                <a:latin typeface="Open Sans Light"/>
                <a:cs typeface="Open Sans Light"/>
              </a:rPr>
              <a:t>lorem</a:t>
            </a:r>
            <a:r>
              <a:rPr lang="en-US" dirty="0" smtClean="0">
                <a:latin typeface="Open Sans Light"/>
                <a:cs typeface="Open Sans Light"/>
              </a:rPr>
              <a:t> </a:t>
            </a:r>
            <a:r>
              <a:rPr lang="en-US" dirty="0" err="1" smtClean="0">
                <a:latin typeface="Open Sans Light"/>
                <a:cs typeface="Open Sans Light"/>
              </a:rPr>
              <a:t>ut</a:t>
            </a:r>
            <a:r>
              <a:rPr lang="en-US" dirty="0" smtClean="0">
                <a:latin typeface="Open Sans Light"/>
                <a:cs typeface="Open Sans Light"/>
              </a:rPr>
              <a:t> </a:t>
            </a:r>
            <a:r>
              <a:rPr lang="en-US" dirty="0" err="1" smtClean="0">
                <a:latin typeface="Open Sans Light"/>
                <a:cs typeface="Open Sans Light"/>
              </a:rPr>
              <a:t>tortor</a:t>
            </a:r>
            <a:r>
              <a:rPr lang="en-US" dirty="0" smtClean="0">
                <a:latin typeface="Open Sans Light"/>
                <a:cs typeface="Open Sans Light"/>
              </a:rPr>
              <a:t> </a:t>
            </a:r>
            <a:r>
              <a:rPr lang="en-US" dirty="0" err="1" smtClean="0">
                <a:latin typeface="Open Sans Light"/>
                <a:cs typeface="Open Sans Light"/>
              </a:rPr>
              <a:t>pharetra</a:t>
            </a:r>
            <a:r>
              <a:rPr lang="en-US" dirty="0" smtClean="0">
                <a:latin typeface="Open Sans Light"/>
                <a:cs typeface="Open Sans Light"/>
              </a:rPr>
              <a:t> </a:t>
            </a:r>
            <a:r>
              <a:rPr lang="en-US" dirty="0" err="1" smtClean="0">
                <a:latin typeface="Open Sans Light"/>
                <a:cs typeface="Open Sans Light"/>
              </a:rPr>
              <a:t>tristique</a:t>
            </a:r>
            <a:r>
              <a:rPr lang="en-US" dirty="0" smtClean="0">
                <a:latin typeface="Open Sans Light"/>
                <a:cs typeface="Open Sans Light"/>
              </a:rPr>
              <a:t> id id diam. Nam </a:t>
            </a:r>
            <a:r>
              <a:rPr lang="en-US" dirty="0" err="1" smtClean="0">
                <a:latin typeface="Open Sans Light"/>
                <a:cs typeface="Open Sans Light"/>
              </a:rPr>
              <a:t>faucibus</a:t>
            </a:r>
            <a:r>
              <a:rPr lang="en-US" dirty="0" smtClean="0">
                <a:latin typeface="Open Sans Light"/>
                <a:cs typeface="Open Sans Light"/>
              </a:rPr>
              <a:t> </a:t>
            </a:r>
            <a:r>
              <a:rPr lang="en-US" dirty="0" err="1" smtClean="0">
                <a:latin typeface="Open Sans Light"/>
                <a:cs typeface="Open Sans Light"/>
              </a:rPr>
              <a:t>interdum</a:t>
            </a:r>
            <a:r>
              <a:rPr lang="en-US" dirty="0" smtClean="0">
                <a:latin typeface="Open Sans Light"/>
                <a:cs typeface="Open Sans Light"/>
              </a:rPr>
              <a:t> </a:t>
            </a:r>
            <a:r>
              <a:rPr lang="en-US" dirty="0" err="1" smtClean="0">
                <a:latin typeface="Open Sans Light"/>
                <a:cs typeface="Open Sans Light"/>
              </a:rPr>
              <a:t>ipsum</a:t>
            </a:r>
            <a:r>
              <a:rPr lang="en-US" dirty="0" smtClean="0">
                <a:latin typeface="Open Sans Light"/>
                <a:cs typeface="Open Sans Light"/>
              </a:rPr>
              <a:t>, in </a:t>
            </a:r>
            <a:r>
              <a:rPr lang="en-US" dirty="0" err="1" smtClean="0">
                <a:latin typeface="Open Sans Light"/>
                <a:cs typeface="Open Sans Light"/>
              </a:rPr>
              <a:t>mollis</a:t>
            </a:r>
            <a:r>
              <a:rPr lang="en-US" dirty="0" smtClean="0">
                <a:latin typeface="Open Sans Light"/>
                <a:cs typeface="Open Sans Light"/>
              </a:rPr>
              <a:t> </a:t>
            </a:r>
            <a:r>
              <a:rPr lang="en-US" dirty="0" err="1" smtClean="0">
                <a:latin typeface="Open Sans Light"/>
                <a:cs typeface="Open Sans Light"/>
              </a:rPr>
              <a:t>diam</a:t>
            </a:r>
            <a:r>
              <a:rPr lang="en-US" dirty="0" smtClean="0">
                <a:latin typeface="Open Sans Light"/>
                <a:cs typeface="Open Sans Light"/>
              </a:rPr>
              <a:t> </a:t>
            </a:r>
            <a:r>
              <a:rPr lang="en-US" dirty="0" err="1" smtClean="0">
                <a:latin typeface="Open Sans Light"/>
                <a:cs typeface="Open Sans Light"/>
              </a:rPr>
              <a:t>placerat</a:t>
            </a:r>
            <a:r>
              <a:rPr lang="en-US" dirty="0" smtClean="0">
                <a:latin typeface="Open Sans Light"/>
                <a:cs typeface="Open Sans Light"/>
              </a:rPr>
              <a:t> vitae. Maecenas </a:t>
            </a:r>
            <a:r>
              <a:rPr lang="en-US" dirty="0" err="1" smtClean="0">
                <a:latin typeface="Open Sans Light"/>
                <a:cs typeface="Open Sans Light"/>
              </a:rPr>
              <a:t>ut</a:t>
            </a:r>
            <a:r>
              <a:rPr lang="en-US" dirty="0" smtClean="0">
                <a:latin typeface="Open Sans Light"/>
                <a:cs typeface="Open Sans Light"/>
              </a:rPr>
              <a:t> </a:t>
            </a:r>
            <a:r>
              <a:rPr lang="en-US" dirty="0" err="1" smtClean="0">
                <a:latin typeface="Open Sans Light"/>
                <a:cs typeface="Open Sans Light"/>
              </a:rPr>
              <a:t>elit</a:t>
            </a:r>
            <a:r>
              <a:rPr lang="en-US" dirty="0" smtClean="0">
                <a:latin typeface="Open Sans Light"/>
                <a:cs typeface="Open Sans Light"/>
              </a:rPr>
              <a:t> </a:t>
            </a:r>
            <a:r>
              <a:rPr lang="en-US" dirty="0" err="1" smtClean="0">
                <a:latin typeface="Open Sans Light"/>
                <a:cs typeface="Open Sans Light"/>
              </a:rPr>
              <a:t>tincidunt</a:t>
            </a:r>
            <a:r>
              <a:rPr lang="en-US" dirty="0" smtClean="0">
                <a:latin typeface="Open Sans Light"/>
                <a:cs typeface="Open Sans Light"/>
              </a:rPr>
              <a:t>, </a:t>
            </a:r>
            <a:r>
              <a:rPr lang="en-US" dirty="0" err="1" smtClean="0">
                <a:latin typeface="Open Sans Light"/>
                <a:cs typeface="Open Sans Light"/>
              </a:rPr>
              <a:t>aliquet</a:t>
            </a:r>
            <a:r>
              <a:rPr lang="en-US" dirty="0" smtClean="0">
                <a:latin typeface="Open Sans Light"/>
                <a:cs typeface="Open Sans Light"/>
              </a:rPr>
              <a:t> ligula </a:t>
            </a:r>
            <a:r>
              <a:rPr lang="en-US" dirty="0" err="1" smtClean="0">
                <a:latin typeface="Open Sans Light"/>
                <a:cs typeface="Open Sans Light"/>
              </a:rPr>
              <a:t>vel</a:t>
            </a:r>
            <a:r>
              <a:rPr lang="en-US" dirty="0" smtClean="0">
                <a:latin typeface="Open Sans Light"/>
                <a:cs typeface="Open Sans Light"/>
              </a:rPr>
              <a:t>, </a:t>
            </a:r>
            <a:r>
              <a:rPr lang="en-US" dirty="0" err="1" smtClean="0">
                <a:latin typeface="Open Sans Light"/>
                <a:cs typeface="Open Sans Light"/>
              </a:rPr>
              <a:t>maximus</a:t>
            </a:r>
            <a:r>
              <a:rPr lang="en-US" dirty="0" smtClean="0">
                <a:latin typeface="Open Sans Light"/>
                <a:cs typeface="Open Sans Light"/>
              </a:rPr>
              <a:t> </a:t>
            </a:r>
            <a:r>
              <a:rPr lang="en-US" dirty="0" err="1" smtClean="0">
                <a:latin typeface="Open Sans Light"/>
                <a:cs typeface="Open Sans Light"/>
              </a:rPr>
              <a:t>felis</a:t>
            </a:r>
            <a:r>
              <a:rPr lang="en-US" dirty="0" smtClean="0">
                <a:latin typeface="Open Sans Light"/>
                <a:cs typeface="Open Sans Light"/>
              </a:rPr>
              <a:t>. </a:t>
            </a:r>
            <a:r>
              <a:rPr lang="en-US" dirty="0" err="1" smtClean="0">
                <a:latin typeface="Open Sans Light"/>
                <a:cs typeface="Open Sans Light"/>
              </a:rPr>
              <a:t>Nullam</a:t>
            </a:r>
            <a:r>
              <a:rPr lang="en-US" dirty="0" smtClean="0">
                <a:latin typeface="Open Sans Light"/>
                <a:cs typeface="Open Sans Light"/>
              </a:rPr>
              <a:t> </a:t>
            </a:r>
            <a:r>
              <a:rPr lang="en-US" dirty="0" err="1" smtClean="0">
                <a:latin typeface="Open Sans Light"/>
                <a:cs typeface="Open Sans Light"/>
              </a:rPr>
              <a:t>eu</a:t>
            </a:r>
            <a:r>
              <a:rPr lang="en-US" dirty="0" smtClean="0">
                <a:latin typeface="Open Sans Light"/>
                <a:cs typeface="Open Sans Light"/>
              </a:rPr>
              <a:t> </a:t>
            </a:r>
            <a:r>
              <a:rPr lang="en-US" dirty="0" err="1" smtClean="0">
                <a:latin typeface="Open Sans Light"/>
                <a:cs typeface="Open Sans Light"/>
              </a:rPr>
              <a:t>cursus</a:t>
            </a:r>
            <a:r>
              <a:rPr lang="en-US" dirty="0" smtClean="0">
                <a:latin typeface="Open Sans Light"/>
                <a:cs typeface="Open Sans Light"/>
              </a:rPr>
              <a:t> </a:t>
            </a:r>
            <a:r>
              <a:rPr lang="en-US" dirty="0" err="1" smtClean="0">
                <a:latin typeface="Open Sans Light"/>
                <a:cs typeface="Open Sans Light"/>
              </a:rPr>
              <a:t>odio</a:t>
            </a:r>
            <a:r>
              <a:rPr lang="en-US" dirty="0" smtClean="0">
                <a:latin typeface="Open Sans Light"/>
                <a:cs typeface="Open Sans Light"/>
              </a:rPr>
              <a:t>. </a:t>
            </a:r>
            <a:r>
              <a:rPr lang="en-US" dirty="0" err="1" smtClean="0">
                <a:latin typeface="Open Sans Light"/>
                <a:cs typeface="Open Sans Light"/>
              </a:rPr>
              <a:t>Cras</a:t>
            </a:r>
            <a:r>
              <a:rPr lang="en-US" dirty="0" smtClean="0">
                <a:latin typeface="Open Sans Light"/>
                <a:cs typeface="Open Sans Light"/>
              </a:rPr>
              <a:t> semper, </a:t>
            </a:r>
            <a:r>
              <a:rPr lang="en-US" dirty="0" err="1" smtClean="0">
                <a:latin typeface="Open Sans Light"/>
                <a:cs typeface="Open Sans Light"/>
              </a:rPr>
              <a:t>purus</a:t>
            </a:r>
            <a:r>
              <a:rPr lang="en-US" dirty="0" smtClean="0">
                <a:latin typeface="Open Sans Light"/>
                <a:cs typeface="Open Sans Light"/>
              </a:rPr>
              <a:t> </a:t>
            </a:r>
            <a:r>
              <a:rPr lang="en-US" dirty="0" err="1" smtClean="0">
                <a:latin typeface="Open Sans Light"/>
                <a:cs typeface="Open Sans Light"/>
              </a:rPr>
              <a:t>vel</a:t>
            </a:r>
            <a:r>
              <a:rPr lang="en-US" dirty="0" smtClean="0">
                <a:latin typeface="Open Sans Light"/>
                <a:cs typeface="Open Sans Light"/>
              </a:rPr>
              <a:t> </a:t>
            </a:r>
            <a:r>
              <a:rPr lang="en-US" dirty="0" err="1" smtClean="0">
                <a:latin typeface="Open Sans Light"/>
                <a:cs typeface="Open Sans Light"/>
              </a:rPr>
              <a:t>aliquet</a:t>
            </a:r>
            <a:r>
              <a:rPr lang="en-US" dirty="0" smtClean="0">
                <a:latin typeface="Open Sans Light"/>
                <a:cs typeface="Open Sans Light"/>
              </a:rPr>
              <a:t> </a:t>
            </a:r>
            <a:r>
              <a:rPr lang="en-US" dirty="0" err="1" smtClean="0">
                <a:latin typeface="Open Sans Light"/>
                <a:cs typeface="Open Sans Light"/>
              </a:rPr>
              <a:t>finibus</a:t>
            </a:r>
            <a:r>
              <a:rPr lang="en-US" dirty="0" smtClean="0">
                <a:latin typeface="Open Sans Light"/>
                <a:cs typeface="Open Sans Light"/>
              </a:rPr>
              <a:t>, </a:t>
            </a:r>
            <a:r>
              <a:rPr lang="en-US" dirty="0" err="1" smtClean="0">
                <a:latin typeface="Open Sans Light"/>
                <a:cs typeface="Open Sans Light"/>
              </a:rPr>
              <a:t>mauris</a:t>
            </a:r>
            <a:r>
              <a:rPr lang="en-US" dirty="0" smtClean="0">
                <a:latin typeface="Open Sans Light"/>
                <a:cs typeface="Open Sans Light"/>
              </a:rPr>
              <a:t> ante </a:t>
            </a:r>
            <a:r>
              <a:rPr lang="en-US" dirty="0" err="1" smtClean="0">
                <a:latin typeface="Open Sans Light"/>
                <a:cs typeface="Open Sans Light"/>
              </a:rPr>
              <a:t>convallis</a:t>
            </a:r>
            <a:r>
              <a:rPr lang="en-US" dirty="0" smtClean="0">
                <a:latin typeface="Open Sans Light"/>
                <a:cs typeface="Open Sans Light"/>
              </a:rPr>
              <a:t> </a:t>
            </a:r>
            <a:r>
              <a:rPr lang="en-US" dirty="0" err="1" smtClean="0">
                <a:latin typeface="Open Sans Light"/>
                <a:cs typeface="Open Sans Light"/>
              </a:rPr>
              <a:t>metus</a:t>
            </a:r>
            <a:r>
              <a:rPr lang="en-US" dirty="0" smtClean="0">
                <a:latin typeface="Open Sans Light"/>
                <a:cs typeface="Open Sans Light"/>
              </a:rPr>
              <a:t>, et </a:t>
            </a:r>
            <a:r>
              <a:rPr lang="en-US" dirty="0" err="1" smtClean="0">
                <a:latin typeface="Open Sans Light"/>
                <a:cs typeface="Open Sans Light"/>
              </a:rPr>
              <a:t>vestibulum</a:t>
            </a:r>
            <a:r>
              <a:rPr lang="en-US" dirty="0" smtClean="0">
                <a:latin typeface="Open Sans Light"/>
                <a:cs typeface="Open Sans Light"/>
              </a:rPr>
              <a:t> ligula nisi at </a:t>
            </a:r>
            <a:r>
              <a:rPr lang="en-US" dirty="0" err="1" smtClean="0">
                <a:latin typeface="Open Sans Light"/>
                <a:cs typeface="Open Sans Light"/>
              </a:rPr>
              <a:t>tortor</a:t>
            </a:r>
            <a:r>
              <a:rPr lang="en-US" dirty="0" smtClean="0">
                <a:latin typeface="Open Sans Light"/>
                <a:cs typeface="Open Sans Light"/>
              </a:rPr>
              <a:t>. </a:t>
            </a:r>
            <a:r>
              <a:rPr lang="en-US" dirty="0" err="1" smtClean="0">
                <a:latin typeface="Open Sans Light"/>
                <a:cs typeface="Open Sans Light"/>
              </a:rPr>
              <a:t>Mauris</a:t>
            </a:r>
            <a:r>
              <a:rPr lang="en-US" dirty="0" smtClean="0">
                <a:latin typeface="Open Sans Light"/>
                <a:cs typeface="Open Sans Light"/>
              </a:rPr>
              <a:t> </a:t>
            </a:r>
            <a:r>
              <a:rPr lang="en-US" dirty="0" err="1" smtClean="0">
                <a:latin typeface="Open Sans Light"/>
                <a:cs typeface="Open Sans Light"/>
              </a:rPr>
              <a:t>iaculis</a:t>
            </a:r>
            <a:r>
              <a:rPr lang="en-US" dirty="0" smtClean="0">
                <a:latin typeface="Open Sans Light"/>
                <a:cs typeface="Open Sans Light"/>
              </a:rPr>
              <a:t> lacus </a:t>
            </a:r>
            <a:r>
              <a:rPr lang="en-US" dirty="0" err="1" smtClean="0">
                <a:latin typeface="Open Sans Light"/>
                <a:cs typeface="Open Sans Light"/>
              </a:rPr>
              <a:t>velit</a:t>
            </a:r>
            <a:r>
              <a:rPr lang="en-US" dirty="0" smtClean="0">
                <a:latin typeface="Open Sans Light"/>
                <a:cs typeface="Open Sans Light"/>
              </a:rPr>
              <a:t>, sit </a:t>
            </a:r>
            <a:r>
              <a:rPr lang="en-US" dirty="0" err="1" smtClean="0">
                <a:latin typeface="Open Sans Light"/>
                <a:cs typeface="Open Sans Light"/>
              </a:rPr>
              <a:t>amet</a:t>
            </a:r>
            <a:r>
              <a:rPr lang="en-US" dirty="0" smtClean="0">
                <a:latin typeface="Open Sans Light"/>
                <a:cs typeface="Open Sans Light"/>
              </a:rPr>
              <a:t> </a:t>
            </a:r>
            <a:r>
              <a:rPr lang="en-US" dirty="0" err="1" smtClean="0">
                <a:latin typeface="Open Sans Light"/>
                <a:cs typeface="Open Sans Light"/>
              </a:rPr>
              <a:t>faucibus</a:t>
            </a:r>
            <a:r>
              <a:rPr lang="en-US" dirty="0" smtClean="0">
                <a:latin typeface="Open Sans Light"/>
                <a:cs typeface="Open Sans Light"/>
              </a:rPr>
              <a:t> </a:t>
            </a:r>
            <a:r>
              <a:rPr lang="en-US" dirty="0" err="1" smtClean="0">
                <a:latin typeface="Open Sans Light"/>
                <a:cs typeface="Open Sans Light"/>
              </a:rPr>
              <a:t>velit</a:t>
            </a:r>
            <a:r>
              <a:rPr lang="en-US" dirty="0" smtClean="0">
                <a:latin typeface="Open Sans Light"/>
                <a:cs typeface="Open Sans Light"/>
              </a:rPr>
              <a:t> </a:t>
            </a:r>
            <a:r>
              <a:rPr lang="en-US" dirty="0" err="1" smtClean="0">
                <a:latin typeface="Open Sans Light"/>
                <a:cs typeface="Open Sans Light"/>
              </a:rPr>
              <a:t>mattis</a:t>
            </a:r>
            <a:r>
              <a:rPr lang="en-US" dirty="0" smtClean="0">
                <a:latin typeface="Open Sans Light"/>
                <a:cs typeface="Open Sans Light"/>
              </a:rPr>
              <a:t> </a:t>
            </a:r>
            <a:r>
              <a:rPr lang="en-US" dirty="0" err="1" smtClean="0">
                <a:latin typeface="Open Sans Light"/>
                <a:cs typeface="Open Sans Light"/>
              </a:rPr>
              <a:t>ut.</a:t>
            </a:r>
            <a:r>
              <a:rPr lang="en-US" dirty="0" smtClean="0">
                <a:latin typeface="Open Sans Light"/>
                <a:cs typeface="Open Sans Light"/>
              </a:rPr>
              <a:t> </a:t>
            </a:r>
            <a:r>
              <a:rPr lang="en-US" dirty="0" err="1" smtClean="0">
                <a:latin typeface="Open Sans Light"/>
                <a:cs typeface="Open Sans Light"/>
              </a:rPr>
              <a:t>Phasellus</a:t>
            </a:r>
            <a:r>
              <a:rPr lang="en-US" dirty="0" smtClean="0">
                <a:latin typeface="Open Sans Light"/>
                <a:cs typeface="Open Sans Light"/>
              </a:rPr>
              <a:t> </a:t>
            </a:r>
            <a:r>
              <a:rPr lang="en-US" dirty="0" err="1" smtClean="0">
                <a:latin typeface="Open Sans Light"/>
                <a:cs typeface="Open Sans Light"/>
              </a:rPr>
              <a:t>facilisis</a:t>
            </a:r>
            <a:r>
              <a:rPr lang="en-US" dirty="0" smtClean="0">
                <a:latin typeface="Open Sans Light"/>
                <a:cs typeface="Open Sans Light"/>
              </a:rPr>
              <a:t> </a:t>
            </a:r>
            <a:r>
              <a:rPr lang="en-US" dirty="0" err="1" smtClean="0">
                <a:latin typeface="Open Sans Light"/>
                <a:cs typeface="Open Sans Light"/>
              </a:rPr>
              <a:t>nunc</a:t>
            </a:r>
            <a:r>
              <a:rPr lang="en-US" dirty="0" smtClean="0">
                <a:latin typeface="Open Sans Light"/>
                <a:cs typeface="Open Sans Light"/>
              </a:rPr>
              <a:t> </a:t>
            </a:r>
            <a:r>
              <a:rPr lang="en-US" dirty="0" err="1" smtClean="0">
                <a:latin typeface="Open Sans Light"/>
                <a:cs typeface="Open Sans Light"/>
              </a:rPr>
              <a:t>turpis</a:t>
            </a:r>
            <a:r>
              <a:rPr lang="en-US" dirty="0" smtClean="0">
                <a:latin typeface="Open Sans Light"/>
                <a:cs typeface="Open Sans Light"/>
              </a:rPr>
              <a:t>, a </a:t>
            </a:r>
            <a:r>
              <a:rPr lang="en-US" dirty="0" err="1" smtClean="0">
                <a:latin typeface="Open Sans Light"/>
                <a:cs typeface="Open Sans Light"/>
              </a:rPr>
              <a:t>porttitor</a:t>
            </a:r>
            <a:r>
              <a:rPr lang="en-US" dirty="0" smtClean="0">
                <a:latin typeface="Open Sans Light"/>
                <a:cs typeface="Open Sans Light"/>
              </a:rPr>
              <a:t> </a:t>
            </a:r>
            <a:r>
              <a:rPr lang="en-US" dirty="0" err="1" smtClean="0">
                <a:latin typeface="Open Sans Light"/>
                <a:cs typeface="Open Sans Light"/>
              </a:rPr>
              <a:t>nibh</a:t>
            </a:r>
            <a:r>
              <a:rPr lang="en-US" dirty="0" smtClean="0">
                <a:latin typeface="Open Sans Light"/>
                <a:cs typeface="Open Sans Light"/>
              </a:rPr>
              <a:t> </a:t>
            </a:r>
            <a:r>
              <a:rPr lang="en-US" dirty="0" err="1" smtClean="0">
                <a:latin typeface="Open Sans Light"/>
                <a:cs typeface="Open Sans Light"/>
              </a:rPr>
              <a:t>ornare</a:t>
            </a:r>
            <a:r>
              <a:rPr lang="en-US" dirty="0" smtClean="0">
                <a:latin typeface="Open Sans Light"/>
                <a:cs typeface="Open Sans Light"/>
              </a:rPr>
              <a:t> vitae. </a:t>
            </a:r>
            <a:endParaRPr lang="en-US" dirty="0">
              <a:latin typeface="Open Sans Light"/>
              <a:cs typeface="Open Sans Light"/>
            </a:endParaRPr>
          </a:p>
        </p:txBody>
      </p:sp>
      <p:sp>
        <p:nvSpPr>
          <p:cNvPr id="4" name="Rectangle 3"/>
          <p:cNvSpPr/>
          <p:nvPr/>
        </p:nvSpPr>
        <p:spPr>
          <a:xfrm>
            <a:off x="11417586" y="8263697"/>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298318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6EF2386-A887-FA40-B8D7-D67654273E35}" type="slidenum">
              <a:rPr lang="en-US" smtClean="0">
                <a:solidFill>
                  <a:schemeClr val="bg1"/>
                </a:solidFill>
              </a:rPr>
              <a:pPr/>
              <a:t>40</a:t>
            </a:fld>
            <a:endParaRPr lang="en-US" dirty="0">
              <a:solidFill>
                <a:schemeClr val="bg1"/>
              </a:solidFill>
            </a:endParaRPr>
          </a:p>
        </p:txBody>
      </p:sp>
      <p:sp>
        <p:nvSpPr>
          <p:cNvPr id="4" name="Title 3"/>
          <p:cNvSpPr>
            <a:spLocks noGrp="1"/>
          </p:cNvSpPr>
          <p:nvPr>
            <p:ph type="ctrTitle"/>
          </p:nvPr>
        </p:nvSpPr>
        <p:spPr/>
        <p:txBody>
          <a:bodyPr/>
          <a:lstStyle/>
          <a:p>
            <a:r>
              <a:rPr lang="en-US" dirty="0" smtClean="0"/>
              <a:t>Limitless Possibilities</a:t>
            </a:r>
            <a:endParaRPr lang="en-US" dirty="0"/>
          </a:p>
        </p:txBody>
      </p:sp>
      <p:sp>
        <p:nvSpPr>
          <p:cNvPr id="6" name="Subtitle 5"/>
          <p:cNvSpPr>
            <a:spLocks noGrp="1"/>
          </p:cNvSpPr>
          <p:nvPr>
            <p:ph type="subTitle" idx="1"/>
          </p:nvPr>
        </p:nvSpPr>
        <p:spPr>
          <a:xfrm>
            <a:off x="1852918" y="1480245"/>
            <a:ext cx="20655938" cy="808325"/>
          </a:xfrm>
        </p:spPr>
        <p:txBody>
          <a:bodyPr/>
          <a:lstStyle/>
          <a:p>
            <a:r>
              <a:rPr lang="en-US" dirty="0" smtClean="0"/>
              <a:t>Your subtitle goes here</a:t>
            </a:r>
            <a:endParaRPr lang="en-US" dirty="0"/>
          </a:p>
        </p:txBody>
      </p:sp>
      <p:grpSp>
        <p:nvGrpSpPr>
          <p:cNvPr id="5" name="Group 4"/>
          <p:cNvGrpSpPr/>
          <p:nvPr/>
        </p:nvGrpSpPr>
        <p:grpSpPr>
          <a:xfrm>
            <a:off x="12870295" y="4448393"/>
            <a:ext cx="9627480" cy="5987495"/>
            <a:chOff x="1208088" y="3363913"/>
            <a:chExt cx="5354637" cy="3330575"/>
          </a:xfrm>
          <a:solidFill>
            <a:schemeClr val="bg1">
              <a:lumMod val="85000"/>
            </a:schemeClr>
          </a:solidFill>
        </p:grpSpPr>
        <p:sp>
          <p:nvSpPr>
            <p:cNvPr id="53" name="Freeform 1"/>
            <p:cNvSpPr>
              <a:spLocks noChangeArrowheads="1"/>
            </p:cNvSpPr>
            <p:nvPr/>
          </p:nvSpPr>
          <p:spPr bwMode="auto">
            <a:xfrm>
              <a:off x="2503488" y="3363913"/>
              <a:ext cx="461962" cy="731837"/>
            </a:xfrm>
            <a:custGeom>
              <a:avLst/>
              <a:gdLst>
                <a:gd name="T0" fmla="*/ 93 w 1282"/>
                <a:gd name="T1" fmla="*/ 344 h 2032"/>
                <a:gd name="T2" fmla="*/ 93 w 1282"/>
                <a:gd name="T3" fmla="*/ 344 h 2032"/>
                <a:gd name="T4" fmla="*/ 750 w 1282"/>
                <a:gd name="T5" fmla="*/ 1000 h 2032"/>
                <a:gd name="T6" fmla="*/ 93 w 1282"/>
                <a:gd name="T7" fmla="*/ 1656 h 2032"/>
                <a:gd name="T8" fmla="*/ 93 w 1282"/>
                <a:gd name="T9" fmla="*/ 1937 h 2032"/>
                <a:gd name="T10" fmla="*/ 375 w 1282"/>
                <a:gd name="T11" fmla="*/ 1937 h 2032"/>
                <a:gd name="T12" fmla="*/ 1281 w 1282"/>
                <a:gd name="T13" fmla="*/ 1000 h 2032"/>
                <a:gd name="T14" fmla="*/ 375 w 1282"/>
                <a:gd name="T15" fmla="*/ 94 h 2032"/>
                <a:gd name="T16" fmla="*/ 93 w 1282"/>
                <a:gd name="T17" fmla="*/ 94 h 2032"/>
                <a:gd name="T18" fmla="*/ 31 w 1282"/>
                <a:gd name="T19" fmla="*/ 219 h 2032"/>
                <a:gd name="T20" fmla="*/ 93 w 1282"/>
                <a:gd name="T21" fmla="*/ 344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2" h="2032">
                  <a:moveTo>
                    <a:pt x="93" y="344"/>
                  </a:moveTo>
                  <a:lnTo>
                    <a:pt x="93" y="344"/>
                  </a:lnTo>
                  <a:cubicBezTo>
                    <a:pt x="750" y="1000"/>
                    <a:pt x="750" y="1000"/>
                    <a:pt x="750" y="1000"/>
                  </a:cubicBezTo>
                  <a:cubicBezTo>
                    <a:pt x="93" y="1656"/>
                    <a:pt x="93" y="1656"/>
                    <a:pt x="93" y="1656"/>
                  </a:cubicBezTo>
                  <a:cubicBezTo>
                    <a:pt x="0" y="1750"/>
                    <a:pt x="0" y="1875"/>
                    <a:pt x="93" y="1937"/>
                  </a:cubicBezTo>
                  <a:cubicBezTo>
                    <a:pt x="156" y="2031"/>
                    <a:pt x="281" y="2031"/>
                    <a:pt x="375" y="1937"/>
                  </a:cubicBezTo>
                  <a:cubicBezTo>
                    <a:pt x="1281" y="1000"/>
                    <a:pt x="1281" y="1000"/>
                    <a:pt x="1281" y="1000"/>
                  </a:cubicBezTo>
                  <a:cubicBezTo>
                    <a:pt x="375" y="94"/>
                    <a:pt x="375" y="94"/>
                    <a:pt x="375" y="94"/>
                  </a:cubicBezTo>
                  <a:cubicBezTo>
                    <a:pt x="281" y="0"/>
                    <a:pt x="156" y="0"/>
                    <a:pt x="93" y="94"/>
                  </a:cubicBezTo>
                  <a:cubicBezTo>
                    <a:pt x="62" y="125"/>
                    <a:pt x="31" y="156"/>
                    <a:pt x="31" y="219"/>
                  </a:cubicBezTo>
                  <a:cubicBezTo>
                    <a:pt x="31" y="281"/>
                    <a:pt x="62" y="313"/>
                    <a:pt x="93" y="34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54" name="Freeform 2"/>
            <p:cNvSpPr>
              <a:spLocks noChangeArrowheads="1"/>
            </p:cNvSpPr>
            <p:nvPr/>
          </p:nvSpPr>
          <p:spPr bwMode="auto">
            <a:xfrm>
              <a:off x="2514600" y="3657600"/>
              <a:ext cx="146050" cy="146050"/>
            </a:xfrm>
            <a:custGeom>
              <a:avLst/>
              <a:gdLst>
                <a:gd name="T0" fmla="*/ 187 w 407"/>
                <a:gd name="T1" fmla="*/ 406 h 407"/>
                <a:gd name="T2" fmla="*/ 187 w 407"/>
                <a:gd name="T3" fmla="*/ 406 h 407"/>
                <a:gd name="T4" fmla="*/ 0 w 407"/>
                <a:gd name="T5" fmla="*/ 187 h 407"/>
                <a:gd name="T6" fmla="*/ 187 w 407"/>
                <a:gd name="T7" fmla="*/ 0 h 407"/>
                <a:gd name="T8" fmla="*/ 406 w 407"/>
                <a:gd name="T9" fmla="*/ 187 h 407"/>
                <a:gd name="T10" fmla="*/ 187 w 407"/>
                <a:gd name="T11" fmla="*/ 406 h 407"/>
              </a:gdLst>
              <a:ahLst/>
              <a:cxnLst>
                <a:cxn ang="0">
                  <a:pos x="T0" y="T1"/>
                </a:cxn>
                <a:cxn ang="0">
                  <a:pos x="T2" y="T3"/>
                </a:cxn>
                <a:cxn ang="0">
                  <a:pos x="T4" y="T5"/>
                </a:cxn>
                <a:cxn ang="0">
                  <a:pos x="T6" y="T7"/>
                </a:cxn>
                <a:cxn ang="0">
                  <a:pos x="T8" y="T9"/>
                </a:cxn>
                <a:cxn ang="0">
                  <a:pos x="T10" y="T11"/>
                </a:cxn>
              </a:cxnLst>
              <a:rect l="0" t="0" r="r" b="b"/>
              <a:pathLst>
                <a:path w="407" h="407">
                  <a:moveTo>
                    <a:pt x="187" y="406"/>
                  </a:moveTo>
                  <a:lnTo>
                    <a:pt x="187" y="406"/>
                  </a:lnTo>
                  <a:cubicBezTo>
                    <a:pt x="94" y="406"/>
                    <a:pt x="0" y="312"/>
                    <a:pt x="0" y="187"/>
                  </a:cubicBezTo>
                  <a:cubicBezTo>
                    <a:pt x="0" y="93"/>
                    <a:pt x="94" y="0"/>
                    <a:pt x="187" y="0"/>
                  </a:cubicBezTo>
                  <a:cubicBezTo>
                    <a:pt x="312" y="0"/>
                    <a:pt x="406" y="93"/>
                    <a:pt x="406" y="187"/>
                  </a:cubicBezTo>
                  <a:cubicBezTo>
                    <a:pt x="406" y="312"/>
                    <a:pt x="312" y="406"/>
                    <a:pt x="187" y="40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55" name="Freeform 3"/>
            <p:cNvSpPr>
              <a:spLocks noChangeArrowheads="1"/>
            </p:cNvSpPr>
            <p:nvPr/>
          </p:nvSpPr>
          <p:spPr bwMode="auto">
            <a:xfrm>
              <a:off x="2514600" y="6254750"/>
              <a:ext cx="146050" cy="147638"/>
            </a:xfrm>
            <a:custGeom>
              <a:avLst/>
              <a:gdLst>
                <a:gd name="T0" fmla="*/ 187 w 407"/>
                <a:gd name="T1" fmla="*/ 407 h 408"/>
                <a:gd name="T2" fmla="*/ 187 w 407"/>
                <a:gd name="T3" fmla="*/ 407 h 408"/>
                <a:gd name="T4" fmla="*/ 0 w 407"/>
                <a:gd name="T5" fmla="*/ 219 h 408"/>
                <a:gd name="T6" fmla="*/ 187 w 407"/>
                <a:gd name="T7" fmla="*/ 0 h 408"/>
                <a:gd name="T8" fmla="*/ 406 w 407"/>
                <a:gd name="T9" fmla="*/ 219 h 408"/>
                <a:gd name="T10" fmla="*/ 187 w 407"/>
                <a:gd name="T11" fmla="*/ 407 h 408"/>
              </a:gdLst>
              <a:ahLst/>
              <a:cxnLst>
                <a:cxn ang="0">
                  <a:pos x="T0" y="T1"/>
                </a:cxn>
                <a:cxn ang="0">
                  <a:pos x="T2" y="T3"/>
                </a:cxn>
                <a:cxn ang="0">
                  <a:pos x="T4" y="T5"/>
                </a:cxn>
                <a:cxn ang="0">
                  <a:pos x="T6" y="T7"/>
                </a:cxn>
                <a:cxn ang="0">
                  <a:pos x="T8" y="T9"/>
                </a:cxn>
                <a:cxn ang="0">
                  <a:pos x="T10" y="T11"/>
                </a:cxn>
              </a:cxnLst>
              <a:rect l="0" t="0" r="r" b="b"/>
              <a:pathLst>
                <a:path w="407" h="408">
                  <a:moveTo>
                    <a:pt x="187" y="407"/>
                  </a:moveTo>
                  <a:lnTo>
                    <a:pt x="187" y="407"/>
                  </a:lnTo>
                  <a:cubicBezTo>
                    <a:pt x="94" y="407"/>
                    <a:pt x="0" y="313"/>
                    <a:pt x="0" y="219"/>
                  </a:cubicBezTo>
                  <a:cubicBezTo>
                    <a:pt x="0" y="94"/>
                    <a:pt x="94" y="0"/>
                    <a:pt x="187" y="0"/>
                  </a:cubicBezTo>
                  <a:cubicBezTo>
                    <a:pt x="312" y="0"/>
                    <a:pt x="406" y="94"/>
                    <a:pt x="406" y="219"/>
                  </a:cubicBezTo>
                  <a:cubicBezTo>
                    <a:pt x="406" y="313"/>
                    <a:pt x="312" y="407"/>
                    <a:pt x="187" y="4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56" name="Freeform 4"/>
            <p:cNvSpPr>
              <a:spLocks noChangeArrowheads="1"/>
            </p:cNvSpPr>
            <p:nvPr/>
          </p:nvSpPr>
          <p:spPr bwMode="auto">
            <a:xfrm>
              <a:off x="3808413" y="4962525"/>
              <a:ext cx="146050" cy="134938"/>
            </a:xfrm>
            <a:custGeom>
              <a:avLst/>
              <a:gdLst>
                <a:gd name="T0" fmla="*/ 0 w 406"/>
                <a:gd name="T1" fmla="*/ 187 h 375"/>
                <a:gd name="T2" fmla="*/ 0 w 406"/>
                <a:gd name="T3" fmla="*/ 187 h 375"/>
                <a:gd name="T4" fmla="*/ 218 w 406"/>
                <a:gd name="T5" fmla="*/ 0 h 375"/>
                <a:gd name="T6" fmla="*/ 405 w 406"/>
                <a:gd name="T7" fmla="*/ 187 h 375"/>
                <a:gd name="T8" fmla="*/ 218 w 406"/>
                <a:gd name="T9" fmla="*/ 374 h 375"/>
                <a:gd name="T10" fmla="*/ 0 w 406"/>
                <a:gd name="T11" fmla="*/ 187 h 375"/>
              </a:gdLst>
              <a:ahLst/>
              <a:cxnLst>
                <a:cxn ang="0">
                  <a:pos x="T0" y="T1"/>
                </a:cxn>
                <a:cxn ang="0">
                  <a:pos x="T2" y="T3"/>
                </a:cxn>
                <a:cxn ang="0">
                  <a:pos x="T4" y="T5"/>
                </a:cxn>
                <a:cxn ang="0">
                  <a:pos x="T6" y="T7"/>
                </a:cxn>
                <a:cxn ang="0">
                  <a:pos x="T8" y="T9"/>
                </a:cxn>
                <a:cxn ang="0">
                  <a:pos x="T10" y="T11"/>
                </a:cxn>
              </a:cxnLst>
              <a:rect l="0" t="0" r="r" b="b"/>
              <a:pathLst>
                <a:path w="406" h="375">
                  <a:moveTo>
                    <a:pt x="0" y="187"/>
                  </a:moveTo>
                  <a:lnTo>
                    <a:pt x="0" y="187"/>
                  </a:lnTo>
                  <a:cubicBezTo>
                    <a:pt x="0" y="62"/>
                    <a:pt x="93" y="0"/>
                    <a:pt x="218" y="0"/>
                  </a:cubicBezTo>
                  <a:cubicBezTo>
                    <a:pt x="311" y="0"/>
                    <a:pt x="405" y="62"/>
                    <a:pt x="405" y="187"/>
                  </a:cubicBezTo>
                  <a:cubicBezTo>
                    <a:pt x="405" y="280"/>
                    <a:pt x="311" y="374"/>
                    <a:pt x="218" y="374"/>
                  </a:cubicBezTo>
                  <a:cubicBezTo>
                    <a:pt x="93" y="374"/>
                    <a:pt x="0" y="280"/>
                    <a:pt x="0" y="18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57" name="Freeform 5"/>
            <p:cNvSpPr>
              <a:spLocks noChangeArrowheads="1"/>
            </p:cNvSpPr>
            <p:nvPr/>
          </p:nvSpPr>
          <p:spPr bwMode="auto">
            <a:xfrm>
              <a:off x="1208088" y="4962525"/>
              <a:ext cx="146050" cy="134938"/>
            </a:xfrm>
            <a:custGeom>
              <a:avLst/>
              <a:gdLst>
                <a:gd name="T0" fmla="*/ 0 w 407"/>
                <a:gd name="T1" fmla="*/ 187 h 375"/>
                <a:gd name="T2" fmla="*/ 0 w 407"/>
                <a:gd name="T3" fmla="*/ 187 h 375"/>
                <a:gd name="T4" fmla="*/ 219 w 407"/>
                <a:gd name="T5" fmla="*/ 0 h 375"/>
                <a:gd name="T6" fmla="*/ 406 w 407"/>
                <a:gd name="T7" fmla="*/ 187 h 375"/>
                <a:gd name="T8" fmla="*/ 219 w 407"/>
                <a:gd name="T9" fmla="*/ 374 h 375"/>
                <a:gd name="T10" fmla="*/ 0 w 407"/>
                <a:gd name="T11" fmla="*/ 187 h 375"/>
              </a:gdLst>
              <a:ahLst/>
              <a:cxnLst>
                <a:cxn ang="0">
                  <a:pos x="T0" y="T1"/>
                </a:cxn>
                <a:cxn ang="0">
                  <a:pos x="T2" y="T3"/>
                </a:cxn>
                <a:cxn ang="0">
                  <a:pos x="T4" y="T5"/>
                </a:cxn>
                <a:cxn ang="0">
                  <a:pos x="T6" y="T7"/>
                </a:cxn>
                <a:cxn ang="0">
                  <a:pos x="T8" y="T9"/>
                </a:cxn>
                <a:cxn ang="0">
                  <a:pos x="T10" y="T11"/>
                </a:cxn>
              </a:cxnLst>
              <a:rect l="0" t="0" r="r" b="b"/>
              <a:pathLst>
                <a:path w="407" h="375">
                  <a:moveTo>
                    <a:pt x="0" y="187"/>
                  </a:moveTo>
                  <a:lnTo>
                    <a:pt x="0" y="187"/>
                  </a:lnTo>
                  <a:cubicBezTo>
                    <a:pt x="0" y="62"/>
                    <a:pt x="94" y="0"/>
                    <a:pt x="219" y="0"/>
                  </a:cubicBezTo>
                  <a:cubicBezTo>
                    <a:pt x="312" y="0"/>
                    <a:pt x="406" y="62"/>
                    <a:pt x="406" y="187"/>
                  </a:cubicBezTo>
                  <a:cubicBezTo>
                    <a:pt x="406" y="280"/>
                    <a:pt x="312" y="374"/>
                    <a:pt x="219" y="374"/>
                  </a:cubicBezTo>
                  <a:cubicBezTo>
                    <a:pt x="94" y="374"/>
                    <a:pt x="0" y="280"/>
                    <a:pt x="0" y="18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58" name="Freeform 6"/>
            <p:cNvSpPr>
              <a:spLocks noChangeArrowheads="1"/>
            </p:cNvSpPr>
            <p:nvPr/>
          </p:nvSpPr>
          <p:spPr bwMode="auto">
            <a:xfrm>
              <a:off x="1579563" y="5872163"/>
              <a:ext cx="158750" cy="157162"/>
            </a:xfrm>
            <a:custGeom>
              <a:avLst/>
              <a:gdLst>
                <a:gd name="T0" fmla="*/ 94 w 439"/>
                <a:gd name="T1" fmla="*/ 344 h 438"/>
                <a:gd name="T2" fmla="*/ 94 w 439"/>
                <a:gd name="T3" fmla="*/ 344 h 438"/>
                <a:gd name="T4" fmla="*/ 94 w 439"/>
                <a:gd name="T5" fmla="*/ 62 h 438"/>
                <a:gd name="T6" fmla="*/ 375 w 439"/>
                <a:gd name="T7" fmla="*/ 62 h 438"/>
                <a:gd name="T8" fmla="*/ 375 w 439"/>
                <a:gd name="T9" fmla="*/ 344 h 438"/>
                <a:gd name="T10" fmla="*/ 94 w 439"/>
                <a:gd name="T11" fmla="*/ 344 h 438"/>
              </a:gdLst>
              <a:ahLst/>
              <a:cxnLst>
                <a:cxn ang="0">
                  <a:pos x="T0" y="T1"/>
                </a:cxn>
                <a:cxn ang="0">
                  <a:pos x="T2" y="T3"/>
                </a:cxn>
                <a:cxn ang="0">
                  <a:pos x="T4" y="T5"/>
                </a:cxn>
                <a:cxn ang="0">
                  <a:pos x="T6" y="T7"/>
                </a:cxn>
                <a:cxn ang="0">
                  <a:pos x="T8" y="T9"/>
                </a:cxn>
                <a:cxn ang="0">
                  <a:pos x="T10" y="T11"/>
                </a:cxn>
              </a:cxnLst>
              <a:rect l="0" t="0" r="r" b="b"/>
              <a:pathLst>
                <a:path w="439" h="438">
                  <a:moveTo>
                    <a:pt x="94" y="344"/>
                  </a:moveTo>
                  <a:lnTo>
                    <a:pt x="94" y="344"/>
                  </a:lnTo>
                  <a:cubicBezTo>
                    <a:pt x="0" y="281"/>
                    <a:pt x="0" y="156"/>
                    <a:pt x="94" y="62"/>
                  </a:cubicBezTo>
                  <a:cubicBezTo>
                    <a:pt x="156" y="0"/>
                    <a:pt x="281" y="0"/>
                    <a:pt x="375" y="62"/>
                  </a:cubicBezTo>
                  <a:cubicBezTo>
                    <a:pt x="438" y="156"/>
                    <a:pt x="438" y="281"/>
                    <a:pt x="375" y="344"/>
                  </a:cubicBezTo>
                  <a:cubicBezTo>
                    <a:pt x="281" y="437"/>
                    <a:pt x="156" y="437"/>
                    <a:pt x="94" y="34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59" name="Freeform 7"/>
            <p:cNvSpPr>
              <a:spLocks noChangeArrowheads="1"/>
            </p:cNvSpPr>
            <p:nvPr/>
          </p:nvSpPr>
          <p:spPr bwMode="auto">
            <a:xfrm>
              <a:off x="3425825" y="5872163"/>
              <a:ext cx="158750" cy="157162"/>
            </a:xfrm>
            <a:custGeom>
              <a:avLst/>
              <a:gdLst>
                <a:gd name="T0" fmla="*/ 63 w 439"/>
                <a:gd name="T1" fmla="*/ 62 h 438"/>
                <a:gd name="T2" fmla="*/ 63 w 439"/>
                <a:gd name="T3" fmla="*/ 62 h 438"/>
                <a:gd name="T4" fmla="*/ 344 w 439"/>
                <a:gd name="T5" fmla="*/ 62 h 438"/>
                <a:gd name="T6" fmla="*/ 344 w 439"/>
                <a:gd name="T7" fmla="*/ 344 h 438"/>
                <a:gd name="T8" fmla="*/ 63 w 439"/>
                <a:gd name="T9" fmla="*/ 344 h 438"/>
                <a:gd name="T10" fmla="*/ 63 w 439"/>
                <a:gd name="T11" fmla="*/ 62 h 438"/>
              </a:gdLst>
              <a:ahLst/>
              <a:cxnLst>
                <a:cxn ang="0">
                  <a:pos x="T0" y="T1"/>
                </a:cxn>
                <a:cxn ang="0">
                  <a:pos x="T2" y="T3"/>
                </a:cxn>
                <a:cxn ang="0">
                  <a:pos x="T4" y="T5"/>
                </a:cxn>
                <a:cxn ang="0">
                  <a:pos x="T6" y="T7"/>
                </a:cxn>
                <a:cxn ang="0">
                  <a:pos x="T8" y="T9"/>
                </a:cxn>
                <a:cxn ang="0">
                  <a:pos x="T10" y="T11"/>
                </a:cxn>
              </a:cxnLst>
              <a:rect l="0" t="0" r="r" b="b"/>
              <a:pathLst>
                <a:path w="439" h="438">
                  <a:moveTo>
                    <a:pt x="63" y="62"/>
                  </a:moveTo>
                  <a:lnTo>
                    <a:pt x="63" y="62"/>
                  </a:lnTo>
                  <a:cubicBezTo>
                    <a:pt x="156" y="0"/>
                    <a:pt x="281" y="0"/>
                    <a:pt x="344" y="62"/>
                  </a:cubicBezTo>
                  <a:cubicBezTo>
                    <a:pt x="438" y="156"/>
                    <a:pt x="438" y="281"/>
                    <a:pt x="344" y="344"/>
                  </a:cubicBezTo>
                  <a:cubicBezTo>
                    <a:pt x="281" y="437"/>
                    <a:pt x="156" y="437"/>
                    <a:pt x="63" y="344"/>
                  </a:cubicBezTo>
                  <a:cubicBezTo>
                    <a:pt x="0" y="281"/>
                    <a:pt x="0" y="156"/>
                    <a:pt x="63"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60" name="Freeform 8"/>
            <p:cNvSpPr>
              <a:spLocks noChangeArrowheads="1"/>
            </p:cNvSpPr>
            <p:nvPr/>
          </p:nvSpPr>
          <p:spPr bwMode="auto">
            <a:xfrm>
              <a:off x="1579563" y="4027488"/>
              <a:ext cx="158750" cy="157162"/>
            </a:xfrm>
            <a:custGeom>
              <a:avLst/>
              <a:gdLst>
                <a:gd name="T0" fmla="*/ 94 w 439"/>
                <a:gd name="T1" fmla="*/ 93 h 438"/>
                <a:gd name="T2" fmla="*/ 94 w 439"/>
                <a:gd name="T3" fmla="*/ 93 h 438"/>
                <a:gd name="T4" fmla="*/ 375 w 439"/>
                <a:gd name="T5" fmla="*/ 93 h 438"/>
                <a:gd name="T6" fmla="*/ 375 w 439"/>
                <a:gd name="T7" fmla="*/ 375 h 438"/>
                <a:gd name="T8" fmla="*/ 94 w 439"/>
                <a:gd name="T9" fmla="*/ 375 h 438"/>
                <a:gd name="T10" fmla="*/ 94 w 439"/>
                <a:gd name="T11" fmla="*/ 93 h 438"/>
              </a:gdLst>
              <a:ahLst/>
              <a:cxnLst>
                <a:cxn ang="0">
                  <a:pos x="T0" y="T1"/>
                </a:cxn>
                <a:cxn ang="0">
                  <a:pos x="T2" y="T3"/>
                </a:cxn>
                <a:cxn ang="0">
                  <a:pos x="T4" y="T5"/>
                </a:cxn>
                <a:cxn ang="0">
                  <a:pos x="T6" y="T7"/>
                </a:cxn>
                <a:cxn ang="0">
                  <a:pos x="T8" y="T9"/>
                </a:cxn>
                <a:cxn ang="0">
                  <a:pos x="T10" y="T11"/>
                </a:cxn>
              </a:cxnLst>
              <a:rect l="0" t="0" r="r" b="b"/>
              <a:pathLst>
                <a:path w="439" h="438">
                  <a:moveTo>
                    <a:pt x="94" y="93"/>
                  </a:moveTo>
                  <a:lnTo>
                    <a:pt x="94" y="93"/>
                  </a:lnTo>
                  <a:cubicBezTo>
                    <a:pt x="156" y="0"/>
                    <a:pt x="281" y="0"/>
                    <a:pt x="375" y="93"/>
                  </a:cubicBezTo>
                  <a:cubicBezTo>
                    <a:pt x="438" y="156"/>
                    <a:pt x="438" y="281"/>
                    <a:pt x="375" y="375"/>
                  </a:cubicBezTo>
                  <a:cubicBezTo>
                    <a:pt x="281" y="437"/>
                    <a:pt x="156" y="437"/>
                    <a:pt x="94" y="375"/>
                  </a:cubicBezTo>
                  <a:cubicBezTo>
                    <a:pt x="0" y="281"/>
                    <a:pt x="0" y="156"/>
                    <a:pt x="94" y="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61" name="Freeform 9"/>
            <p:cNvSpPr>
              <a:spLocks noChangeArrowheads="1"/>
            </p:cNvSpPr>
            <p:nvPr/>
          </p:nvSpPr>
          <p:spPr bwMode="auto">
            <a:xfrm>
              <a:off x="2008188" y="6153150"/>
              <a:ext cx="157162" cy="158750"/>
            </a:xfrm>
            <a:custGeom>
              <a:avLst/>
              <a:gdLst>
                <a:gd name="T0" fmla="*/ 156 w 438"/>
                <a:gd name="T1" fmla="*/ 406 h 439"/>
                <a:gd name="T2" fmla="*/ 156 w 438"/>
                <a:gd name="T3" fmla="*/ 406 h 439"/>
                <a:gd name="T4" fmla="*/ 31 w 438"/>
                <a:gd name="T5" fmla="*/ 125 h 439"/>
                <a:gd name="T6" fmla="*/ 281 w 438"/>
                <a:gd name="T7" fmla="*/ 31 h 439"/>
                <a:gd name="T8" fmla="*/ 406 w 438"/>
                <a:gd name="T9" fmla="*/ 281 h 439"/>
                <a:gd name="T10" fmla="*/ 156 w 438"/>
                <a:gd name="T11" fmla="*/ 406 h 439"/>
              </a:gdLst>
              <a:ahLst/>
              <a:cxnLst>
                <a:cxn ang="0">
                  <a:pos x="T0" y="T1"/>
                </a:cxn>
                <a:cxn ang="0">
                  <a:pos x="T2" y="T3"/>
                </a:cxn>
                <a:cxn ang="0">
                  <a:pos x="T4" y="T5"/>
                </a:cxn>
                <a:cxn ang="0">
                  <a:pos x="T6" y="T7"/>
                </a:cxn>
                <a:cxn ang="0">
                  <a:pos x="T8" y="T9"/>
                </a:cxn>
                <a:cxn ang="0">
                  <a:pos x="T10" y="T11"/>
                </a:cxn>
              </a:cxnLst>
              <a:rect l="0" t="0" r="r" b="b"/>
              <a:pathLst>
                <a:path w="438" h="439">
                  <a:moveTo>
                    <a:pt x="156" y="406"/>
                  </a:moveTo>
                  <a:lnTo>
                    <a:pt x="156" y="406"/>
                  </a:lnTo>
                  <a:cubicBezTo>
                    <a:pt x="31" y="344"/>
                    <a:pt x="0" y="250"/>
                    <a:pt x="31" y="125"/>
                  </a:cubicBezTo>
                  <a:cubicBezTo>
                    <a:pt x="62" y="31"/>
                    <a:pt x="187" y="0"/>
                    <a:pt x="281" y="31"/>
                  </a:cubicBezTo>
                  <a:cubicBezTo>
                    <a:pt x="406" y="63"/>
                    <a:pt x="437" y="188"/>
                    <a:pt x="406" y="281"/>
                  </a:cubicBezTo>
                  <a:cubicBezTo>
                    <a:pt x="343" y="406"/>
                    <a:pt x="250" y="438"/>
                    <a:pt x="156" y="40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62" name="Freeform 10"/>
            <p:cNvSpPr>
              <a:spLocks noChangeArrowheads="1"/>
            </p:cNvSpPr>
            <p:nvPr/>
          </p:nvSpPr>
          <p:spPr bwMode="auto">
            <a:xfrm>
              <a:off x="3706813" y="5445125"/>
              <a:ext cx="158750" cy="158750"/>
            </a:xfrm>
            <a:custGeom>
              <a:avLst/>
              <a:gdLst>
                <a:gd name="T0" fmla="*/ 32 w 439"/>
                <a:gd name="T1" fmla="*/ 157 h 439"/>
                <a:gd name="T2" fmla="*/ 32 w 439"/>
                <a:gd name="T3" fmla="*/ 157 h 439"/>
                <a:gd name="T4" fmla="*/ 282 w 439"/>
                <a:gd name="T5" fmla="*/ 32 h 439"/>
                <a:gd name="T6" fmla="*/ 407 w 439"/>
                <a:gd name="T7" fmla="*/ 313 h 439"/>
                <a:gd name="T8" fmla="*/ 157 w 439"/>
                <a:gd name="T9" fmla="*/ 407 h 439"/>
                <a:gd name="T10" fmla="*/ 32 w 439"/>
                <a:gd name="T11" fmla="*/ 157 h 439"/>
              </a:gdLst>
              <a:ahLst/>
              <a:cxnLst>
                <a:cxn ang="0">
                  <a:pos x="T0" y="T1"/>
                </a:cxn>
                <a:cxn ang="0">
                  <a:pos x="T2" y="T3"/>
                </a:cxn>
                <a:cxn ang="0">
                  <a:pos x="T4" y="T5"/>
                </a:cxn>
                <a:cxn ang="0">
                  <a:pos x="T6" y="T7"/>
                </a:cxn>
                <a:cxn ang="0">
                  <a:pos x="T8" y="T9"/>
                </a:cxn>
                <a:cxn ang="0">
                  <a:pos x="T10" y="T11"/>
                </a:cxn>
              </a:cxnLst>
              <a:rect l="0" t="0" r="r" b="b"/>
              <a:pathLst>
                <a:path w="439" h="439">
                  <a:moveTo>
                    <a:pt x="32" y="157"/>
                  </a:moveTo>
                  <a:lnTo>
                    <a:pt x="32" y="157"/>
                  </a:lnTo>
                  <a:cubicBezTo>
                    <a:pt x="94" y="63"/>
                    <a:pt x="188" y="0"/>
                    <a:pt x="282" y="32"/>
                  </a:cubicBezTo>
                  <a:cubicBezTo>
                    <a:pt x="407" y="94"/>
                    <a:pt x="438" y="188"/>
                    <a:pt x="407" y="313"/>
                  </a:cubicBezTo>
                  <a:cubicBezTo>
                    <a:pt x="375" y="407"/>
                    <a:pt x="250" y="438"/>
                    <a:pt x="157" y="407"/>
                  </a:cubicBezTo>
                  <a:cubicBezTo>
                    <a:pt x="32" y="375"/>
                    <a:pt x="0" y="250"/>
                    <a:pt x="32" y="1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63" name="Freeform 11"/>
            <p:cNvSpPr>
              <a:spLocks noChangeArrowheads="1"/>
            </p:cNvSpPr>
            <p:nvPr/>
          </p:nvSpPr>
          <p:spPr bwMode="auto">
            <a:xfrm>
              <a:off x="1298575" y="4443413"/>
              <a:ext cx="169863" cy="169862"/>
            </a:xfrm>
            <a:custGeom>
              <a:avLst/>
              <a:gdLst>
                <a:gd name="T0" fmla="*/ 31 w 470"/>
                <a:gd name="T1" fmla="*/ 156 h 470"/>
                <a:gd name="T2" fmla="*/ 31 w 470"/>
                <a:gd name="T3" fmla="*/ 156 h 470"/>
                <a:gd name="T4" fmla="*/ 312 w 470"/>
                <a:gd name="T5" fmla="*/ 63 h 470"/>
                <a:gd name="T6" fmla="*/ 406 w 470"/>
                <a:gd name="T7" fmla="*/ 313 h 470"/>
                <a:gd name="T8" fmla="*/ 156 w 470"/>
                <a:gd name="T9" fmla="*/ 438 h 470"/>
                <a:gd name="T10" fmla="*/ 31 w 470"/>
                <a:gd name="T11" fmla="*/ 156 h 470"/>
              </a:gdLst>
              <a:ahLst/>
              <a:cxnLst>
                <a:cxn ang="0">
                  <a:pos x="T0" y="T1"/>
                </a:cxn>
                <a:cxn ang="0">
                  <a:pos x="T2" y="T3"/>
                </a:cxn>
                <a:cxn ang="0">
                  <a:pos x="T4" y="T5"/>
                </a:cxn>
                <a:cxn ang="0">
                  <a:pos x="T6" y="T7"/>
                </a:cxn>
                <a:cxn ang="0">
                  <a:pos x="T8" y="T9"/>
                </a:cxn>
                <a:cxn ang="0">
                  <a:pos x="T10" y="T11"/>
                </a:cxn>
              </a:cxnLst>
              <a:rect l="0" t="0" r="r" b="b"/>
              <a:pathLst>
                <a:path w="470" h="470">
                  <a:moveTo>
                    <a:pt x="31" y="156"/>
                  </a:moveTo>
                  <a:lnTo>
                    <a:pt x="31" y="156"/>
                  </a:lnTo>
                  <a:cubicBezTo>
                    <a:pt x="94" y="63"/>
                    <a:pt x="219" y="0"/>
                    <a:pt x="312" y="63"/>
                  </a:cubicBezTo>
                  <a:cubicBezTo>
                    <a:pt x="406" y="94"/>
                    <a:pt x="469" y="219"/>
                    <a:pt x="406" y="313"/>
                  </a:cubicBezTo>
                  <a:cubicBezTo>
                    <a:pt x="375" y="406"/>
                    <a:pt x="250" y="469"/>
                    <a:pt x="156" y="438"/>
                  </a:cubicBezTo>
                  <a:cubicBezTo>
                    <a:pt x="62" y="375"/>
                    <a:pt x="0" y="281"/>
                    <a:pt x="31" y="15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64" name="Freeform 12"/>
            <p:cNvSpPr>
              <a:spLocks noChangeArrowheads="1"/>
            </p:cNvSpPr>
            <p:nvPr/>
          </p:nvSpPr>
          <p:spPr bwMode="auto">
            <a:xfrm>
              <a:off x="1298575" y="5445125"/>
              <a:ext cx="169863" cy="158750"/>
            </a:xfrm>
            <a:custGeom>
              <a:avLst/>
              <a:gdLst>
                <a:gd name="T0" fmla="*/ 31 w 470"/>
                <a:gd name="T1" fmla="*/ 313 h 439"/>
                <a:gd name="T2" fmla="*/ 31 w 470"/>
                <a:gd name="T3" fmla="*/ 313 h 439"/>
                <a:gd name="T4" fmla="*/ 156 w 470"/>
                <a:gd name="T5" fmla="*/ 32 h 439"/>
                <a:gd name="T6" fmla="*/ 406 w 470"/>
                <a:gd name="T7" fmla="*/ 157 h 439"/>
                <a:gd name="T8" fmla="*/ 312 w 470"/>
                <a:gd name="T9" fmla="*/ 407 h 439"/>
                <a:gd name="T10" fmla="*/ 31 w 470"/>
                <a:gd name="T11" fmla="*/ 313 h 439"/>
              </a:gdLst>
              <a:ahLst/>
              <a:cxnLst>
                <a:cxn ang="0">
                  <a:pos x="T0" y="T1"/>
                </a:cxn>
                <a:cxn ang="0">
                  <a:pos x="T2" y="T3"/>
                </a:cxn>
                <a:cxn ang="0">
                  <a:pos x="T4" y="T5"/>
                </a:cxn>
                <a:cxn ang="0">
                  <a:pos x="T6" y="T7"/>
                </a:cxn>
                <a:cxn ang="0">
                  <a:pos x="T8" y="T9"/>
                </a:cxn>
                <a:cxn ang="0">
                  <a:pos x="T10" y="T11"/>
                </a:cxn>
              </a:cxnLst>
              <a:rect l="0" t="0" r="r" b="b"/>
              <a:pathLst>
                <a:path w="470" h="439">
                  <a:moveTo>
                    <a:pt x="31" y="313"/>
                  </a:moveTo>
                  <a:lnTo>
                    <a:pt x="31" y="313"/>
                  </a:lnTo>
                  <a:cubicBezTo>
                    <a:pt x="0" y="188"/>
                    <a:pt x="62" y="94"/>
                    <a:pt x="156" y="32"/>
                  </a:cubicBezTo>
                  <a:cubicBezTo>
                    <a:pt x="250" y="0"/>
                    <a:pt x="375" y="63"/>
                    <a:pt x="406" y="157"/>
                  </a:cubicBezTo>
                  <a:cubicBezTo>
                    <a:pt x="469" y="250"/>
                    <a:pt x="406" y="375"/>
                    <a:pt x="312" y="407"/>
                  </a:cubicBezTo>
                  <a:cubicBezTo>
                    <a:pt x="219" y="438"/>
                    <a:pt x="94" y="407"/>
                    <a:pt x="31" y="3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65" name="Freeform 13"/>
            <p:cNvSpPr>
              <a:spLocks noChangeArrowheads="1"/>
            </p:cNvSpPr>
            <p:nvPr/>
          </p:nvSpPr>
          <p:spPr bwMode="auto">
            <a:xfrm>
              <a:off x="2997200" y="6153150"/>
              <a:ext cx="168275" cy="158750"/>
            </a:xfrm>
            <a:custGeom>
              <a:avLst/>
              <a:gdLst>
                <a:gd name="T0" fmla="*/ 156 w 469"/>
                <a:gd name="T1" fmla="*/ 31 h 439"/>
                <a:gd name="T2" fmla="*/ 156 w 469"/>
                <a:gd name="T3" fmla="*/ 31 h 439"/>
                <a:gd name="T4" fmla="*/ 406 w 469"/>
                <a:gd name="T5" fmla="*/ 125 h 439"/>
                <a:gd name="T6" fmla="*/ 312 w 469"/>
                <a:gd name="T7" fmla="*/ 406 h 439"/>
                <a:gd name="T8" fmla="*/ 62 w 469"/>
                <a:gd name="T9" fmla="*/ 281 h 439"/>
                <a:gd name="T10" fmla="*/ 156 w 469"/>
                <a:gd name="T11" fmla="*/ 31 h 439"/>
              </a:gdLst>
              <a:ahLst/>
              <a:cxnLst>
                <a:cxn ang="0">
                  <a:pos x="T0" y="T1"/>
                </a:cxn>
                <a:cxn ang="0">
                  <a:pos x="T2" y="T3"/>
                </a:cxn>
                <a:cxn ang="0">
                  <a:pos x="T4" y="T5"/>
                </a:cxn>
                <a:cxn ang="0">
                  <a:pos x="T6" y="T7"/>
                </a:cxn>
                <a:cxn ang="0">
                  <a:pos x="T8" y="T9"/>
                </a:cxn>
                <a:cxn ang="0">
                  <a:pos x="T10" y="T11"/>
                </a:cxn>
              </a:cxnLst>
              <a:rect l="0" t="0" r="r" b="b"/>
              <a:pathLst>
                <a:path w="469" h="439">
                  <a:moveTo>
                    <a:pt x="156" y="31"/>
                  </a:moveTo>
                  <a:lnTo>
                    <a:pt x="156" y="31"/>
                  </a:lnTo>
                  <a:cubicBezTo>
                    <a:pt x="250" y="0"/>
                    <a:pt x="375" y="31"/>
                    <a:pt x="406" y="125"/>
                  </a:cubicBezTo>
                  <a:cubicBezTo>
                    <a:pt x="468" y="250"/>
                    <a:pt x="406" y="344"/>
                    <a:pt x="312" y="406"/>
                  </a:cubicBezTo>
                  <a:cubicBezTo>
                    <a:pt x="218" y="438"/>
                    <a:pt x="93" y="406"/>
                    <a:pt x="62" y="281"/>
                  </a:cubicBezTo>
                  <a:cubicBezTo>
                    <a:pt x="0" y="188"/>
                    <a:pt x="62" y="63"/>
                    <a:pt x="156"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66" name="Freeform 14"/>
            <p:cNvSpPr>
              <a:spLocks noChangeArrowheads="1"/>
            </p:cNvSpPr>
            <p:nvPr/>
          </p:nvSpPr>
          <p:spPr bwMode="auto">
            <a:xfrm>
              <a:off x="2008188" y="3746500"/>
              <a:ext cx="157162" cy="157163"/>
            </a:xfrm>
            <a:custGeom>
              <a:avLst/>
              <a:gdLst>
                <a:gd name="T0" fmla="*/ 156 w 438"/>
                <a:gd name="T1" fmla="*/ 31 h 438"/>
                <a:gd name="T2" fmla="*/ 156 w 438"/>
                <a:gd name="T3" fmla="*/ 31 h 438"/>
                <a:gd name="T4" fmla="*/ 406 w 438"/>
                <a:gd name="T5" fmla="*/ 156 h 438"/>
                <a:gd name="T6" fmla="*/ 281 w 438"/>
                <a:gd name="T7" fmla="*/ 406 h 438"/>
                <a:gd name="T8" fmla="*/ 31 w 438"/>
                <a:gd name="T9" fmla="*/ 312 h 438"/>
                <a:gd name="T10" fmla="*/ 156 w 438"/>
                <a:gd name="T11" fmla="*/ 31 h 438"/>
              </a:gdLst>
              <a:ahLst/>
              <a:cxnLst>
                <a:cxn ang="0">
                  <a:pos x="T0" y="T1"/>
                </a:cxn>
                <a:cxn ang="0">
                  <a:pos x="T2" y="T3"/>
                </a:cxn>
                <a:cxn ang="0">
                  <a:pos x="T4" y="T5"/>
                </a:cxn>
                <a:cxn ang="0">
                  <a:pos x="T6" y="T7"/>
                </a:cxn>
                <a:cxn ang="0">
                  <a:pos x="T8" y="T9"/>
                </a:cxn>
                <a:cxn ang="0">
                  <a:pos x="T10" y="T11"/>
                </a:cxn>
              </a:cxnLst>
              <a:rect l="0" t="0" r="r" b="b"/>
              <a:pathLst>
                <a:path w="438" h="438">
                  <a:moveTo>
                    <a:pt x="156" y="31"/>
                  </a:moveTo>
                  <a:lnTo>
                    <a:pt x="156" y="31"/>
                  </a:lnTo>
                  <a:cubicBezTo>
                    <a:pt x="250" y="0"/>
                    <a:pt x="343" y="31"/>
                    <a:pt x="406" y="156"/>
                  </a:cubicBezTo>
                  <a:cubicBezTo>
                    <a:pt x="437" y="250"/>
                    <a:pt x="406" y="375"/>
                    <a:pt x="281" y="406"/>
                  </a:cubicBezTo>
                  <a:cubicBezTo>
                    <a:pt x="187" y="437"/>
                    <a:pt x="62" y="406"/>
                    <a:pt x="31" y="312"/>
                  </a:cubicBezTo>
                  <a:cubicBezTo>
                    <a:pt x="0" y="187"/>
                    <a:pt x="31" y="93"/>
                    <a:pt x="156"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67" name="Freeform 15"/>
            <p:cNvSpPr>
              <a:spLocks noChangeArrowheads="1"/>
            </p:cNvSpPr>
            <p:nvPr/>
          </p:nvSpPr>
          <p:spPr bwMode="auto">
            <a:xfrm>
              <a:off x="2254250" y="3679825"/>
              <a:ext cx="158750" cy="146050"/>
            </a:xfrm>
            <a:custGeom>
              <a:avLst/>
              <a:gdLst>
                <a:gd name="T0" fmla="*/ 250 w 439"/>
                <a:gd name="T1" fmla="*/ 406 h 407"/>
                <a:gd name="T2" fmla="*/ 250 w 439"/>
                <a:gd name="T3" fmla="*/ 406 h 407"/>
                <a:gd name="T4" fmla="*/ 0 w 439"/>
                <a:gd name="T5" fmla="*/ 250 h 407"/>
                <a:gd name="T6" fmla="*/ 156 w 439"/>
                <a:gd name="T7" fmla="*/ 0 h 407"/>
                <a:gd name="T8" fmla="*/ 406 w 439"/>
                <a:gd name="T9" fmla="*/ 156 h 407"/>
                <a:gd name="T10" fmla="*/ 250 w 439"/>
                <a:gd name="T11" fmla="*/ 406 h 407"/>
              </a:gdLst>
              <a:ahLst/>
              <a:cxnLst>
                <a:cxn ang="0">
                  <a:pos x="T0" y="T1"/>
                </a:cxn>
                <a:cxn ang="0">
                  <a:pos x="T2" y="T3"/>
                </a:cxn>
                <a:cxn ang="0">
                  <a:pos x="T4" y="T5"/>
                </a:cxn>
                <a:cxn ang="0">
                  <a:pos x="T6" y="T7"/>
                </a:cxn>
                <a:cxn ang="0">
                  <a:pos x="T8" y="T9"/>
                </a:cxn>
                <a:cxn ang="0">
                  <a:pos x="T10" y="T11"/>
                </a:cxn>
              </a:cxnLst>
              <a:rect l="0" t="0" r="r" b="b"/>
              <a:pathLst>
                <a:path w="439" h="407">
                  <a:moveTo>
                    <a:pt x="250" y="406"/>
                  </a:moveTo>
                  <a:lnTo>
                    <a:pt x="250" y="406"/>
                  </a:lnTo>
                  <a:cubicBezTo>
                    <a:pt x="125" y="406"/>
                    <a:pt x="31" y="344"/>
                    <a:pt x="0" y="250"/>
                  </a:cubicBezTo>
                  <a:cubicBezTo>
                    <a:pt x="0" y="125"/>
                    <a:pt x="63" y="31"/>
                    <a:pt x="156" y="0"/>
                  </a:cubicBezTo>
                  <a:cubicBezTo>
                    <a:pt x="281" y="0"/>
                    <a:pt x="375" y="63"/>
                    <a:pt x="406" y="156"/>
                  </a:cubicBezTo>
                  <a:cubicBezTo>
                    <a:pt x="438" y="281"/>
                    <a:pt x="344" y="375"/>
                    <a:pt x="250" y="40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68" name="Freeform 16"/>
            <p:cNvSpPr>
              <a:spLocks noChangeArrowheads="1"/>
            </p:cNvSpPr>
            <p:nvPr/>
          </p:nvSpPr>
          <p:spPr bwMode="auto">
            <a:xfrm>
              <a:off x="2760663" y="6221413"/>
              <a:ext cx="158750" cy="157162"/>
            </a:xfrm>
            <a:custGeom>
              <a:avLst/>
              <a:gdLst>
                <a:gd name="T0" fmla="*/ 250 w 439"/>
                <a:gd name="T1" fmla="*/ 437 h 438"/>
                <a:gd name="T2" fmla="*/ 250 w 439"/>
                <a:gd name="T3" fmla="*/ 437 h 438"/>
                <a:gd name="T4" fmla="*/ 32 w 439"/>
                <a:gd name="T5" fmla="*/ 281 h 438"/>
                <a:gd name="T6" fmla="*/ 188 w 439"/>
                <a:gd name="T7" fmla="*/ 31 h 438"/>
                <a:gd name="T8" fmla="*/ 407 w 439"/>
                <a:gd name="T9" fmla="*/ 187 h 438"/>
                <a:gd name="T10" fmla="*/ 250 w 439"/>
                <a:gd name="T11" fmla="*/ 437 h 438"/>
              </a:gdLst>
              <a:ahLst/>
              <a:cxnLst>
                <a:cxn ang="0">
                  <a:pos x="T0" y="T1"/>
                </a:cxn>
                <a:cxn ang="0">
                  <a:pos x="T2" y="T3"/>
                </a:cxn>
                <a:cxn ang="0">
                  <a:pos x="T4" y="T5"/>
                </a:cxn>
                <a:cxn ang="0">
                  <a:pos x="T6" y="T7"/>
                </a:cxn>
                <a:cxn ang="0">
                  <a:pos x="T8" y="T9"/>
                </a:cxn>
                <a:cxn ang="0">
                  <a:pos x="T10" y="T11"/>
                </a:cxn>
              </a:cxnLst>
              <a:rect l="0" t="0" r="r" b="b"/>
              <a:pathLst>
                <a:path w="439" h="438">
                  <a:moveTo>
                    <a:pt x="250" y="437"/>
                  </a:moveTo>
                  <a:lnTo>
                    <a:pt x="250" y="437"/>
                  </a:lnTo>
                  <a:cubicBezTo>
                    <a:pt x="157" y="437"/>
                    <a:pt x="32" y="375"/>
                    <a:pt x="32" y="281"/>
                  </a:cubicBezTo>
                  <a:cubicBezTo>
                    <a:pt x="0" y="156"/>
                    <a:pt x="63" y="62"/>
                    <a:pt x="188" y="31"/>
                  </a:cubicBezTo>
                  <a:cubicBezTo>
                    <a:pt x="282" y="0"/>
                    <a:pt x="375" y="93"/>
                    <a:pt x="407" y="187"/>
                  </a:cubicBezTo>
                  <a:cubicBezTo>
                    <a:pt x="438" y="312"/>
                    <a:pt x="344" y="406"/>
                    <a:pt x="250" y="4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69" name="Freeform 17"/>
            <p:cNvSpPr>
              <a:spLocks noChangeArrowheads="1"/>
            </p:cNvSpPr>
            <p:nvPr/>
          </p:nvSpPr>
          <p:spPr bwMode="auto">
            <a:xfrm>
              <a:off x="1231900" y="5208588"/>
              <a:ext cx="158750" cy="146050"/>
            </a:xfrm>
            <a:custGeom>
              <a:avLst/>
              <a:gdLst>
                <a:gd name="T0" fmla="*/ 32 w 439"/>
                <a:gd name="T1" fmla="*/ 250 h 407"/>
                <a:gd name="T2" fmla="*/ 32 w 439"/>
                <a:gd name="T3" fmla="*/ 250 h 407"/>
                <a:gd name="T4" fmla="*/ 188 w 439"/>
                <a:gd name="T5" fmla="*/ 0 h 407"/>
                <a:gd name="T6" fmla="*/ 407 w 439"/>
                <a:gd name="T7" fmla="*/ 156 h 407"/>
                <a:gd name="T8" fmla="*/ 250 w 439"/>
                <a:gd name="T9" fmla="*/ 406 h 407"/>
                <a:gd name="T10" fmla="*/ 32 w 439"/>
                <a:gd name="T11" fmla="*/ 250 h 407"/>
              </a:gdLst>
              <a:ahLst/>
              <a:cxnLst>
                <a:cxn ang="0">
                  <a:pos x="T0" y="T1"/>
                </a:cxn>
                <a:cxn ang="0">
                  <a:pos x="T2" y="T3"/>
                </a:cxn>
                <a:cxn ang="0">
                  <a:pos x="T4" y="T5"/>
                </a:cxn>
                <a:cxn ang="0">
                  <a:pos x="T6" y="T7"/>
                </a:cxn>
                <a:cxn ang="0">
                  <a:pos x="T8" y="T9"/>
                </a:cxn>
                <a:cxn ang="0">
                  <a:pos x="T10" y="T11"/>
                </a:cxn>
              </a:cxnLst>
              <a:rect l="0" t="0" r="r" b="b"/>
              <a:pathLst>
                <a:path w="439" h="407">
                  <a:moveTo>
                    <a:pt x="32" y="250"/>
                  </a:moveTo>
                  <a:lnTo>
                    <a:pt x="32" y="250"/>
                  </a:lnTo>
                  <a:cubicBezTo>
                    <a:pt x="0" y="125"/>
                    <a:pt x="63" y="31"/>
                    <a:pt x="188" y="0"/>
                  </a:cubicBezTo>
                  <a:cubicBezTo>
                    <a:pt x="282" y="0"/>
                    <a:pt x="375" y="63"/>
                    <a:pt x="407" y="156"/>
                  </a:cubicBezTo>
                  <a:cubicBezTo>
                    <a:pt x="438" y="281"/>
                    <a:pt x="344" y="375"/>
                    <a:pt x="250" y="406"/>
                  </a:cubicBezTo>
                  <a:cubicBezTo>
                    <a:pt x="157" y="406"/>
                    <a:pt x="32" y="344"/>
                    <a:pt x="32"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70" name="Freeform 18"/>
            <p:cNvSpPr>
              <a:spLocks noChangeArrowheads="1"/>
            </p:cNvSpPr>
            <p:nvPr/>
          </p:nvSpPr>
          <p:spPr bwMode="auto">
            <a:xfrm>
              <a:off x="1782763" y="6029325"/>
              <a:ext cx="157162" cy="158750"/>
            </a:xfrm>
            <a:custGeom>
              <a:avLst/>
              <a:gdLst>
                <a:gd name="T0" fmla="*/ 93 w 438"/>
                <a:gd name="T1" fmla="*/ 375 h 439"/>
                <a:gd name="T2" fmla="*/ 93 w 438"/>
                <a:gd name="T3" fmla="*/ 375 h 439"/>
                <a:gd name="T4" fmla="*/ 62 w 438"/>
                <a:gd name="T5" fmla="*/ 125 h 439"/>
                <a:gd name="T6" fmla="*/ 312 w 438"/>
                <a:gd name="T7" fmla="*/ 63 h 439"/>
                <a:gd name="T8" fmla="*/ 375 w 438"/>
                <a:gd name="T9" fmla="*/ 344 h 439"/>
                <a:gd name="T10" fmla="*/ 93 w 438"/>
                <a:gd name="T11" fmla="*/ 375 h 439"/>
              </a:gdLst>
              <a:ahLst/>
              <a:cxnLst>
                <a:cxn ang="0">
                  <a:pos x="T0" y="T1"/>
                </a:cxn>
                <a:cxn ang="0">
                  <a:pos x="T2" y="T3"/>
                </a:cxn>
                <a:cxn ang="0">
                  <a:pos x="T4" y="T5"/>
                </a:cxn>
                <a:cxn ang="0">
                  <a:pos x="T6" y="T7"/>
                </a:cxn>
                <a:cxn ang="0">
                  <a:pos x="T8" y="T9"/>
                </a:cxn>
                <a:cxn ang="0">
                  <a:pos x="T10" y="T11"/>
                </a:cxn>
              </a:cxnLst>
              <a:rect l="0" t="0" r="r" b="b"/>
              <a:pathLst>
                <a:path w="438" h="439">
                  <a:moveTo>
                    <a:pt x="93" y="375"/>
                  </a:moveTo>
                  <a:lnTo>
                    <a:pt x="93" y="375"/>
                  </a:lnTo>
                  <a:cubicBezTo>
                    <a:pt x="0" y="313"/>
                    <a:pt x="0" y="219"/>
                    <a:pt x="62" y="125"/>
                  </a:cubicBezTo>
                  <a:cubicBezTo>
                    <a:pt x="125" y="32"/>
                    <a:pt x="250" y="0"/>
                    <a:pt x="312" y="63"/>
                  </a:cubicBezTo>
                  <a:cubicBezTo>
                    <a:pt x="406" y="125"/>
                    <a:pt x="437" y="250"/>
                    <a:pt x="375" y="344"/>
                  </a:cubicBezTo>
                  <a:cubicBezTo>
                    <a:pt x="312" y="438"/>
                    <a:pt x="187" y="438"/>
                    <a:pt x="93" y="37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72" name="Freeform 19"/>
            <p:cNvSpPr>
              <a:spLocks noChangeArrowheads="1"/>
            </p:cNvSpPr>
            <p:nvPr/>
          </p:nvSpPr>
          <p:spPr bwMode="auto">
            <a:xfrm>
              <a:off x="3582988" y="5670550"/>
              <a:ext cx="168275" cy="158750"/>
            </a:xfrm>
            <a:custGeom>
              <a:avLst/>
              <a:gdLst>
                <a:gd name="T0" fmla="*/ 62 w 469"/>
                <a:gd name="T1" fmla="*/ 125 h 439"/>
                <a:gd name="T2" fmla="*/ 62 w 469"/>
                <a:gd name="T3" fmla="*/ 125 h 439"/>
                <a:gd name="T4" fmla="*/ 343 w 469"/>
                <a:gd name="T5" fmla="*/ 63 h 439"/>
                <a:gd name="T6" fmla="*/ 406 w 469"/>
                <a:gd name="T7" fmla="*/ 344 h 439"/>
                <a:gd name="T8" fmla="*/ 125 w 469"/>
                <a:gd name="T9" fmla="*/ 407 h 439"/>
                <a:gd name="T10" fmla="*/ 62 w 469"/>
                <a:gd name="T11" fmla="*/ 125 h 439"/>
              </a:gdLst>
              <a:ahLst/>
              <a:cxnLst>
                <a:cxn ang="0">
                  <a:pos x="T0" y="T1"/>
                </a:cxn>
                <a:cxn ang="0">
                  <a:pos x="T2" y="T3"/>
                </a:cxn>
                <a:cxn ang="0">
                  <a:pos x="T4" y="T5"/>
                </a:cxn>
                <a:cxn ang="0">
                  <a:pos x="T6" y="T7"/>
                </a:cxn>
                <a:cxn ang="0">
                  <a:pos x="T8" y="T9"/>
                </a:cxn>
                <a:cxn ang="0">
                  <a:pos x="T10" y="T11"/>
                </a:cxn>
              </a:cxnLst>
              <a:rect l="0" t="0" r="r" b="b"/>
              <a:pathLst>
                <a:path w="469" h="439">
                  <a:moveTo>
                    <a:pt x="62" y="125"/>
                  </a:moveTo>
                  <a:lnTo>
                    <a:pt x="62" y="125"/>
                  </a:lnTo>
                  <a:cubicBezTo>
                    <a:pt x="125" y="32"/>
                    <a:pt x="250" y="0"/>
                    <a:pt x="343" y="63"/>
                  </a:cubicBezTo>
                  <a:cubicBezTo>
                    <a:pt x="437" y="125"/>
                    <a:pt x="468" y="250"/>
                    <a:pt x="406" y="344"/>
                  </a:cubicBezTo>
                  <a:cubicBezTo>
                    <a:pt x="343" y="438"/>
                    <a:pt x="218" y="438"/>
                    <a:pt x="125" y="407"/>
                  </a:cubicBezTo>
                  <a:cubicBezTo>
                    <a:pt x="31" y="344"/>
                    <a:pt x="0" y="219"/>
                    <a:pt x="62" y="12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75" name="Freeform 20"/>
            <p:cNvSpPr>
              <a:spLocks noChangeArrowheads="1"/>
            </p:cNvSpPr>
            <p:nvPr/>
          </p:nvSpPr>
          <p:spPr bwMode="auto">
            <a:xfrm>
              <a:off x="1422400" y="4219575"/>
              <a:ext cx="157163" cy="169863"/>
            </a:xfrm>
            <a:custGeom>
              <a:avLst/>
              <a:gdLst>
                <a:gd name="T0" fmla="*/ 62 w 438"/>
                <a:gd name="T1" fmla="*/ 125 h 470"/>
                <a:gd name="T2" fmla="*/ 62 w 438"/>
                <a:gd name="T3" fmla="*/ 125 h 470"/>
                <a:gd name="T4" fmla="*/ 343 w 438"/>
                <a:gd name="T5" fmla="*/ 63 h 470"/>
                <a:gd name="T6" fmla="*/ 375 w 438"/>
                <a:gd name="T7" fmla="*/ 344 h 470"/>
                <a:gd name="T8" fmla="*/ 125 w 438"/>
                <a:gd name="T9" fmla="*/ 406 h 470"/>
                <a:gd name="T10" fmla="*/ 62 w 438"/>
                <a:gd name="T11" fmla="*/ 125 h 470"/>
              </a:gdLst>
              <a:ahLst/>
              <a:cxnLst>
                <a:cxn ang="0">
                  <a:pos x="T0" y="T1"/>
                </a:cxn>
                <a:cxn ang="0">
                  <a:pos x="T2" y="T3"/>
                </a:cxn>
                <a:cxn ang="0">
                  <a:pos x="T4" y="T5"/>
                </a:cxn>
                <a:cxn ang="0">
                  <a:pos x="T6" y="T7"/>
                </a:cxn>
                <a:cxn ang="0">
                  <a:pos x="T8" y="T9"/>
                </a:cxn>
                <a:cxn ang="0">
                  <a:pos x="T10" y="T11"/>
                </a:cxn>
              </a:cxnLst>
              <a:rect l="0" t="0" r="r" b="b"/>
              <a:pathLst>
                <a:path w="438" h="470">
                  <a:moveTo>
                    <a:pt x="62" y="125"/>
                  </a:moveTo>
                  <a:lnTo>
                    <a:pt x="62" y="125"/>
                  </a:lnTo>
                  <a:cubicBezTo>
                    <a:pt x="125" y="31"/>
                    <a:pt x="250" y="0"/>
                    <a:pt x="343" y="63"/>
                  </a:cubicBezTo>
                  <a:cubicBezTo>
                    <a:pt x="437" y="125"/>
                    <a:pt x="437" y="250"/>
                    <a:pt x="375" y="344"/>
                  </a:cubicBezTo>
                  <a:cubicBezTo>
                    <a:pt x="312" y="438"/>
                    <a:pt x="187" y="469"/>
                    <a:pt x="125" y="406"/>
                  </a:cubicBezTo>
                  <a:cubicBezTo>
                    <a:pt x="31" y="344"/>
                    <a:pt x="0" y="219"/>
                    <a:pt x="62" y="12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76" name="Freeform 21"/>
            <p:cNvSpPr>
              <a:spLocks noChangeArrowheads="1"/>
            </p:cNvSpPr>
            <p:nvPr/>
          </p:nvSpPr>
          <p:spPr bwMode="auto">
            <a:xfrm>
              <a:off x="2254250" y="6221413"/>
              <a:ext cx="158750" cy="157162"/>
            </a:xfrm>
            <a:custGeom>
              <a:avLst/>
              <a:gdLst>
                <a:gd name="T0" fmla="*/ 156 w 439"/>
                <a:gd name="T1" fmla="*/ 437 h 438"/>
                <a:gd name="T2" fmla="*/ 156 w 439"/>
                <a:gd name="T3" fmla="*/ 437 h 438"/>
                <a:gd name="T4" fmla="*/ 0 w 439"/>
                <a:gd name="T5" fmla="*/ 187 h 438"/>
                <a:gd name="T6" fmla="*/ 250 w 439"/>
                <a:gd name="T7" fmla="*/ 31 h 438"/>
                <a:gd name="T8" fmla="*/ 406 w 439"/>
                <a:gd name="T9" fmla="*/ 281 h 438"/>
                <a:gd name="T10" fmla="*/ 156 w 439"/>
                <a:gd name="T11" fmla="*/ 437 h 438"/>
              </a:gdLst>
              <a:ahLst/>
              <a:cxnLst>
                <a:cxn ang="0">
                  <a:pos x="T0" y="T1"/>
                </a:cxn>
                <a:cxn ang="0">
                  <a:pos x="T2" y="T3"/>
                </a:cxn>
                <a:cxn ang="0">
                  <a:pos x="T4" y="T5"/>
                </a:cxn>
                <a:cxn ang="0">
                  <a:pos x="T6" y="T7"/>
                </a:cxn>
                <a:cxn ang="0">
                  <a:pos x="T8" y="T9"/>
                </a:cxn>
                <a:cxn ang="0">
                  <a:pos x="T10" y="T11"/>
                </a:cxn>
              </a:cxnLst>
              <a:rect l="0" t="0" r="r" b="b"/>
              <a:pathLst>
                <a:path w="439" h="438">
                  <a:moveTo>
                    <a:pt x="156" y="437"/>
                  </a:moveTo>
                  <a:lnTo>
                    <a:pt x="156" y="437"/>
                  </a:lnTo>
                  <a:cubicBezTo>
                    <a:pt x="63" y="406"/>
                    <a:pt x="0" y="312"/>
                    <a:pt x="0" y="187"/>
                  </a:cubicBezTo>
                  <a:cubicBezTo>
                    <a:pt x="31" y="93"/>
                    <a:pt x="125" y="0"/>
                    <a:pt x="250" y="31"/>
                  </a:cubicBezTo>
                  <a:cubicBezTo>
                    <a:pt x="344" y="62"/>
                    <a:pt x="438" y="156"/>
                    <a:pt x="406" y="281"/>
                  </a:cubicBezTo>
                  <a:cubicBezTo>
                    <a:pt x="375" y="375"/>
                    <a:pt x="281" y="437"/>
                    <a:pt x="156" y="4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77" name="Freeform 22"/>
            <p:cNvSpPr>
              <a:spLocks noChangeArrowheads="1"/>
            </p:cNvSpPr>
            <p:nvPr/>
          </p:nvSpPr>
          <p:spPr bwMode="auto">
            <a:xfrm>
              <a:off x="3784600" y="5208588"/>
              <a:ext cx="157163" cy="146050"/>
            </a:xfrm>
            <a:custGeom>
              <a:avLst/>
              <a:gdLst>
                <a:gd name="T0" fmla="*/ 0 w 438"/>
                <a:gd name="T1" fmla="*/ 156 h 407"/>
                <a:gd name="T2" fmla="*/ 0 w 438"/>
                <a:gd name="T3" fmla="*/ 156 h 407"/>
                <a:gd name="T4" fmla="*/ 250 w 438"/>
                <a:gd name="T5" fmla="*/ 0 h 407"/>
                <a:gd name="T6" fmla="*/ 405 w 438"/>
                <a:gd name="T7" fmla="*/ 250 h 407"/>
                <a:gd name="T8" fmla="*/ 156 w 438"/>
                <a:gd name="T9" fmla="*/ 406 h 407"/>
                <a:gd name="T10" fmla="*/ 0 w 438"/>
                <a:gd name="T11" fmla="*/ 156 h 407"/>
              </a:gdLst>
              <a:ahLst/>
              <a:cxnLst>
                <a:cxn ang="0">
                  <a:pos x="T0" y="T1"/>
                </a:cxn>
                <a:cxn ang="0">
                  <a:pos x="T2" y="T3"/>
                </a:cxn>
                <a:cxn ang="0">
                  <a:pos x="T4" y="T5"/>
                </a:cxn>
                <a:cxn ang="0">
                  <a:pos x="T6" y="T7"/>
                </a:cxn>
                <a:cxn ang="0">
                  <a:pos x="T8" y="T9"/>
                </a:cxn>
                <a:cxn ang="0">
                  <a:pos x="T10" y="T11"/>
                </a:cxn>
              </a:cxnLst>
              <a:rect l="0" t="0" r="r" b="b"/>
              <a:pathLst>
                <a:path w="438" h="407">
                  <a:moveTo>
                    <a:pt x="0" y="156"/>
                  </a:moveTo>
                  <a:lnTo>
                    <a:pt x="0" y="156"/>
                  </a:lnTo>
                  <a:cubicBezTo>
                    <a:pt x="31" y="63"/>
                    <a:pt x="125" y="0"/>
                    <a:pt x="250" y="0"/>
                  </a:cubicBezTo>
                  <a:cubicBezTo>
                    <a:pt x="343" y="31"/>
                    <a:pt x="437" y="125"/>
                    <a:pt x="405" y="250"/>
                  </a:cubicBezTo>
                  <a:cubicBezTo>
                    <a:pt x="374" y="344"/>
                    <a:pt x="281" y="406"/>
                    <a:pt x="156" y="406"/>
                  </a:cubicBezTo>
                  <a:cubicBezTo>
                    <a:pt x="63" y="375"/>
                    <a:pt x="0" y="281"/>
                    <a:pt x="0" y="15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78" name="Freeform 23"/>
            <p:cNvSpPr>
              <a:spLocks noChangeArrowheads="1"/>
            </p:cNvSpPr>
            <p:nvPr/>
          </p:nvSpPr>
          <p:spPr bwMode="auto">
            <a:xfrm>
              <a:off x="1231900" y="4692650"/>
              <a:ext cx="158750" cy="157163"/>
            </a:xfrm>
            <a:custGeom>
              <a:avLst/>
              <a:gdLst>
                <a:gd name="T0" fmla="*/ 32 w 439"/>
                <a:gd name="T1" fmla="*/ 187 h 438"/>
                <a:gd name="T2" fmla="*/ 32 w 439"/>
                <a:gd name="T3" fmla="*/ 187 h 438"/>
                <a:gd name="T4" fmla="*/ 250 w 439"/>
                <a:gd name="T5" fmla="*/ 31 h 438"/>
                <a:gd name="T6" fmla="*/ 407 w 439"/>
                <a:gd name="T7" fmla="*/ 281 h 438"/>
                <a:gd name="T8" fmla="*/ 188 w 439"/>
                <a:gd name="T9" fmla="*/ 437 h 438"/>
                <a:gd name="T10" fmla="*/ 32 w 439"/>
                <a:gd name="T11" fmla="*/ 187 h 438"/>
              </a:gdLst>
              <a:ahLst/>
              <a:cxnLst>
                <a:cxn ang="0">
                  <a:pos x="T0" y="T1"/>
                </a:cxn>
                <a:cxn ang="0">
                  <a:pos x="T2" y="T3"/>
                </a:cxn>
                <a:cxn ang="0">
                  <a:pos x="T4" y="T5"/>
                </a:cxn>
                <a:cxn ang="0">
                  <a:pos x="T6" y="T7"/>
                </a:cxn>
                <a:cxn ang="0">
                  <a:pos x="T8" y="T9"/>
                </a:cxn>
                <a:cxn ang="0">
                  <a:pos x="T10" y="T11"/>
                </a:cxn>
              </a:cxnLst>
              <a:rect l="0" t="0" r="r" b="b"/>
              <a:pathLst>
                <a:path w="439" h="438">
                  <a:moveTo>
                    <a:pt x="32" y="187"/>
                  </a:moveTo>
                  <a:lnTo>
                    <a:pt x="32" y="187"/>
                  </a:lnTo>
                  <a:cubicBezTo>
                    <a:pt x="32" y="93"/>
                    <a:pt x="157" y="0"/>
                    <a:pt x="250" y="31"/>
                  </a:cubicBezTo>
                  <a:cubicBezTo>
                    <a:pt x="344" y="62"/>
                    <a:pt x="438" y="156"/>
                    <a:pt x="407" y="281"/>
                  </a:cubicBezTo>
                  <a:cubicBezTo>
                    <a:pt x="375" y="375"/>
                    <a:pt x="282" y="437"/>
                    <a:pt x="188" y="437"/>
                  </a:cubicBezTo>
                  <a:cubicBezTo>
                    <a:pt x="63" y="406"/>
                    <a:pt x="0" y="312"/>
                    <a:pt x="32" y="18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79" name="Freeform 24"/>
            <p:cNvSpPr>
              <a:spLocks noChangeArrowheads="1"/>
            </p:cNvSpPr>
            <p:nvPr/>
          </p:nvSpPr>
          <p:spPr bwMode="auto">
            <a:xfrm>
              <a:off x="1422400" y="5670550"/>
              <a:ext cx="157163" cy="158750"/>
            </a:xfrm>
            <a:custGeom>
              <a:avLst/>
              <a:gdLst>
                <a:gd name="T0" fmla="*/ 62 w 438"/>
                <a:gd name="T1" fmla="*/ 344 h 439"/>
                <a:gd name="T2" fmla="*/ 62 w 438"/>
                <a:gd name="T3" fmla="*/ 344 h 439"/>
                <a:gd name="T4" fmla="*/ 125 w 438"/>
                <a:gd name="T5" fmla="*/ 63 h 439"/>
                <a:gd name="T6" fmla="*/ 375 w 438"/>
                <a:gd name="T7" fmla="*/ 125 h 439"/>
                <a:gd name="T8" fmla="*/ 343 w 438"/>
                <a:gd name="T9" fmla="*/ 407 h 439"/>
                <a:gd name="T10" fmla="*/ 62 w 438"/>
                <a:gd name="T11" fmla="*/ 344 h 439"/>
              </a:gdLst>
              <a:ahLst/>
              <a:cxnLst>
                <a:cxn ang="0">
                  <a:pos x="T0" y="T1"/>
                </a:cxn>
                <a:cxn ang="0">
                  <a:pos x="T2" y="T3"/>
                </a:cxn>
                <a:cxn ang="0">
                  <a:pos x="T4" y="T5"/>
                </a:cxn>
                <a:cxn ang="0">
                  <a:pos x="T6" y="T7"/>
                </a:cxn>
                <a:cxn ang="0">
                  <a:pos x="T8" y="T9"/>
                </a:cxn>
                <a:cxn ang="0">
                  <a:pos x="T10" y="T11"/>
                </a:cxn>
              </a:cxnLst>
              <a:rect l="0" t="0" r="r" b="b"/>
              <a:pathLst>
                <a:path w="438" h="439">
                  <a:moveTo>
                    <a:pt x="62" y="344"/>
                  </a:moveTo>
                  <a:lnTo>
                    <a:pt x="62" y="344"/>
                  </a:lnTo>
                  <a:cubicBezTo>
                    <a:pt x="0" y="250"/>
                    <a:pt x="31" y="125"/>
                    <a:pt x="125" y="63"/>
                  </a:cubicBezTo>
                  <a:cubicBezTo>
                    <a:pt x="187" y="0"/>
                    <a:pt x="312" y="32"/>
                    <a:pt x="375" y="125"/>
                  </a:cubicBezTo>
                  <a:cubicBezTo>
                    <a:pt x="437" y="219"/>
                    <a:pt x="437" y="344"/>
                    <a:pt x="343" y="407"/>
                  </a:cubicBezTo>
                  <a:cubicBezTo>
                    <a:pt x="250" y="438"/>
                    <a:pt x="125" y="438"/>
                    <a:pt x="62" y="34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80" name="Freeform 25"/>
            <p:cNvSpPr>
              <a:spLocks noChangeArrowheads="1"/>
            </p:cNvSpPr>
            <p:nvPr/>
          </p:nvSpPr>
          <p:spPr bwMode="auto">
            <a:xfrm>
              <a:off x="3222625" y="6029325"/>
              <a:ext cx="168275" cy="158750"/>
            </a:xfrm>
            <a:custGeom>
              <a:avLst/>
              <a:gdLst>
                <a:gd name="T0" fmla="*/ 125 w 469"/>
                <a:gd name="T1" fmla="*/ 63 h 439"/>
                <a:gd name="T2" fmla="*/ 125 w 469"/>
                <a:gd name="T3" fmla="*/ 63 h 439"/>
                <a:gd name="T4" fmla="*/ 406 w 469"/>
                <a:gd name="T5" fmla="*/ 125 h 439"/>
                <a:gd name="T6" fmla="*/ 343 w 469"/>
                <a:gd name="T7" fmla="*/ 375 h 439"/>
                <a:gd name="T8" fmla="*/ 62 w 469"/>
                <a:gd name="T9" fmla="*/ 344 h 439"/>
                <a:gd name="T10" fmla="*/ 125 w 469"/>
                <a:gd name="T11" fmla="*/ 63 h 439"/>
              </a:gdLst>
              <a:ahLst/>
              <a:cxnLst>
                <a:cxn ang="0">
                  <a:pos x="T0" y="T1"/>
                </a:cxn>
                <a:cxn ang="0">
                  <a:pos x="T2" y="T3"/>
                </a:cxn>
                <a:cxn ang="0">
                  <a:pos x="T4" y="T5"/>
                </a:cxn>
                <a:cxn ang="0">
                  <a:pos x="T6" y="T7"/>
                </a:cxn>
                <a:cxn ang="0">
                  <a:pos x="T8" y="T9"/>
                </a:cxn>
                <a:cxn ang="0">
                  <a:pos x="T10" y="T11"/>
                </a:cxn>
              </a:cxnLst>
              <a:rect l="0" t="0" r="r" b="b"/>
              <a:pathLst>
                <a:path w="469" h="439">
                  <a:moveTo>
                    <a:pt x="125" y="63"/>
                  </a:moveTo>
                  <a:lnTo>
                    <a:pt x="125" y="63"/>
                  </a:lnTo>
                  <a:cubicBezTo>
                    <a:pt x="218" y="0"/>
                    <a:pt x="343" y="32"/>
                    <a:pt x="406" y="125"/>
                  </a:cubicBezTo>
                  <a:cubicBezTo>
                    <a:pt x="468" y="219"/>
                    <a:pt x="437" y="313"/>
                    <a:pt x="343" y="375"/>
                  </a:cubicBezTo>
                  <a:cubicBezTo>
                    <a:pt x="250" y="438"/>
                    <a:pt x="125" y="438"/>
                    <a:pt x="62" y="344"/>
                  </a:cubicBezTo>
                  <a:cubicBezTo>
                    <a:pt x="0" y="250"/>
                    <a:pt x="31" y="125"/>
                    <a:pt x="125" y="6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81" name="Freeform 26"/>
            <p:cNvSpPr>
              <a:spLocks noChangeArrowheads="1"/>
            </p:cNvSpPr>
            <p:nvPr/>
          </p:nvSpPr>
          <p:spPr bwMode="auto">
            <a:xfrm>
              <a:off x="1782763" y="3870325"/>
              <a:ext cx="157162" cy="158750"/>
            </a:xfrm>
            <a:custGeom>
              <a:avLst/>
              <a:gdLst>
                <a:gd name="T0" fmla="*/ 93 w 438"/>
                <a:gd name="T1" fmla="*/ 63 h 439"/>
                <a:gd name="T2" fmla="*/ 93 w 438"/>
                <a:gd name="T3" fmla="*/ 63 h 439"/>
                <a:gd name="T4" fmla="*/ 375 w 438"/>
                <a:gd name="T5" fmla="*/ 94 h 439"/>
                <a:gd name="T6" fmla="*/ 312 w 438"/>
                <a:gd name="T7" fmla="*/ 375 h 439"/>
                <a:gd name="T8" fmla="*/ 62 w 438"/>
                <a:gd name="T9" fmla="*/ 313 h 439"/>
                <a:gd name="T10" fmla="*/ 93 w 438"/>
                <a:gd name="T11" fmla="*/ 63 h 439"/>
              </a:gdLst>
              <a:ahLst/>
              <a:cxnLst>
                <a:cxn ang="0">
                  <a:pos x="T0" y="T1"/>
                </a:cxn>
                <a:cxn ang="0">
                  <a:pos x="T2" y="T3"/>
                </a:cxn>
                <a:cxn ang="0">
                  <a:pos x="T4" y="T5"/>
                </a:cxn>
                <a:cxn ang="0">
                  <a:pos x="T6" y="T7"/>
                </a:cxn>
                <a:cxn ang="0">
                  <a:pos x="T8" y="T9"/>
                </a:cxn>
                <a:cxn ang="0">
                  <a:pos x="T10" y="T11"/>
                </a:cxn>
              </a:cxnLst>
              <a:rect l="0" t="0" r="r" b="b"/>
              <a:pathLst>
                <a:path w="438" h="439">
                  <a:moveTo>
                    <a:pt x="93" y="63"/>
                  </a:moveTo>
                  <a:lnTo>
                    <a:pt x="93" y="63"/>
                  </a:lnTo>
                  <a:cubicBezTo>
                    <a:pt x="187" y="0"/>
                    <a:pt x="312" y="0"/>
                    <a:pt x="375" y="94"/>
                  </a:cubicBezTo>
                  <a:cubicBezTo>
                    <a:pt x="437" y="188"/>
                    <a:pt x="406" y="313"/>
                    <a:pt x="312" y="375"/>
                  </a:cubicBezTo>
                  <a:cubicBezTo>
                    <a:pt x="250" y="438"/>
                    <a:pt x="125" y="407"/>
                    <a:pt x="62" y="313"/>
                  </a:cubicBezTo>
                  <a:cubicBezTo>
                    <a:pt x="0" y="219"/>
                    <a:pt x="0" y="94"/>
                    <a:pt x="93" y="6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82" name="Freeform 27"/>
            <p:cNvSpPr>
              <a:spLocks noChangeArrowheads="1"/>
            </p:cNvSpPr>
            <p:nvPr/>
          </p:nvSpPr>
          <p:spPr bwMode="auto">
            <a:xfrm>
              <a:off x="4797425" y="5973763"/>
              <a:ext cx="461963" cy="720725"/>
            </a:xfrm>
            <a:custGeom>
              <a:avLst/>
              <a:gdLst>
                <a:gd name="T0" fmla="*/ 1219 w 1283"/>
                <a:gd name="T1" fmla="*/ 1656 h 2001"/>
                <a:gd name="T2" fmla="*/ 1219 w 1283"/>
                <a:gd name="T3" fmla="*/ 1656 h 2001"/>
                <a:gd name="T4" fmla="*/ 563 w 1283"/>
                <a:gd name="T5" fmla="*/ 1000 h 2001"/>
                <a:gd name="T6" fmla="*/ 1219 w 1283"/>
                <a:gd name="T7" fmla="*/ 344 h 2001"/>
                <a:gd name="T8" fmla="*/ 1219 w 1283"/>
                <a:gd name="T9" fmla="*/ 63 h 2001"/>
                <a:gd name="T10" fmla="*/ 938 w 1283"/>
                <a:gd name="T11" fmla="*/ 63 h 2001"/>
                <a:gd name="T12" fmla="*/ 0 w 1283"/>
                <a:gd name="T13" fmla="*/ 1000 h 2001"/>
                <a:gd name="T14" fmla="*/ 938 w 1283"/>
                <a:gd name="T15" fmla="*/ 1938 h 2001"/>
                <a:gd name="T16" fmla="*/ 1219 w 1283"/>
                <a:gd name="T17" fmla="*/ 1938 h 2001"/>
                <a:gd name="T18" fmla="*/ 1282 w 1283"/>
                <a:gd name="T19" fmla="*/ 1781 h 2001"/>
                <a:gd name="T20" fmla="*/ 1219 w 1283"/>
                <a:gd name="T21" fmla="*/ 1656 h 2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3" h="2001">
                  <a:moveTo>
                    <a:pt x="1219" y="1656"/>
                  </a:moveTo>
                  <a:lnTo>
                    <a:pt x="1219" y="1656"/>
                  </a:lnTo>
                  <a:cubicBezTo>
                    <a:pt x="563" y="1000"/>
                    <a:pt x="563" y="1000"/>
                    <a:pt x="563" y="1000"/>
                  </a:cubicBezTo>
                  <a:cubicBezTo>
                    <a:pt x="1219" y="344"/>
                    <a:pt x="1219" y="344"/>
                    <a:pt x="1219" y="344"/>
                  </a:cubicBezTo>
                  <a:cubicBezTo>
                    <a:pt x="1282" y="250"/>
                    <a:pt x="1282" y="125"/>
                    <a:pt x="1219" y="63"/>
                  </a:cubicBezTo>
                  <a:cubicBezTo>
                    <a:pt x="1157" y="0"/>
                    <a:pt x="1032" y="0"/>
                    <a:pt x="938" y="63"/>
                  </a:cubicBezTo>
                  <a:cubicBezTo>
                    <a:pt x="0" y="1000"/>
                    <a:pt x="0" y="1000"/>
                    <a:pt x="0" y="1000"/>
                  </a:cubicBezTo>
                  <a:cubicBezTo>
                    <a:pt x="938" y="1938"/>
                    <a:pt x="938" y="1938"/>
                    <a:pt x="938" y="1938"/>
                  </a:cubicBezTo>
                  <a:cubicBezTo>
                    <a:pt x="1032" y="2000"/>
                    <a:pt x="1157" y="2000"/>
                    <a:pt x="1219" y="1938"/>
                  </a:cubicBezTo>
                  <a:cubicBezTo>
                    <a:pt x="1251" y="1875"/>
                    <a:pt x="1282" y="1844"/>
                    <a:pt x="1282" y="1781"/>
                  </a:cubicBezTo>
                  <a:cubicBezTo>
                    <a:pt x="1282" y="1719"/>
                    <a:pt x="1251" y="1688"/>
                    <a:pt x="1219" y="165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83" name="Freeform 28"/>
            <p:cNvSpPr>
              <a:spLocks noChangeArrowheads="1"/>
            </p:cNvSpPr>
            <p:nvPr/>
          </p:nvSpPr>
          <p:spPr bwMode="auto">
            <a:xfrm>
              <a:off x="5111750" y="6254750"/>
              <a:ext cx="146050" cy="147638"/>
            </a:xfrm>
            <a:custGeom>
              <a:avLst/>
              <a:gdLst>
                <a:gd name="T0" fmla="*/ 187 w 407"/>
                <a:gd name="T1" fmla="*/ 0 h 408"/>
                <a:gd name="T2" fmla="*/ 187 w 407"/>
                <a:gd name="T3" fmla="*/ 0 h 408"/>
                <a:gd name="T4" fmla="*/ 406 w 407"/>
                <a:gd name="T5" fmla="*/ 219 h 408"/>
                <a:gd name="T6" fmla="*/ 187 w 407"/>
                <a:gd name="T7" fmla="*/ 407 h 408"/>
                <a:gd name="T8" fmla="*/ 0 w 407"/>
                <a:gd name="T9" fmla="*/ 219 h 408"/>
                <a:gd name="T10" fmla="*/ 187 w 407"/>
                <a:gd name="T11" fmla="*/ 0 h 408"/>
              </a:gdLst>
              <a:ahLst/>
              <a:cxnLst>
                <a:cxn ang="0">
                  <a:pos x="T0" y="T1"/>
                </a:cxn>
                <a:cxn ang="0">
                  <a:pos x="T2" y="T3"/>
                </a:cxn>
                <a:cxn ang="0">
                  <a:pos x="T4" y="T5"/>
                </a:cxn>
                <a:cxn ang="0">
                  <a:pos x="T6" y="T7"/>
                </a:cxn>
                <a:cxn ang="0">
                  <a:pos x="T8" y="T9"/>
                </a:cxn>
                <a:cxn ang="0">
                  <a:pos x="T10" y="T11"/>
                </a:cxn>
              </a:cxnLst>
              <a:rect l="0" t="0" r="r" b="b"/>
              <a:pathLst>
                <a:path w="407" h="408">
                  <a:moveTo>
                    <a:pt x="187" y="0"/>
                  </a:moveTo>
                  <a:lnTo>
                    <a:pt x="187" y="0"/>
                  </a:lnTo>
                  <a:cubicBezTo>
                    <a:pt x="312" y="0"/>
                    <a:pt x="406" y="94"/>
                    <a:pt x="406" y="219"/>
                  </a:cubicBezTo>
                  <a:cubicBezTo>
                    <a:pt x="406" y="313"/>
                    <a:pt x="312" y="407"/>
                    <a:pt x="187" y="407"/>
                  </a:cubicBezTo>
                  <a:cubicBezTo>
                    <a:pt x="93" y="407"/>
                    <a:pt x="0" y="313"/>
                    <a:pt x="0" y="219"/>
                  </a:cubicBezTo>
                  <a:cubicBezTo>
                    <a:pt x="0" y="94"/>
                    <a:pt x="93" y="0"/>
                    <a:pt x="18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84" name="Freeform 29"/>
            <p:cNvSpPr>
              <a:spLocks noChangeArrowheads="1"/>
            </p:cNvSpPr>
            <p:nvPr/>
          </p:nvSpPr>
          <p:spPr bwMode="auto">
            <a:xfrm>
              <a:off x="5111750" y="3657600"/>
              <a:ext cx="146050" cy="146050"/>
            </a:xfrm>
            <a:custGeom>
              <a:avLst/>
              <a:gdLst>
                <a:gd name="T0" fmla="*/ 187 w 407"/>
                <a:gd name="T1" fmla="*/ 0 h 407"/>
                <a:gd name="T2" fmla="*/ 187 w 407"/>
                <a:gd name="T3" fmla="*/ 0 h 407"/>
                <a:gd name="T4" fmla="*/ 406 w 407"/>
                <a:gd name="T5" fmla="*/ 187 h 407"/>
                <a:gd name="T6" fmla="*/ 187 w 407"/>
                <a:gd name="T7" fmla="*/ 406 h 407"/>
                <a:gd name="T8" fmla="*/ 0 w 407"/>
                <a:gd name="T9" fmla="*/ 187 h 407"/>
                <a:gd name="T10" fmla="*/ 18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187" y="0"/>
                  </a:moveTo>
                  <a:lnTo>
                    <a:pt x="187" y="0"/>
                  </a:lnTo>
                  <a:cubicBezTo>
                    <a:pt x="312" y="0"/>
                    <a:pt x="406" y="93"/>
                    <a:pt x="406" y="187"/>
                  </a:cubicBezTo>
                  <a:cubicBezTo>
                    <a:pt x="406" y="312"/>
                    <a:pt x="312" y="406"/>
                    <a:pt x="187" y="406"/>
                  </a:cubicBezTo>
                  <a:cubicBezTo>
                    <a:pt x="93" y="406"/>
                    <a:pt x="0" y="312"/>
                    <a:pt x="0" y="187"/>
                  </a:cubicBezTo>
                  <a:cubicBezTo>
                    <a:pt x="0" y="93"/>
                    <a:pt x="93" y="0"/>
                    <a:pt x="18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16" name="Freeform 30"/>
            <p:cNvSpPr>
              <a:spLocks noChangeArrowheads="1"/>
            </p:cNvSpPr>
            <p:nvPr/>
          </p:nvSpPr>
          <p:spPr bwMode="auto">
            <a:xfrm>
              <a:off x="6416675" y="4962525"/>
              <a:ext cx="146050" cy="134938"/>
            </a:xfrm>
            <a:custGeom>
              <a:avLst/>
              <a:gdLst>
                <a:gd name="T0" fmla="*/ 406 w 407"/>
                <a:gd name="T1" fmla="*/ 187 h 375"/>
                <a:gd name="T2" fmla="*/ 406 w 407"/>
                <a:gd name="T3" fmla="*/ 187 h 375"/>
                <a:gd name="T4" fmla="*/ 187 w 407"/>
                <a:gd name="T5" fmla="*/ 374 h 375"/>
                <a:gd name="T6" fmla="*/ 0 w 407"/>
                <a:gd name="T7" fmla="*/ 187 h 375"/>
                <a:gd name="T8" fmla="*/ 187 w 407"/>
                <a:gd name="T9" fmla="*/ 0 h 375"/>
                <a:gd name="T10" fmla="*/ 406 w 407"/>
                <a:gd name="T11" fmla="*/ 187 h 375"/>
              </a:gdLst>
              <a:ahLst/>
              <a:cxnLst>
                <a:cxn ang="0">
                  <a:pos x="T0" y="T1"/>
                </a:cxn>
                <a:cxn ang="0">
                  <a:pos x="T2" y="T3"/>
                </a:cxn>
                <a:cxn ang="0">
                  <a:pos x="T4" y="T5"/>
                </a:cxn>
                <a:cxn ang="0">
                  <a:pos x="T6" y="T7"/>
                </a:cxn>
                <a:cxn ang="0">
                  <a:pos x="T8" y="T9"/>
                </a:cxn>
                <a:cxn ang="0">
                  <a:pos x="T10" y="T11"/>
                </a:cxn>
              </a:cxnLst>
              <a:rect l="0" t="0" r="r" b="b"/>
              <a:pathLst>
                <a:path w="407" h="375">
                  <a:moveTo>
                    <a:pt x="406" y="187"/>
                  </a:moveTo>
                  <a:lnTo>
                    <a:pt x="406" y="187"/>
                  </a:lnTo>
                  <a:cubicBezTo>
                    <a:pt x="406" y="311"/>
                    <a:pt x="312" y="374"/>
                    <a:pt x="187" y="374"/>
                  </a:cubicBezTo>
                  <a:cubicBezTo>
                    <a:pt x="93" y="374"/>
                    <a:pt x="0" y="311"/>
                    <a:pt x="0" y="187"/>
                  </a:cubicBezTo>
                  <a:cubicBezTo>
                    <a:pt x="0" y="93"/>
                    <a:pt x="93" y="0"/>
                    <a:pt x="187" y="0"/>
                  </a:cubicBezTo>
                  <a:cubicBezTo>
                    <a:pt x="312" y="0"/>
                    <a:pt x="406" y="93"/>
                    <a:pt x="406" y="18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17" name="Freeform 31"/>
            <p:cNvSpPr>
              <a:spLocks noChangeArrowheads="1"/>
            </p:cNvSpPr>
            <p:nvPr/>
          </p:nvSpPr>
          <p:spPr bwMode="auto">
            <a:xfrm>
              <a:off x="6022975" y="4027488"/>
              <a:ext cx="157163" cy="157162"/>
            </a:xfrm>
            <a:custGeom>
              <a:avLst/>
              <a:gdLst>
                <a:gd name="T0" fmla="*/ 375 w 438"/>
                <a:gd name="T1" fmla="*/ 93 h 438"/>
                <a:gd name="T2" fmla="*/ 375 w 438"/>
                <a:gd name="T3" fmla="*/ 93 h 438"/>
                <a:gd name="T4" fmla="*/ 375 w 438"/>
                <a:gd name="T5" fmla="*/ 375 h 438"/>
                <a:gd name="T6" fmla="*/ 94 w 438"/>
                <a:gd name="T7" fmla="*/ 375 h 438"/>
                <a:gd name="T8" fmla="*/ 94 w 438"/>
                <a:gd name="T9" fmla="*/ 93 h 438"/>
                <a:gd name="T10" fmla="*/ 375 w 438"/>
                <a:gd name="T11" fmla="*/ 93 h 438"/>
              </a:gdLst>
              <a:ahLst/>
              <a:cxnLst>
                <a:cxn ang="0">
                  <a:pos x="T0" y="T1"/>
                </a:cxn>
                <a:cxn ang="0">
                  <a:pos x="T2" y="T3"/>
                </a:cxn>
                <a:cxn ang="0">
                  <a:pos x="T4" y="T5"/>
                </a:cxn>
                <a:cxn ang="0">
                  <a:pos x="T6" y="T7"/>
                </a:cxn>
                <a:cxn ang="0">
                  <a:pos x="T8" y="T9"/>
                </a:cxn>
                <a:cxn ang="0">
                  <a:pos x="T10" y="T11"/>
                </a:cxn>
              </a:cxnLst>
              <a:rect l="0" t="0" r="r" b="b"/>
              <a:pathLst>
                <a:path w="438" h="438">
                  <a:moveTo>
                    <a:pt x="375" y="93"/>
                  </a:moveTo>
                  <a:lnTo>
                    <a:pt x="375" y="93"/>
                  </a:lnTo>
                  <a:cubicBezTo>
                    <a:pt x="437" y="156"/>
                    <a:pt x="437" y="281"/>
                    <a:pt x="375" y="375"/>
                  </a:cubicBezTo>
                  <a:cubicBezTo>
                    <a:pt x="281" y="437"/>
                    <a:pt x="156" y="437"/>
                    <a:pt x="94" y="375"/>
                  </a:cubicBezTo>
                  <a:cubicBezTo>
                    <a:pt x="0" y="281"/>
                    <a:pt x="0" y="156"/>
                    <a:pt x="94" y="93"/>
                  </a:cubicBezTo>
                  <a:cubicBezTo>
                    <a:pt x="156" y="0"/>
                    <a:pt x="281" y="0"/>
                    <a:pt x="375" y="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18" name="Freeform 32"/>
            <p:cNvSpPr>
              <a:spLocks noChangeArrowheads="1"/>
            </p:cNvSpPr>
            <p:nvPr/>
          </p:nvSpPr>
          <p:spPr bwMode="auto">
            <a:xfrm>
              <a:off x="4189413" y="4027488"/>
              <a:ext cx="158750" cy="157162"/>
            </a:xfrm>
            <a:custGeom>
              <a:avLst/>
              <a:gdLst>
                <a:gd name="T0" fmla="*/ 344 w 439"/>
                <a:gd name="T1" fmla="*/ 375 h 438"/>
                <a:gd name="T2" fmla="*/ 344 w 439"/>
                <a:gd name="T3" fmla="*/ 375 h 438"/>
                <a:gd name="T4" fmla="*/ 63 w 439"/>
                <a:gd name="T5" fmla="*/ 375 h 438"/>
                <a:gd name="T6" fmla="*/ 63 w 439"/>
                <a:gd name="T7" fmla="*/ 93 h 438"/>
                <a:gd name="T8" fmla="*/ 344 w 439"/>
                <a:gd name="T9" fmla="*/ 93 h 438"/>
                <a:gd name="T10" fmla="*/ 344 w 439"/>
                <a:gd name="T11" fmla="*/ 375 h 438"/>
              </a:gdLst>
              <a:ahLst/>
              <a:cxnLst>
                <a:cxn ang="0">
                  <a:pos x="T0" y="T1"/>
                </a:cxn>
                <a:cxn ang="0">
                  <a:pos x="T2" y="T3"/>
                </a:cxn>
                <a:cxn ang="0">
                  <a:pos x="T4" y="T5"/>
                </a:cxn>
                <a:cxn ang="0">
                  <a:pos x="T6" y="T7"/>
                </a:cxn>
                <a:cxn ang="0">
                  <a:pos x="T8" y="T9"/>
                </a:cxn>
                <a:cxn ang="0">
                  <a:pos x="T10" y="T11"/>
                </a:cxn>
              </a:cxnLst>
              <a:rect l="0" t="0" r="r" b="b"/>
              <a:pathLst>
                <a:path w="439" h="438">
                  <a:moveTo>
                    <a:pt x="344" y="375"/>
                  </a:moveTo>
                  <a:lnTo>
                    <a:pt x="344" y="375"/>
                  </a:lnTo>
                  <a:cubicBezTo>
                    <a:pt x="281" y="437"/>
                    <a:pt x="156" y="437"/>
                    <a:pt x="63" y="375"/>
                  </a:cubicBezTo>
                  <a:cubicBezTo>
                    <a:pt x="0" y="281"/>
                    <a:pt x="0" y="156"/>
                    <a:pt x="63" y="93"/>
                  </a:cubicBezTo>
                  <a:cubicBezTo>
                    <a:pt x="156" y="0"/>
                    <a:pt x="281" y="0"/>
                    <a:pt x="344" y="93"/>
                  </a:cubicBezTo>
                  <a:cubicBezTo>
                    <a:pt x="438" y="156"/>
                    <a:pt x="438" y="281"/>
                    <a:pt x="344" y="37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19" name="Freeform 33"/>
            <p:cNvSpPr>
              <a:spLocks noChangeArrowheads="1"/>
            </p:cNvSpPr>
            <p:nvPr/>
          </p:nvSpPr>
          <p:spPr bwMode="auto">
            <a:xfrm>
              <a:off x="6022975" y="5872163"/>
              <a:ext cx="157163" cy="157162"/>
            </a:xfrm>
            <a:custGeom>
              <a:avLst/>
              <a:gdLst>
                <a:gd name="T0" fmla="*/ 375 w 438"/>
                <a:gd name="T1" fmla="*/ 344 h 438"/>
                <a:gd name="T2" fmla="*/ 375 w 438"/>
                <a:gd name="T3" fmla="*/ 344 h 438"/>
                <a:gd name="T4" fmla="*/ 94 w 438"/>
                <a:gd name="T5" fmla="*/ 344 h 438"/>
                <a:gd name="T6" fmla="*/ 94 w 438"/>
                <a:gd name="T7" fmla="*/ 62 h 438"/>
                <a:gd name="T8" fmla="*/ 375 w 438"/>
                <a:gd name="T9" fmla="*/ 62 h 438"/>
                <a:gd name="T10" fmla="*/ 375 w 438"/>
                <a:gd name="T11" fmla="*/ 344 h 438"/>
              </a:gdLst>
              <a:ahLst/>
              <a:cxnLst>
                <a:cxn ang="0">
                  <a:pos x="T0" y="T1"/>
                </a:cxn>
                <a:cxn ang="0">
                  <a:pos x="T2" y="T3"/>
                </a:cxn>
                <a:cxn ang="0">
                  <a:pos x="T4" y="T5"/>
                </a:cxn>
                <a:cxn ang="0">
                  <a:pos x="T6" y="T7"/>
                </a:cxn>
                <a:cxn ang="0">
                  <a:pos x="T8" y="T9"/>
                </a:cxn>
                <a:cxn ang="0">
                  <a:pos x="T10" y="T11"/>
                </a:cxn>
              </a:cxnLst>
              <a:rect l="0" t="0" r="r" b="b"/>
              <a:pathLst>
                <a:path w="438" h="438">
                  <a:moveTo>
                    <a:pt x="375" y="344"/>
                  </a:moveTo>
                  <a:lnTo>
                    <a:pt x="375" y="344"/>
                  </a:lnTo>
                  <a:cubicBezTo>
                    <a:pt x="281" y="437"/>
                    <a:pt x="156" y="437"/>
                    <a:pt x="94" y="344"/>
                  </a:cubicBezTo>
                  <a:cubicBezTo>
                    <a:pt x="0" y="281"/>
                    <a:pt x="0" y="156"/>
                    <a:pt x="94" y="62"/>
                  </a:cubicBezTo>
                  <a:cubicBezTo>
                    <a:pt x="156" y="0"/>
                    <a:pt x="281" y="0"/>
                    <a:pt x="375" y="62"/>
                  </a:cubicBezTo>
                  <a:cubicBezTo>
                    <a:pt x="437" y="156"/>
                    <a:pt x="437" y="281"/>
                    <a:pt x="375" y="34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20" name="Freeform 34"/>
            <p:cNvSpPr>
              <a:spLocks noChangeArrowheads="1"/>
            </p:cNvSpPr>
            <p:nvPr/>
          </p:nvSpPr>
          <p:spPr bwMode="auto">
            <a:xfrm>
              <a:off x="5607050" y="3746500"/>
              <a:ext cx="157163" cy="168275"/>
            </a:xfrm>
            <a:custGeom>
              <a:avLst/>
              <a:gdLst>
                <a:gd name="T0" fmla="*/ 281 w 438"/>
                <a:gd name="T1" fmla="*/ 31 h 469"/>
                <a:gd name="T2" fmla="*/ 281 w 438"/>
                <a:gd name="T3" fmla="*/ 31 h 469"/>
                <a:gd name="T4" fmla="*/ 406 w 438"/>
                <a:gd name="T5" fmla="*/ 312 h 469"/>
                <a:gd name="T6" fmla="*/ 125 w 438"/>
                <a:gd name="T7" fmla="*/ 406 h 469"/>
                <a:gd name="T8" fmla="*/ 31 w 438"/>
                <a:gd name="T9" fmla="*/ 156 h 469"/>
                <a:gd name="T10" fmla="*/ 281 w 438"/>
                <a:gd name="T11" fmla="*/ 31 h 469"/>
              </a:gdLst>
              <a:ahLst/>
              <a:cxnLst>
                <a:cxn ang="0">
                  <a:pos x="T0" y="T1"/>
                </a:cxn>
                <a:cxn ang="0">
                  <a:pos x="T2" y="T3"/>
                </a:cxn>
                <a:cxn ang="0">
                  <a:pos x="T4" y="T5"/>
                </a:cxn>
                <a:cxn ang="0">
                  <a:pos x="T6" y="T7"/>
                </a:cxn>
                <a:cxn ang="0">
                  <a:pos x="T8" y="T9"/>
                </a:cxn>
                <a:cxn ang="0">
                  <a:pos x="T10" y="T11"/>
                </a:cxn>
              </a:cxnLst>
              <a:rect l="0" t="0" r="r" b="b"/>
              <a:pathLst>
                <a:path w="438" h="469">
                  <a:moveTo>
                    <a:pt x="281" y="31"/>
                  </a:moveTo>
                  <a:lnTo>
                    <a:pt x="281" y="31"/>
                  </a:lnTo>
                  <a:cubicBezTo>
                    <a:pt x="375" y="93"/>
                    <a:pt x="437" y="187"/>
                    <a:pt x="406" y="312"/>
                  </a:cubicBezTo>
                  <a:cubicBezTo>
                    <a:pt x="343" y="406"/>
                    <a:pt x="250" y="468"/>
                    <a:pt x="125" y="406"/>
                  </a:cubicBezTo>
                  <a:cubicBezTo>
                    <a:pt x="31" y="375"/>
                    <a:pt x="0" y="250"/>
                    <a:pt x="31" y="156"/>
                  </a:cubicBezTo>
                  <a:cubicBezTo>
                    <a:pt x="62" y="62"/>
                    <a:pt x="187" y="0"/>
                    <a:pt x="281"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21" name="Freeform 35"/>
            <p:cNvSpPr>
              <a:spLocks noChangeArrowheads="1"/>
            </p:cNvSpPr>
            <p:nvPr/>
          </p:nvSpPr>
          <p:spPr bwMode="auto">
            <a:xfrm>
              <a:off x="3897313" y="4456113"/>
              <a:ext cx="168275" cy="158750"/>
            </a:xfrm>
            <a:custGeom>
              <a:avLst/>
              <a:gdLst>
                <a:gd name="T0" fmla="*/ 437 w 469"/>
                <a:gd name="T1" fmla="*/ 282 h 439"/>
                <a:gd name="T2" fmla="*/ 437 w 469"/>
                <a:gd name="T3" fmla="*/ 282 h 439"/>
                <a:gd name="T4" fmla="*/ 156 w 469"/>
                <a:gd name="T5" fmla="*/ 407 h 439"/>
                <a:gd name="T6" fmla="*/ 62 w 469"/>
                <a:gd name="T7" fmla="*/ 125 h 439"/>
                <a:gd name="T8" fmla="*/ 312 w 469"/>
                <a:gd name="T9" fmla="*/ 32 h 439"/>
                <a:gd name="T10" fmla="*/ 437 w 469"/>
                <a:gd name="T11" fmla="*/ 282 h 439"/>
              </a:gdLst>
              <a:ahLst/>
              <a:cxnLst>
                <a:cxn ang="0">
                  <a:pos x="T0" y="T1"/>
                </a:cxn>
                <a:cxn ang="0">
                  <a:pos x="T2" y="T3"/>
                </a:cxn>
                <a:cxn ang="0">
                  <a:pos x="T4" y="T5"/>
                </a:cxn>
                <a:cxn ang="0">
                  <a:pos x="T6" y="T7"/>
                </a:cxn>
                <a:cxn ang="0">
                  <a:pos x="T8" y="T9"/>
                </a:cxn>
                <a:cxn ang="0">
                  <a:pos x="T10" y="T11"/>
                </a:cxn>
              </a:cxnLst>
              <a:rect l="0" t="0" r="r" b="b"/>
              <a:pathLst>
                <a:path w="469" h="439">
                  <a:moveTo>
                    <a:pt x="437" y="282"/>
                  </a:moveTo>
                  <a:lnTo>
                    <a:pt x="437" y="282"/>
                  </a:lnTo>
                  <a:cubicBezTo>
                    <a:pt x="375" y="407"/>
                    <a:pt x="250" y="438"/>
                    <a:pt x="156" y="407"/>
                  </a:cubicBezTo>
                  <a:cubicBezTo>
                    <a:pt x="62" y="344"/>
                    <a:pt x="0" y="250"/>
                    <a:pt x="62" y="125"/>
                  </a:cubicBezTo>
                  <a:cubicBezTo>
                    <a:pt x="93" y="32"/>
                    <a:pt x="218" y="0"/>
                    <a:pt x="312" y="32"/>
                  </a:cubicBezTo>
                  <a:cubicBezTo>
                    <a:pt x="406" y="63"/>
                    <a:pt x="468" y="188"/>
                    <a:pt x="437" y="28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22" name="Freeform 36"/>
            <p:cNvSpPr>
              <a:spLocks noChangeArrowheads="1"/>
            </p:cNvSpPr>
            <p:nvPr/>
          </p:nvSpPr>
          <p:spPr bwMode="auto">
            <a:xfrm>
              <a:off x="6303963" y="5445125"/>
              <a:ext cx="169862" cy="169863"/>
            </a:xfrm>
            <a:custGeom>
              <a:avLst/>
              <a:gdLst>
                <a:gd name="T0" fmla="*/ 406 w 470"/>
                <a:gd name="T1" fmla="*/ 313 h 470"/>
                <a:gd name="T2" fmla="*/ 406 w 470"/>
                <a:gd name="T3" fmla="*/ 313 h 470"/>
                <a:gd name="T4" fmla="*/ 156 w 470"/>
                <a:gd name="T5" fmla="*/ 407 h 470"/>
                <a:gd name="T6" fmla="*/ 31 w 470"/>
                <a:gd name="T7" fmla="*/ 157 h 470"/>
                <a:gd name="T8" fmla="*/ 313 w 470"/>
                <a:gd name="T9" fmla="*/ 32 h 470"/>
                <a:gd name="T10" fmla="*/ 406 w 470"/>
                <a:gd name="T11" fmla="*/ 313 h 470"/>
              </a:gdLst>
              <a:ahLst/>
              <a:cxnLst>
                <a:cxn ang="0">
                  <a:pos x="T0" y="T1"/>
                </a:cxn>
                <a:cxn ang="0">
                  <a:pos x="T2" y="T3"/>
                </a:cxn>
                <a:cxn ang="0">
                  <a:pos x="T4" y="T5"/>
                </a:cxn>
                <a:cxn ang="0">
                  <a:pos x="T6" y="T7"/>
                </a:cxn>
                <a:cxn ang="0">
                  <a:pos x="T8" y="T9"/>
                </a:cxn>
                <a:cxn ang="0">
                  <a:pos x="T10" y="T11"/>
                </a:cxn>
              </a:cxnLst>
              <a:rect l="0" t="0" r="r" b="b"/>
              <a:pathLst>
                <a:path w="470" h="470">
                  <a:moveTo>
                    <a:pt x="406" y="313"/>
                  </a:moveTo>
                  <a:lnTo>
                    <a:pt x="406" y="313"/>
                  </a:lnTo>
                  <a:cubicBezTo>
                    <a:pt x="375" y="407"/>
                    <a:pt x="250" y="469"/>
                    <a:pt x="156" y="407"/>
                  </a:cubicBezTo>
                  <a:cubicBezTo>
                    <a:pt x="63" y="375"/>
                    <a:pt x="0" y="250"/>
                    <a:pt x="31" y="157"/>
                  </a:cubicBezTo>
                  <a:cubicBezTo>
                    <a:pt x="94" y="63"/>
                    <a:pt x="219" y="0"/>
                    <a:pt x="313" y="32"/>
                  </a:cubicBezTo>
                  <a:cubicBezTo>
                    <a:pt x="406" y="94"/>
                    <a:pt x="469" y="219"/>
                    <a:pt x="406" y="3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23" name="Freeform 37"/>
            <p:cNvSpPr>
              <a:spLocks noChangeArrowheads="1"/>
            </p:cNvSpPr>
            <p:nvPr/>
          </p:nvSpPr>
          <p:spPr bwMode="auto">
            <a:xfrm>
              <a:off x="6303963" y="4456113"/>
              <a:ext cx="169862" cy="158750"/>
            </a:xfrm>
            <a:custGeom>
              <a:avLst/>
              <a:gdLst>
                <a:gd name="T0" fmla="*/ 406 w 470"/>
                <a:gd name="T1" fmla="*/ 125 h 439"/>
                <a:gd name="T2" fmla="*/ 406 w 470"/>
                <a:gd name="T3" fmla="*/ 125 h 439"/>
                <a:gd name="T4" fmla="*/ 313 w 470"/>
                <a:gd name="T5" fmla="*/ 407 h 439"/>
                <a:gd name="T6" fmla="*/ 31 w 470"/>
                <a:gd name="T7" fmla="*/ 282 h 439"/>
                <a:gd name="T8" fmla="*/ 156 w 470"/>
                <a:gd name="T9" fmla="*/ 32 h 439"/>
                <a:gd name="T10" fmla="*/ 406 w 470"/>
                <a:gd name="T11" fmla="*/ 125 h 439"/>
              </a:gdLst>
              <a:ahLst/>
              <a:cxnLst>
                <a:cxn ang="0">
                  <a:pos x="T0" y="T1"/>
                </a:cxn>
                <a:cxn ang="0">
                  <a:pos x="T2" y="T3"/>
                </a:cxn>
                <a:cxn ang="0">
                  <a:pos x="T4" y="T5"/>
                </a:cxn>
                <a:cxn ang="0">
                  <a:pos x="T6" y="T7"/>
                </a:cxn>
                <a:cxn ang="0">
                  <a:pos x="T8" y="T9"/>
                </a:cxn>
                <a:cxn ang="0">
                  <a:pos x="T10" y="T11"/>
                </a:cxn>
              </a:cxnLst>
              <a:rect l="0" t="0" r="r" b="b"/>
              <a:pathLst>
                <a:path w="470" h="439">
                  <a:moveTo>
                    <a:pt x="406" y="125"/>
                  </a:moveTo>
                  <a:lnTo>
                    <a:pt x="406" y="125"/>
                  </a:lnTo>
                  <a:cubicBezTo>
                    <a:pt x="469" y="250"/>
                    <a:pt x="406" y="344"/>
                    <a:pt x="313" y="407"/>
                  </a:cubicBezTo>
                  <a:cubicBezTo>
                    <a:pt x="219" y="438"/>
                    <a:pt x="94" y="407"/>
                    <a:pt x="31" y="282"/>
                  </a:cubicBezTo>
                  <a:cubicBezTo>
                    <a:pt x="0" y="188"/>
                    <a:pt x="63" y="63"/>
                    <a:pt x="156" y="32"/>
                  </a:cubicBezTo>
                  <a:cubicBezTo>
                    <a:pt x="250" y="0"/>
                    <a:pt x="375" y="32"/>
                    <a:pt x="406" y="12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24" name="Freeform 38"/>
            <p:cNvSpPr>
              <a:spLocks noChangeArrowheads="1"/>
            </p:cNvSpPr>
            <p:nvPr/>
          </p:nvSpPr>
          <p:spPr bwMode="auto">
            <a:xfrm>
              <a:off x="4605338" y="3746500"/>
              <a:ext cx="158750" cy="168275"/>
            </a:xfrm>
            <a:custGeom>
              <a:avLst/>
              <a:gdLst>
                <a:gd name="T0" fmla="*/ 313 w 439"/>
                <a:gd name="T1" fmla="*/ 406 h 469"/>
                <a:gd name="T2" fmla="*/ 313 w 439"/>
                <a:gd name="T3" fmla="*/ 406 h 469"/>
                <a:gd name="T4" fmla="*/ 32 w 439"/>
                <a:gd name="T5" fmla="*/ 312 h 469"/>
                <a:gd name="T6" fmla="*/ 157 w 439"/>
                <a:gd name="T7" fmla="*/ 31 h 469"/>
                <a:gd name="T8" fmla="*/ 406 w 439"/>
                <a:gd name="T9" fmla="*/ 156 h 469"/>
                <a:gd name="T10" fmla="*/ 313 w 439"/>
                <a:gd name="T11" fmla="*/ 406 h 469"/>
              </a:gdLst>
              <a:ahLst/>
              <a:cxnLst>
                <a:cxn ang="0">
                  <a:pos x="T0" y="T1"/>
                </a:cxn>
                <a:cxn ang="0">
                  <a:pos x="T2" y="T3"/>
                </a:cxn>
                <a:cxn ang="0">
                  <a:pos x="T4" y="T5"/>
                </a:cxn>
                <a:cxn ang="0">
                  <a:pos x="T6" y="T7"/>
                </a:cxn>
                <a:cxn ang="0">
                  <a:pos x="T8" y="T9"/>
                </a:cxn>
                <a:cxn ang="0">
                  <a:pos x="T10" y="T11"/>
                </a:cxn>
              </a:cxnLst>
              <a:rect l="0" t="0" r="r" b="b"/>
              <a:pathLst>
                <a:path w="439" h="469">
                  <a:moveTo>
                    <a:pt x="313" y="406"/>
                  </a:moveTo>
                  <a:lnTo>
                    <a:pt x="313" y="406"/>
                  </a:lnTo>
                  <a:cubicBezTo>
                    <a:pt x="188" y="468"/>
                    <a:pt x="94" y="406"/>
                    <a:pt x="32" y="312"/>
                  </a:cubicBezTo>
                  <a:cubicBezTo>
                    <a:pt x="0" y="187"/>
                    <a:pt x="63" y="93"/>
                    <a:pt x="157" y="31"/>
                  </a:cubicBezTo>
                  <a:cubicBezTo>
                    <a:pt x="250" y="0"/>
                    <a:pt x="375" y="62"/>
                    <a:pt x="406" y="156"/>
                  </a:cubicBezTo>
                  <a:cubicBezTo>
                    <a:pt x="438" y="250"/>
                    <a:pt x="406" y="375"/>
                    <a:pt x="313" y="40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25" name="Freeform 39"/>
            <p:cNvSpPr>
              <a:spLocks noChangeArrowheads="1"/>
            </p:cNvSpPr>
            <p:nvPr/>
          </p:nvSpPr>
          <p:spPr bwMode="auto">
            <a:xfrm>
              <a:off x="5607050" y="6153150"/>
              <a:ext cx="157163" cy="158750"/>
            </a:xfrm>
            <a:custGeom>
              <a:avLst/>
              <a:gdLst>
                <a:gd name="T0" fmla="*/ 281 w 438"/>
                <a:gd name="T1" fmla="*/ 406 h 439"/>
                <a:gd name="T2" fmla="*/ 281 w 438"/>
                <a:gd name="T3" fmla="*/ 406 h 439"/>
                <a:gd name="T4" fmla="*/ 31 w 438"/>
                <a:gd name="T5" fmla="*/ 281 h 439"/>
                <a:gd name="T6" fmla="*/ 125 w 438"/>
                <a:gd name="T7" fmla="*/ 31 h 439"/>
                <a:gd name="T8" fmla="*/ 406 w 438"/>
                <a:gd name="T9" fmla="*/ 156 h 439"/>
                <a:gd name="T10" fmla="*/ 281 w 438"/>
                <a:gd name="T11" fmla="*/ 406 h 439"/>
              </a:gdLst>
              <a:ahLst/>
              <a:cxnLst>
                <a:cxn ang="0">
                  <a:pos x="T0" y="T1"/>
                </a:cxn>
                <a:cxn ang="0">
                  <a:pos x="T2" y="T3"/>
                </a:cxn>
                <a:cxn ang="0">
                  <a:pos x="T4" y="T5"/>
                </a:cxn>
                <a:cxn ang="0">
                  <a:pos x="T6" y="T7"/>
                </a:cxn>
                <a:cxn ang="0">
                  <a:pos x="T8" y="T9"/>
                </a:cxn>
                <a:cxn ang="0">
                  <a:pos x="T10" y="T11"/>
                </a:cxn>
              </a:cxnLst>
              <a:rect l="0" t="0" r="r" b="b"/>
              <a:pathLst>
                <a:path w="438" h="439">
                  <a:moveTo>
                    <a:pt x="281" y="406"/>
                  </a:moveTo>
                  <a:lnTo>
                    <a:pt x="281" y="406"/>
                  </a:lnTo>
                  <a:cubicBezTo>
                    <a:pt x="187" y="438"/>
                    <a:pt x="62" y="406"/>
                    <a:pt x="31" y="281"/>
                  </a:cubicBezTo>
                  <a:cubicBezTo>
                    <a:pt x="0" y="188"/>
                    <a:pt x="31" y="63"/>
                    <a:pt x="125" y="31"/>
                  </a:cubicBezTo>
                  <a:cubicBezTo>
                    <a:pt x="250" y="0"/>
                    <a:pt x="343" y="31"/>
                    <a:pt x="406" y="156"/>
                  </a:cubicBezTo>
                  <a:cubicBezTo>
                    <a:pt x="437" y="250"/>
                    <a:pt x="375" y="344"/>
                    <a:pt x="281" y="40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26" name="Freeform 40"/>
            <p:cNvSpPr>
              <a:spLocks noChangeArrowheads="1"/>
            </p:cNvSpPr>
            <p:nvPr/>
          </p:nvSpPr>
          <p:spPr bwMode="auto">
            <a:xfrm>
              <a:off x="5359400" y="6232525"/>
              <a:ext cx="158750" cy="146050"/>
            </a:xfrm>
            <a:custGeom>
              <a:avLst/>
              <a:gdLst>
                <a:gd name="T0" fmla="*/ 188 w 439"/>
                <a:gd name="T1" fmla="*/ 0 h 407"/>
                <a:gd name="T2" fmla="*/ 188 w 439"/>
                <a:gd name="T3" fmla="*/ 0 h 407"/>
                <a:gd name="T4" fmla="*/ 406 w 439"/>
                <a:gd name="T5" fmla="*/ 156 h 407"/>
                <a:gd name="T6" fmla="*/ 250 w 439"/>
                <a:gd name="T7" fmla="*/ 406 h 407"/>
                <a:gd name="T8" fmla="*/ 31 w 439"/>
                <a:gd name="T9" fmla="*/ 250 h 407"/>
                <a:gd name="T10" fmla="*/ 188 w 439"/>
                <a:gd name="T11" fmla="*/ 0 h 407"/>
              </a:gdLst>
              <a:ahLst/>
              <a:cxnLst>
                <a:cxn ang="0">
                  <a:pos x="T0" y="T1"/>
                </a:cxn>
                <a:cxn ang="0">
                  <a:pos x="T2" y="T3"/>
                </a:cxn>
                <a:cxn ang="0">
                  <a:pos x="T4" y="T5"/>
                </a:cxn>
                <a:cxn ang="0">
                  <a:pos x="T6" y="T7"/>
                </a:cxn>
                <a:cxn ang="0">
                  <a:pos x="T8" y="T9"/>
                </a:cxn>
                <a:cxn ang="0">
                  <a:pos x="T10" y="T11"/>
                </a:cxn>
              </a:cxnLst>
              <a:rect l="0" t="0" r="r" b="b"/>
              <a:pathLst>
                <a:path w="439" h="407">
                  <a:moveTo>
                    <a:pt x="188" y="0"/>
                  </a:moveTo>
                  <a:lnTo>
                    <a:pt x="188" y="0"/>
                  </a:lnTo>
                  <a:cubicBezTo>
                    <a:pt x="281" y="0"/>
                    <a:pt x="406" y="62"/>
                    <a:pt x="406" y="156"/>
                  </a:cubicBezTo>
                  <a:cubicBezTo>
                    <a:pt x="438" y="281"/>
                    <a:pt x="375" y="375"/>
                    <a:pt x="250" y="406"/>
                  </a:cubicBezTo>
                  <a:cubicBezTo>
                    <a:pt x="156" y="406"/>
                    <a:pt x="31" y="344"/>
                    <a:pt x="31" y="250"/>
                  </a:cubicBezTo>
                  <a:cubicBezTo>
                    <a:pt x="0" y="125"/>
                    <a:pt x="63" y="31"/>
                    <a:pt x="18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27" name="Freeform 41"/>
            <p:cNvSpPr>
              <a:spLocks noChangeArrowheads="1"/>
            </p:cNvSpPr>
            <p:nvPr/>
          </p:nvSpPr>
          <p:spPr bwMode="auto">
            <a:xfrm>
              <a:off x="4852988" y="3679825"/>
              <a:ext cx="157162" cy="158750"/>
            </a:xfrm>
            <a:custGeom>
              <a:avLst/>
              <a:gdLst>
                <a:gd name="T0" fmla="*/ 187 w 438"/>
                <a:gd name="T1" fmla="*/ 0 h 439"/>
                <a:gd name="T2" fmla="*/ 187 w 438"/>
                <a:gd name="T3" fmla="*/ 0 h 439"/>
                <a:gd name="T4" fmla="*/ 406 w 438"/>
                <a:gd name="T5" fmla="*/ 156 h 439"/>
                <a:gd name="T6" fmla="*/ 250 w 438"/>
                <a:gd name="T7" fmla="*/ 406 h 439"/>
                <a:gd name="T8" fmla="*/ 31 w 438"/>
                <a:gd name="T9" fmla="*/ 250 h 439"/>
                <a:gd name="T10" fmla="*/ 187 w 438"/>
                <a:gd name="T11" fmla="*/ 0 h 439"/>
              </a:gdLst>
              <a:ahLst/>
              <a:cxnLst>
                <a:cxn ang="0">
                  <a:pos x="T0" y="T1"/>
                </a:cxn>
                <a:cxn ang="0">
                  <a:pos x="T2" y="T3"/>
                </a:cxn>
                <a:cxn ang="0">
                  <a:pos x="T4" y="T5"/>
                </a:cxn>
                <a:cxn ang="0">
                  <a:pos x="T6" y="T7"/>
                </a:cxn>
                <a:cxn ang="0">
                  <a:pos x="T8" y="T9"/>
                </a:cxn>
                <a:cxn ang="0">
                  <a:pos x="T10" y="T11"/>
                </a:cxn>
              </a:cxnLst>
              <a:rect l="0" t="0" r="r" b="b"/>
              <a:pathLst>
                <a:path w="438" h="439">
                  <a:moveTo>
                    <a:pt x="187" y="0"/>
                  </a:moveTo>
                  <a:lnTo>
                    <a:pt x="187" y="0"/>
                  </a:lnTo>
                  <a:cubicBezTo>
                    <a:pt x="281" y="0"/>
                    <a:pt x="375" y="63"/>
                    <a:pt x="406" y="156"/>
                  </a:cubicBezTo>
                  <a:cubicBezTo>
                    <a:pt x="437" y="281"/>
                    <a:pt x="375" y="375"/>
                    <a:pt x="250" y="406"/>
                  </a:cubicBezTo>
                  <a:cubicBezTo>
                    <a:pt x="156" y="438"/>
                    <a:pt x="31" y="344"/>
                    <a:pt x="31" y="250"/>
                  </a:cubicBezTo>
                  <a:cubicBezTo>
                    <a:pt x="0" y="125"/>
                    <a:pt x="62" y="31"/>
                    <a:pt x="18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28" name="Freeform 42"/>
            <p:cNvSpPr>
              <a:spLocks noChangeArrowheads="1"/>
            </p:cNvSpPr>
            <p:nvPr/>
          </p:nvSpPr>
          <p:spPr bwMode="auto">
            <a:xfrm>
              <a:off x="6383338" y="4703763"/>
              <a:ext cx="157162" cy="146050"/>
            </a:xfrm>
            <a:custGeom>
              <a:avLst/>
              <a:gdLst>
                <a:gd name="T0" fmla="*/ 406 w 438"/>
                <a:gd name="T1" fmla="*/ 156 h 407"/>
                <a:gd name="T2" fmla="*/ 406 w 438"/>
                <a:gd name="T3" fmla="*/ 156 h 407"/>
                <a:gd name="T4" fmla="*/ 250 w 438"/>
                <a:gd name="T5" fmla="*/ 406 h 407"/>
                <a:gd name="T6" fmla="*/ 31 w 438"/>
                <a:gd name="T7" fmla="*/ 250 h 407"/>
                <a:gd name="T8" fmla="*/ 187 w 438"/>
                <a:gd name="T9" fmla="*/ 0 h 407"/>
                <a:gd name="T10" fmla="*/ 406 w 438"/>
                <a:gd name="T11" fmla="*/ 156 h 407"/>
              </a:gdLst>
              <a:ahLst/>
              <a:cxnLst>
                <a:cxn ang="0">
                  <a:pos x="T0" y="T1"/>
                </a:cxn>
                <a:cxn ang="0">
                  <a:pos x="T2" y="T3"/>
                </a:cxn>
                <a:cxn ang="0">
                  <a:pos x="T4" y="T5"/>
                </a:cxn>
                <a:cxn ang="0">
                  <a:pos x="T6" y="T7"/>
                </a:cxn>
                <a:cxn ang="0">
                  <a:pos x="T8" y="T9"/>
                </a:cxn>
                <a:cxn ang="0">
                  <a:pos x="T10" y="T11"/>
                </a:cxn>
              </a:cxnLst>
              <a:rect l="0" t="0" r="r" b="b"/>
              <a:pathLst>
                <a:path w="438" h="407">
                  <a:moveTo>
                    <a:pt x="406" y="156"/>
                  </a:moveTo>
                  <a:lnTo>
                    <a:pt x="406" y="156"/>
                  </a:lnTo>
                  <a:cubicBezTo>
                    <a:pt x="437" y="281"/>
                    <a:pt x="375" y="375"/>
                    <a:pt x="250" y="406"/>
                  </a:cubicBezTo>
                  <a:cubicBezTo>
                    <a:pt x="156" y="406"/>
                    <a:pt x="31" y="344"/>
                    <a:pt x="31" y="250"/>
                  </a:cubicBezTo>
                  <a:cubicBezTo>
                    <a:pt x="0" y="125"/>
                    <a:pt x="62" y="31"/>
                    <a:pt x="187" y="0"/>
                  </a:cubicBezTo>
                  <a:cubicBezTo>
                    <a:pt x="281" y="0"/>
                    <a:pt x="375" y="62"/>
                    <a:pt x="406" y="15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29" name="Freeform 43"/>
            <p:cNvSpPr>
              <a:spLocks noChangeArrowheads="1"/>
            </p:cNvSpPr>
            <p:nvPr/>
          </p:nvSpPr>
          <p:spPr bwMode="auto">
            <a:xfrm>
              <a:off x="5821363" y="3870325"/>
              <a:ext cx="169862" cy="158750"/>
            </a:xfrm>
            <a:custGeom>
              <a:avLst/>
              <a:gdLst>
                <a:gd name="T0" fmla="*/ 344 w 470"/>
                <a:gd name="T1" fmla="*/ 63 h 439"/>
                <a:gd name="T2" fmla="*/ 344 w 470"/>
                <a:gd name="T3" fmla="*/ 63 h 439"/>
                <a:gd name="T4" fmla="*/ 407 w 470"/>
                <a:gd name="T5" fmla="*/ 313 h 439"/>
                <a:gd name="T6" fmla="*/ 125 w 470"/>
                <a:gd name="T7" fmla="*/ 375 h 439"/>
                <a:gd name="T8" fmla="*/ 63 w 470"/>
                <a:gd name="T9" fmla="*/ 94 h 439"/>
                <a:gd name="T10" fmla="*/ 344 w 470"/>
                <a:gd name="T11" fmla="*/ 63 h 439"/>
              </a:gdLst>
              <a:ahLst/>
              <a:cxnLst>
                <a:cxn ang="0">
                  <a:pos x="T0" y="T1"/>
                </a:cxn>
                <a:cxn ang="0">
                  <a:pos x="T2" y="T3"/>
                </a:cxn>
                <a:cxn ang="0">
                  <a:pos x="T4" y="T5"/>
                </a:cxn>
                <a:cxn ang="0">
                  <a:pos x="T6" y="T7"/>
                </a:cxn>
                <a:cxn ang="0">
                  <a:pos x="T8" y="T9"/>
                </a:cxn>
                <a:cxn ang="0">
                  <a:pos x="T10" y="T11"/>
                </a:cxn>
              </a:cxnLst>
              <a:rect l="0" t="0" r="r" b="b"/>
              <a:pathLst>
                <a:path w="470" h="439">
                  <a:moveTo>
                    <a:pt x="344" y="63"/>
                  </a:moveTo>
                  <a:lnTo>
                    <a:pt x="344" y="63"/>
                  </a:lnTo>
                  <a:cubicBezTo>
                    <a:pt x="438" y="125"/>
                    <a:pt x="469" y="250"/>
                    <a:pt x="407" y="313"/>
                  </a:cubicBezTo>
                  <a:cubicBezTo>
                    <a:pt x="344" y="407"/>
                    <a:pt x="219" y="438"/>
                    <a:pt x="125" y="375"/>
                  </a:cubicBezTo>
                  <a:cubicBezTo>
                    <a:pt x="32" y="313"/>
                    <a:pt x="0" y="188"/>
                    <a:pt x="63" y="94"/>
                  </a:cubicBezTo>
                  <a:cubicBezTo>
                    <a:pt x="125" y="0"/>
                    <a:pt x="250" y="0"/>
                    <a:pt x="344" y="6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30" name="Freeform 44"/>
            <p:cNvSpPr>
              <a:spLocks noChangeArrowheads="1"/>
            </p:cNvSpPr>
            <p:nvPr/>
          </p:nvSpPr>
          <p:spPr bwMode="auto">
            <a:xfrm>
              <a:off x="4021138" y="4230688"/>
              <a:ext cx="169862" cy="158750"/>
            </a:xfrm>
            <a:custGeom>
              <a:avLst/>
              <a:gdLst>
                <a:gd name="T0" fmla="*/ 407 w 470"/>
                <a:gd name="T1" fmla="*/ 313 h 439"/>
                <a:gd name="T2" fmla="*/ 407 w 470"/>
                <a:gd name="T3" fmla="*/ 313 h 439"/>
                <a:gd name="T4" fmla="*/ 125 w 470"/>
                <a:gd name="T5" fmla="*/ 375 h 439"/>
                <a:gd name="T6" fmla="*/ 63 w 470"/>
                <a:gd name="T7" fmla="*/ 94 h 439"/>
                <a:gd name="T8" fmla="*/ 344 w 470"/>
                <a:gd name="T9" fmla="*/ 63 h 439"/>
                <a:gd name="T10" fmla="*/ 407 w 470"/>
                <a:gd name="T11" fmla="*/ 313 h 439"/>
              </a:gdLst>
              <a:ahLst/>
              <a:cxnLst>
                <a:cxn ang="0">
                  <a:pos x="T0" y="T1"/>
                </a:cxn>
                <a:cxn ang="0">
                  <a:pos x="T2" y="T3"/>
                </a:cxn>
                <a:cxn ang="0">
                  <a:pos x="T4" y="T5"/>
                </a:cxn>
                <a:cxn ang="0">
                  <a:pos x="T6" y="T7"/>
                </a:cxn>
                <a:cxn ang="0">
                  <a:pos x="T8" y="T9"/>
                </a:cxn>
                <a:cxn ang="0">
                  <a:pos x="T10" y="T11"/>
                </a:cxn>
              </a:cxnLst>
              <a:rect l="0" t="0" r="r" b="b"/>
              <a:pathLst>
                <a:path w="470" h="439">
                  <a:moveTo>
                    <a:pt x="407" y="313"/>
                  </a:moveTo>
                  <a:lnTo>
                    <a:pt x="407" y="313"/>
                  </a:lnTo>
                  <a:cubicBezTo>
                    <a:pt x="344" y="407"/>
                    <a:pt x="219" y="438"/>
                    <a:pt x="125" y="375"/>
                  </a:cubicBezTo>
                  <a:cubicBezTo>
                    <a:pt x="32" y="313"/>
                    <a:pt x="0" y="188"/>
                    <a:pt x="63" y="94"/>
                  </a:cubicBezTo>
                  <a:cubicBezTo>
                    <a:pt x="125" y="0"/>
                    <a:pt x="250" y="0"/>
                    <a:pt x="344" y="63"/>
                  </a:cubicBezTo>
                  <a:cubicBezTo>
                    <a:pt x="438" y="125"/>
                    <a:pt x="469" y="219"/>
                    <a:pt x="407" y="3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31" name="Freeform 45"/>
            <p:cNvSpPr>
              <a:spLocks noChangeArrowheads="1"/>
            </p:cNvSpPr>
            <p:nvPr/>
          </p:nvSpPr>
          <p:spPr bwMode="auto">
            <a:xfrm>
              <a:off x="6180138" y="5670550"/>
              <a:ext cx="169862" cy="169863"/>
            </a:xfrm>
            <a:custGeom>
              <a:avLst/>
              <a:gdLst>
                <a:gd name="T0" fmla="*/ 407 w 470"/>
                <a:gd name="T1" fmla="*/ 344 h 470"/>
                <a:gd name="T2" fmla="*/ 407 w 470"/>
                <a:gd name="T3" fmla="*/ 344 h 470"/>
                <a:gd name="T4" fmla="*/ 125 w 470"/>
                <a:gd name="T5" fmla="*/ 407 h 470"/>
                <a:gd name="T6" fmla="*/ 63 w 470"/>
                <a:gd name="T7" fmla="*/ 125 h 470"/>
                <a:gd name="T8" fmla="*/ 344 w 470"/>
                <a:gd name="T9" fmla="*/ 63 h 470"/>
                <a:gd name="T10" fmla="*/ 407 w 470"/>
                <a:gd name="T11" fmla="*/ 344 h 470"/>
              </a:gdLst>
              <a:ahLst/>
              <a:cxnLst>
                <a:cxn ang="0">
                  <a:pos x="T0" y="T1"/>
                </a:cxn>
                <a:cxn ang="0">
                  <a:pos x="T2" y="T3"/>
                </a:cxn>
                <a:cxn ang="0">
                  <a:pos x="T4" y="T5"/>
                </a:cxn>
                <a:cxn ang="0">
                  <a:pos x="T6" y="T7"/>
                </a:cxn>
                <a:cxn ang="0">
                  <a:pos x="T8" y="T9"/>
                </a:cxn>
                <a:cxn ang="0">
                  <a:pos x="T10" y="T11"/>
                </a:cxn>
              </a:cxnLst>
              <a:rect l="0" t="0" r="r" b="b"/>
              <a:pathLst>
                <a:path w="470" h="470">
                  <a:moveTo>
                    <a:pt x="407" y="344"/>
                  </a:moveTo>
                  <a:lnTo>
                    <a:pt x="407" y="344"/>
                  </a:lnTo>
                  <a:cubicBezTo>
                    <a:pt x="344" y="438"/>
                    <a:pt x="219" y="469"/>
                    <a:pt x="125" y="407"/>
                  </a:cubicBezTo>
                  <a:cubicBezTo>
                    <a:pt x="32" y="344"/>
                    <a:pt x="0" y="219"/>
                    <a:pt x="63" y="125"/>
                  </a:cubicBezTo>
                  <a:cubicBezTo>
                    <a:pt x="125" y="32"/>
                    <a:pt x="250" y="0"/>
                    <a:pt x="344" y="63"/>
                  </a:cubicBezTo>
                  <a:cubicBezTo>
                    <a:pt x="438" y="125"/>
                    <a:pt x="469" y="250"/>
                    <a:pt x="407" y="34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32" name="Freeform 46"/>
            <p:cNvSpPr>
              <a:spLocks noChangeArrowheads="1"/>
            </p:cNvSpPr>
            <p:nvPr/>
          </p:nvSpPr>
          <p:spPr bwMode="auto">
            <a:xfrm>
              <a:off x="5359400" y="3679825"/>
              <a:ext cx="158750" cy="158750"/>
            </a:xfrm>
            <a:custGeom>
              <a:avLst/>
              <a:gdLst>
                <a:gd name="T0" fmla="*/ 250 w 439"/>
                <a:gd name="T1" fmla="*/ 0 h 439"/>
                <a:gd name="T2" fmla="*/ 250 w 439"/>
                <a:gd name="T3" fmla="*/ 0 h 439"/>
                <a:gd name="T4" fmla="*/ 406 w 439"/>
                <a:gd name="T5" fmla="*/ 250 h 439"/>
                <a:gd name="T6" fmla="*/ 188 w 439"/>
                <a:gd name="T7" fmla="*/ 406 h 439"/>
                <a:gd name="T8" fmla="*/ 31 w 439"/>
                <a:gd name="T9" fmla="*/ 156 h 439"/>
                <a:gd name="T10" fmla="*/ 250 w 439"/>
                <a:gd name="T11" fmla="*/ 0 h 439"/>
              </a:gdLst>
              <a:ahLst/>
              <a:cxnLst>
                <a:cxn ang="0">
                  <a:pos x="T0" y="T1"/>
                </a:cxn>
                <a:cxn ang="0">
                  <a:pos x="T2" y="T3"/>
                </a:cxn>
                <a:cxn ang="0">
                  <a:pos x="T4" y="T5"/>
                </a:cxn>
                <a:cxn ang="0">
                  <a:pos x="T6" y="T7"/>
                </a:cxn>
                <a:cxn ang="0">
                  <a:pos x="T8" y="T9"/>
                </a:cxn>
                <a:cxn ang="0">
                  <a:pos x="T10" y="T11"/>
                </a:cxn>
              </a:cxnLst>
              <a:rect l="0" t="0" r="r" b="b"/>
              <a:pathLst>
                <a:path w="439" h="439">
                  <a:moveTo>
                    <a:pt x="250" y="0"/>
                  </a:moveTo>
                  <a:lnTo>
                    <a:pt x="250" y="0"/>
                  </a:lnTo>
                  <a:cubicBezTo>
                    <a:pt x="375" y="31"/>
                    <a:pt x="438" y="125"/>
                    <a:pt x="406" y="250"/>
                  </a:cubicBezTo>
                  <a:cubicBezTo>
                    <a:pt x="406" y="344"/>
                    <a:pt x="281" y="438"/>
                    <a:pt x="188" y="406"/>
                  </a:cubicBezTo>
                  <a:cubicBezTo>
                    <a:pt x="63" y="375"/>
                    <a:pt x="0" y="281"/>
                    <a:pt x="31" y="156"/>
                  </a:cubicBezTo>
                  <a:cubicBezTo>
                    <a:pt x="31" y="63"/>
                    <a:pt x="156" y="0"/>
                    <a:pt x="25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33" name="Freeform 47"/>
            <p:cNvSpPr>
              <a:spLocks noChangeArrowheads="1"/>
            </p:cNvSpPr>
            <p:nvPr/>
          </p:nvSpPr>
          <p:spPr bwMode="auto">
            <a:xfrm>
              <a:off x="3830638" y="4703763"/>
              <a:ext cx="157162" cy="146050"/>
            </a:xfrm>
            <a:custGeom>
              <a:avLst/>
              <a:gdLst>
                <a:gd name="T0" fmla="*/ 405 w 438"/>
                <a:gd name="T1" fmla="*/ 250 h 407"/>
                <a:gd name="T2" fmla="*/ 405 w 438"/>
                <a:gd name="T3" fmla="*/ 250 h 407"/>
                <a:gd name="T4" fmla="*/ 187 w 438"/>
                <a:gd name="T5" fmla="*/ 406 h 407"/>
                <a:gd name="T6" fmla="*/ 31 w 438"/>
                <a:gd name="T7" fmla="*/ 156 h 407"/>
                <a:gd name="T8" fmla="*/ 249 w 438"/>
                <a:gd name="T9" fmla="*/ 0 h 407"/>
                <a:gd name="T10" fmla="*/ 405 w 438"/>
                <a:gd name="T11" fmla="*/ 250 h 407"/>
              </a:gdLst>
              <a:ahLst/>
              <a:cxnLst>
                <a:cxn ang="0">
                  <a:pos x="T0" y="T1"/>
                </a:cxn>
                <a:cxn ang="0">
                  <a:pos x="T2" y="T3"/>
                </a:cxn>
                <a:cxn ang="0">
                  <a:pos x="T4" y="T5"/>
                </a:cxn>
                <a:cxn ang="0">
                  <a:pos x="T6" y="T7"/>
                </a:cxn>
                <a:cxn ang="0">
                  <a:pos x="T8" y="T9"/>
                </a:cxn>
                <a:cxn ang="0">
                  <a:pos x="T10" y="T11"/>
                </a:cxn>
              </a:cxnLst>
              <a:rect l="0" t="0" r="r" b="b"/>
              <a:pathLst>
                <a:path w="438" h="407">
                  <a:moveTo>
                    <a:pt x="405" y="250"/>
                  </a:moveTo>
                  <a:lnTo>
                    <a:pt x="405" y="250"/>
                  </a:lnTo>
                  <a:cubicBezTo>
                    <a:pt x="405" y="344"/>
                    <a:pt x="280" y="406"/>
                    <a:pt x="187" y="406"/>
                  </a:cubicBezTo>
                  <a:cubicBezTo>
                    <a:pt x="63" y="375"/>
                    <a:pt x="0" y="281"/>
                    <a:pt x="31" y="156"/>
                  </a:cubicBezTo>
                  <a:cubicBezTo>
                    <a:pt x="63" y="62"/>
                    <a:pt x="156" y="0"/>
                    <a:pt x="249" y="0"/>
                  </a:cubicBezTo>
                  <a:cubicBezTo>
                    <a:pt x="374" y="31"/>
                    <a:pt x="437" y="125"/>
                    <a:pt x="405"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34" name="Freeform 48"/>
            <p:cNvSpPr>
              <a:spLocks noChangeArrowheads="1"/>
            </p:cNvSpPr>
            <p:nvPr/>
          </p:nvSpPr>
          <p:spPr bwMode="auto">
            <a:xfrm>
              <a:off x="6383338" y="5208588"/>
              <a:ext cx="157162" cy="158750"/>
            </a:xfrm>
            <a:custGeom>
              <a:avLst/>
              <a:gdLst>
                <a:gd name="T0" fmla="*/ 406 w 438"/>
                <a:gd name="T1" fmla="*/ 250 h 439"/>
                <a:gd name="T2" fmla="*/ 406 w 438"/>
                <a:gd name="T3" fmla="*/ 250 h 439"/>
                <a:gd name="T4" fmla="*/ 187 w 438"/>
                <a:gd name="T5" fmla="*/ 406 h 439"/>
                <a:gd name="T6" fmla="*/ 31 w 438"/>
                <a:gd name="T7" fmla="*/ 156 h 439"/>
                <a:gd name="T8" fmla="*/ 250 w 438"/>
                <a:gd name="T9" fmla="*/ 0 h 439"/>
                <a:gd name="T10" fmla="*/ 406 w 438"/>
                <a:gd name="T11" fmla="*/ 250 h 439"/>
              </a:gdLst>
              <a:ahLst/>
              <a:cxnLst>
                <a:cxn ang="0">
                  <a:pos x="T0" y="T1"/>
                </a:cxn>
                <a:cxn ang="0">
                  <a:pos x="T2" y="T3"/>
                </a:cxn>
                <a:cxn ang="0">
                  <a:pos x="T4" y="T5"/>
                </a:cxn>
                <a:cxn ang="0">
                  <a:pos x="T6" y="T7"/>
                </a:cxn>
                <a:cxn ang="0">
                  <a:pos x="T8" y="T9"/>
                </a:cxn>
                <a:cxn ang="0">
                  <a:pos x="T10" y="T11"/>
                </a:cxn>
              </a:cxnLst>
              <a:rect l="0" t="0" r="r" b="b"/>
              <a:pathLst>
                <a:path w="438" h="439">
                  <a:moveTo>
                    <a:pt x="406" y="250"/>
                  </a:moveTo>
                  <a:lnTo>
                    <a:pt x="406" y="250"/>
                  </a:lnTo>
                  <a:cubicBezTo>
                    <a:pt x="375" y="344"/>
                    <a:pt x="281" y="438"/>
                    <a:pt x="187" y="406"/>
                  </a:cubicBezTo>
                  <a:cubicBezTo>
                    <a:pt x="62" y="375"/>
                    <a:pt x="0" y="281"/>
                    <a:pt x="31" y="156"/>
                  </a:cubicBezTo>
                  <a:cubicBezTo>
                    <a:pt x="31" y="63"/>
                    <a:pt x="156" y="0"/>
                    <a:pt x="250" y="0"/>
                  </a:cubicBezTo>
                  <a:cubicBezTo>
                    <a:pt x="375" y="31"/>
                    <a:pt x="437" y="125"/>
                    <a:pt x="406"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35" name="Freeform 49"/>
            <p:cNvSpPr>
              <a:spLocks noChangeArrowheads="1"/>
            </p:cNvSpPr>
            <p:nvPr/>
          </p:nvSpPr>
          <p:spPr bwMode="auto">
            <a:xfrm>
              <a:off x="6180138" y="4230688"/>
              <a:ext cx="169862" cy="158750"/>
            </a:xfrm>
            <a:custGeom>
              <a:avLst/>
              <a:gdLst>
                <a:gd name="T0" fmla="*/ 407 w 470"/>
                <a:gd name="T1" fmla="*/ 94 h 439"/>
                <a:gd name="T2" fmla="*/ 407 w 470"/>
                <a:gd name="T3" fmla="*/ 94 h 439"/>
                <a:gd name="T4" fmla="*/ 344 w 470"/>
                <a:gd name="T5" fmla="*/ 375 h 439"/>
                <a:gd name="T6" fmla="*/ 63 w 470"/>
                <a:gd name="T7" fmla="*/ 313 h 439"/>
                <a:gd name="T8" fmla="*/ 125 w 470"/>
                <a:gd name="T9" fmla="*/ 63 h 439"/>
                <a:gd name="T10" fmla="*/ 407 w 470"/>
                <a:gd name="T11" fmla="*/ 94 h 439"/>
              </a:gdLst>
              <a:ahLst/>
              <a:cxnLst>
                <a:cxn ang="0">
                  <a:pos x="T0" y="T1"/>
                </a:cxn>
                <a:cxn ang="0">
                  <a:pos x="T2" y="T3"/>
                </a:cxn>
                <a:cxn ang="0">
                  <a:pos x="T4" y="T5"/>
                </a:cxn>
                <a:cxn ang="0">
                  <a:pos x="T6" y="T7"/>
                </a:cxn>
                <a:cxn ang="0">
                  <a:pos x="T8" y="T9"/>
                </a:cxn>
                <a:cxn ang="0">
                  <a:pos x="T10" y="T11"/>
                </a:cxn>
              </a:cxnLst>
              <a:rect l="0" t="0" r="r" b="b"/>
              <a:pathLst>
                <a:path w="470" h="439">
                  <a:moveTo>
                    <a:pt x="407" y="94"/>
                  </a:moveTo>
                  <a:lnTo>
                    <a:pt x="407" y="94"/>
                  </a:lnTo>
                  <a:cubicBezTo>
                    <a:pt x="469" y="188"/>
                    <a:pt x="438" y="313"/>
                    <a:pt x="344" y="375"/>
                  </a:cubicBezTo>
                  <a:cubicBezTo>
                    <a:pt x="250" y="438"/>
                    <a:pt x="125" y="407"/>
                    <a:pt x="63" y="313"/>
                  </a:cubicBezTo>
                  <a:cubicBezTo>
                    <a:pt x="0" y="219"/>
                    <a:pt x="32" y="125"/>
                    <a:pt x="125" y="63"/>
                  </a:cubicBezTo>
                  <a:cubicBezTo>
                    <a:pt x="219" y="0"/>
                    <a:pt x="344" y="0"/>
                    <a:pt x="407" y="9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36" name="Freeform 50"/>
            <p:cNvSpPr>
              <a:spLocks noChangeArrowheads="1"/>
            </p:cNvSpPr>
            <p:nvPr/>
          </p:nvSpPr>
          <p:spPr bwMode="auto">
            <a:xfrm>
              <a:off x="4381500" y="3870325"/>
              <a:ext cx="158750" cy="158750"/>
            </a:xfrm>
            <a:custGeom>
              <a:avLst/>
              <a:gdLst>
                <a:gd name="T0" fmla="*/ 344 w 439"/>
                <a:gd name="T1" fmla="*/ 375 h 439"/>
                <a:gd name="T2" fmla="*/ 344 w 439"/>
                <a:gd name="T3" fmla="*/ 375 h 439"/>
                <a:gd name="T4" fmla="*/ 63 w 439"/>
                <a:gd name="T5" fmla="*/ 313 h 439"/>
                <a:gd name="T6" fmla="*/ 125 w 439"/>
                <a:gd name="T7" fmla="*/ 63 h 439"/>
                <a:gd name="T8" fmla="*/ 407 w 439"/>
                <a:gd name="T9" fmla="*/ 94 h 439"/>
                <a:gd name="T10" fmla="*/ 344 w 439"/>
                <a:gd name="T11" fmla="*/ 375 h 439"/>
              </a:gdLst>
              <a:ahLst/>
              <a:cxnLst>
                <a:cxn ang="0">
                  <a:pos x="T0" y="T1"/>
                </a:cxn>
                <a:cxn ang="0">
                  <a:pos x="T2" y="T3"/>
                </a:cxn>
                <a:cxn ang="0">
                  <a:pos x="T4" y="T5"/>
                </a:cxn>
                <a:cxn ang="0">
                  <a:pos x="T6" y="T7"/>
                </a:cxn>
                <a:cxn ang="0">
                  <a:pos x="T8" y="T9"/>
                </a:cxn>
                <a:cxn ang="0">
                  <a:pos x="T10" y="T11"/>
                </a:cxn>
              </a:cxnLst>
              <a:rect l="0" t="0" r="r" b="b"/>
              <a:pathLst>
                <a:path w="439" h="439">
                  <a:moveTo>
                    <a:pt x="344" y="375"/>
                  </a:moveTo>
                  <a:lnTo>
                    <a:pt x="344" y="375"/>
                  </a:lnTo>
                  <a:cubicBezTo>
                    <a:pt x="250" y="438"/>
                    <a:pt x="125" y="407"/>
                    <a:pt x="63" y="313"/>
                  </a:cubicBezTo>
                  <a:cubicBezTo>
                    <a:pt x="0" y="250"/>
                    <a:pt x="32" y="125"/>
                    <a:pt x="125" y="63"/>
                  </a:cubicBezTo>
                  <a:cubicBezTo>
                    <a:pt x="219" y="0"/>
                    <a:pt x="344" y="0"/>
                    <a:pt x="407" y="94"/>
                  </a:cubicBezTo>
                  <a:cubicBezTo>
                    <a:pt x="438" y="188"/>
                    <a:pt x="438" y="313"/>
                    <a:pt x="344" y="37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sp>
          <p:nvSpPr>
            <p:cNvPr id="137" name="Freeform 51"/>
            <p:cNvSpPr>
              <a:spLocks noChangeArrowheads="1"/>
            </p:cNvSpPr>
            <p:nvPr/>
          </p:nvSpPr>
          <p:spPr bwMode="auto">
            <a:xfrm>
              <a:off x="5821363" y="6029325"/>
              <a:ext cx="169862" cy="169863"/>
            </a:xfrm>
            <a:custGeom>
              <a:avLst/>
              <a:gdLst>
                <a:gd name="T0" fmla="*/ 344 w 470"/>
                <a:gd name="T1" fmla="*/ 407 h 470"/>
                <a:gd name="T2" fmla="*/ 344 w 470"/>
                <a:gd name="T3" fmla="*/ 407 h 470"/>
                <a:gd name="T4" fmla="*/ 63 w 470"/>
                <a:gd name="T5" fmla="*/ 344 h 470"/>
                <a:gd name="T6" fmla="*/ 125 w 470"/>
                <a:gd name="T7" fmla="*/ 63 h 470"/>
                <a:gd name="T8" fmla="*/ 407 w 470"/>
                <a:gd name="T9" fmla="*/ 125 h 470"/>
                <a:gd name="T10" fmla="*/ 344 w 470"/>
                <a:gd name="T11" fmla="*/ 407 h 470"/>
              </a:gdLst>
              <a:ahLst/>
              <a:cxnLst>
                <a:cxn ang="0">
                  <a:pos x="T0" y="T1"/>
                </a:cxn>
                <a:cxn ang="0">
                  <a:pos x="T2" y="T3"/>
                </a:cxn>
                <a:cxn ang="0">
                  <a:pos x="T4" y="T5"/>
                </a:cxn>
                <a:cxn ang="0">
                  <a:pos x="T6" y="T7"/>
                </a:cxn>
                <a:cxn ang="0">
                  <a:pos x="T8" y="T9"/>
                </a:cxn>
                <a:cxn ang="0">
                  <a:pos x="T10" y="T11"/>
                </a:cxn>
              </a:cxnLst>
              <a:rect l="0" t="0" r="r" b="b"/>
              <a:pathLst>
                <a:path w="470" h="470">
                  <a:moveTo>
                    <a:pt x="344" y="407"/>
                  </a:moveTo>
                  <a:lnTo>
                    <a:pt x="344" y="407"/>
                  </a:lnTo>
                  <a:cubicBezTo>
                    <a:pt x="250" y="469"/>
                    <a:pt x="125" y="438"/>
                    <a:pt x="63" y="344"/>
                  </a:cubicBezTo>
                  <a:cubicBezTo>
                    <a:pt x="0" y="250"/>
                    <a:pt x="32" y="125"/>
                    <a:pt x="125" y="63"/>
                  </a:cubicBezTo>
                  <a:cubicBezTo>
                    <a:pt x="219" y="0"/>
                    <a:pt x="344" y="32"/>
                    <a:pt x="407" y="125"/>
                  </a:cubicBezTo>
                  <a:cubicBezTo>
                    <a:pt x="469" y="219"/>
                    <a:pt x="438" y="344"/>
                    <a:pt x="344" y="4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pen Sans Light"/>
              </a:endParaRPr>
            </a:p>
          </p:txBody>
        </p:sp>
      </p:grpSp>
      <p:sp>
        <p:nvSpPr>
          <p:cNvPr id="141" name="Oval 140"/>
          <p:cNvSpPr/>
          <p:nvPr/>
        </p:nvSpPr>
        <p:spPr>
          <a:xfrm>
            <a:off x="17771883" y="9037590"/>
            <a:ext cx="1456594" cy="14564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147" name="Oval 146"/>
          <p:cNvSpPr/>
          <p:nvPr/>
        </p:nvSpPr>
        <p:spPr>
          <a:xfrm>
            <a:off x="16103258" y="4325336"/>
            <a:ext cx="1456594" cy="145640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73" name="Title 20"/>
          <p:cNvSpPr txBox="1">
            <a:spLocks/>
          </p:cNvSpPr>
          <p:nvPr/>
        </p:nvSpPr>
        <p:spPr>
          <a:xfrm>
            <a:off x="1709922" y="4036829"/>
            <a:ext cx="10511265" cy="67710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400" dirty="0" smtClean="0">
                <a:solidFill>
                  <a:schemeClr val="tx2"/>
                </a:solidFill>
                <a:latin typeface="Open Sans Light"/>
                <a:cs typeface="Open Sans Light"/>
              </a:rPr>
              <a:t>Start designing</a:t>
            </a:r>
            <a:endParaRPr lang="en-US" sz="4400" dirty="0">
              <a:solidFill>
                <a:schemeClr val="tx2"/>
              </a:solidFill>
              <a:latin typeface="Open Sans Light"/>
              <a:cs typeface="Open Sans Light"/>
            </a:endParaRPr>
          </a:p>
        </p:txBody>
      </p:sp>
      <p:sp>
        <p:nvSpPr>
          <p:cNvPr id="74" name="Title 20"/>
          <p:cNvSpPr txBox="1">
            <a:spLocks/>
          </p:cNvSpPr>
          <p:nvPr/>
        </p:nvSpPr>
        <p:spPr>
          <a:xfrm>
            <a:off x="1709918" y="4915340"/>
            <a:ext cx="10511272" cy="2148293"/>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Open Sans Light"/>
                <a:cs typeface="Open Sans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400" dirty="0">
              <a:solidFill>
                <a:schemeClr val="tx2"/>
              </a:solidFill>
              <a:latin typeface="Open Sans Light"/>
              <a:cs typeface="Open Sans Light"/>
            </a:endParaRPr>
          </a:p>
        </p:txBody>
      </p:sp>
      <p:sp>
        <p:nvSpPr>
          <p:cNvPr id="85" name="Title 20"/>
          <p:cNvSpPr txBox="1">
            <a:spLocks/>
          </p:cNvSpPr>
          <p:nvPr/>
        </p:nvSpPr>
        <p:spPr>
          <a:xfrm>
            <a:off x="1709917" y="7913631"/>
            <a:ext cx="10511265" cy="677108"/>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400" dirty="0" smtClean="0">
                <a:solidFill>
                  <a:schemeClr val="tx2"/>
                </a:solidFill>
                <a:latin typeface="Open Sans Light"/>
                <a:cs typeface="Open Sans Light"/>
              </a:rPr>
              <a:t>Do it excellent</a:t>
            </a:r>
            <a:endParaRPr lang="en-US" sz="4400" dirty="0">
              <a:solidFill>
                <a:schemeClr val="tx2"/>
              </a:solidFill>
              <a:latin typeface="Open Sans Light"/>
              <a:cs typeface="Open Sans Light"/>
            </a:endParaRPr>
          </a:p>
        </p:txBody>
      </p:sp>
      <p:sp>
        <p:nvSpPr>
          <p:cNvPr id="86" name="Title 20"/>
          <p:cNvSpPr txBox="1">
            <a:spLocks/>
          </p:cNvSpPr>
          <p:nvPr/>
        </p:nvSpPr>
        <p:spPr>
          <a:xfrm>
            <a:off x="1709913" y="8792143"/>
            <a:ext cx="10511272" cy="2148293"/>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Open Sans Light"/>
                <a:cs typeface="Open Sans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400" dirty="0">
              <a:solidFill>
                <a:schemeClr val="tx2"/>
              </a:solidFill>
              <a:latin typeface="Open Sans Light"/>
              <a:cs typeface="Open Sans Light"/>
            </a:endParaRPr>
          </a:p>
        </p:txBody>
      </p:sp>
      <p:cxnSp>
        <p:nvCxnSpPr>
          <p:cNvPr id="87" name="Straight Connector 86"/>
          <p:cNvCxnSpPr/>
          <p:nvPr/>
        </p:nvCxnSpPr>
        <p:spPr>
          <a:xfrm>
            <a:off x="1343626" y="7563247"/>
            <a:ext cx="10551971" cy="0"/>
          </a:xfrm>
          <a:prstGeom prst="line">
            <a:avLst/>
          </a:prstGeom>
          <a:ln w="12700" cmpd="sng">
            <a:solidFill>
              <a:srgbClr val="E5E5E5"/>
            </a:solidFill>
          </a:ln>
          <a:effectLst/>
        </p:spPr>
        <p:style>
          <a:lnRef idx="2">
            <a:schemeClr val="accent1"/>
          </a:lnRef>
          <a:fillRef idx="0">
            <a:schemeClr val="accent1"/>
          </a:fillRef>
          <a:effectRef idx="1">
            <a:schemeClr val="accent1"/>
          </a:effectRef>
          <a:fontRef idx="minor">
            <a:schemeClr val="tx1"/>
          </a:fontRef>
        </p:style>
      </p:cxnSp>
      <p:grpSp>
        <p:nvGrpSpPr>
          <p:cNvPr id="88" name="Group 4698"/>
          <p:cNvGrpSpPr>
            <a:grpSpLocks/>
          </p:cNvGrpSpPr>
          <p:nvPr/>
        </p:nvGrpSpPr>
        <p:grpSpPr bwMode="auto">
          <a:xfrm>
            <a:off x="16434374" y="4577776"/>
            <a:ext cx="901816" cy="883595"/>
            <a:chOff x="5427663" y="4046537"/>
            <a:chExt cx="395287" cy="387350"/>
          </a:xfrm>
          <a:solidFill>
            <a:schemeClr val="bg1"/>
          </a:solidFill>
        </p:grpSpPr>
        <p:sp>
          <p:nvSpPr>
            <p:cNvPr id="89"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90"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91"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92"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93"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94"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95"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96"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97"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98"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99"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grpSp>
      <p:grpSp>
        <p:nvGrpSpPr>
          <p:cNvPr id="100" name="Group 4681"/>
          <p:cNvGrpSpPr>
            <a:grpSpLocks/>
          </p:cNvGrpSpPr>
          <p:nvPr/>
        </p:nvGrpSpPr>
        <p:grpSpPr bwMode="auto">
          <a:xfrm>
            <a:off x="18161375" y="9289033"/>
            <a:ext cx="736696" cy="965200"/>
            <a:chOff x="4576763" y="2300287"/>
            <a:chExt cx="276225" cy="361950"/>
          </a:xfrm>
          <a:solidFill>
            <a:schemeClr val="bg1"/>
          </a:solidFill>
        </p:grpSpPr>
        <p:sp>
          <p:nvSpPr>
            <p:cNvPr id="101"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02"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03"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04"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05"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06"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07"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08"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09"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sp>
          <p:nvSpPr>
            <p:cNvPr id="110"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Open Sans Light"/>
              </a:endParaRPr>
            </a:p>
          </p:txBody>
        </p:sp>
      </p:grpSp>
      <p:sp>
        <p:nvSpPr>
          <p:cNvPr id="111" name="Rectangle 1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Tree>
    <p:extLst>
      <p:ext uri="{BB962C8B-B14F-4D97-AF65-F5344CB8AC3E}">
        <p14:creationId xmlns:p14="http://schemas.microsoft.com/office/powerpoint/2010/main" val="55281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fade">
                                      <p:cBhvr>
                                        <p:cTn id="17" dur="500"/>
                                        <p:tgtEl>
                                          <p:spTgt spid="11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500"/>
                                        <p:tgtEl>
                                          <p:spTgt spid="73"/>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87"/>
                                        </p:tgtEl>
                                        <p:attrNameLst>
                                          <p:attrName>style.visibility</p:attrName>
                                        </p:attrNameLst>
                                      </p:cBhvr>
                                      <p:to>
                                        <p:strVal val="visible"/>
                                      </p:to>
                                    </p:set>
                                    <p:animEffect transition="in" filter="fade">
                                      <p:cBhvr>
                                        <p:cTn id="29" dur="500"/>
                                        <p:tgtEl>
                                          <p:spTgt spid="8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fade">
                                      <p:cBhvr>
                                        <p:cTn id="33" dur="500"/>
                                        <p:tgtEl>
                                          <p:spTgt spid="85"/>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fade">
                                      <p:cBhvr>
                                        <p:cTn id="37" dur="500"/>
                                        <p:tgtEl>
                                          <p:spTgt spid="86"/>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147"/>
                                        </p:tgtEl>
                                        <p:attrNameLst>
                                          <p:attrName>style.visibility</p:attrName>
                                        </p:attrNameLst>
                                      </p:cBhvr>
                                      <p:to>
                                        <p:strVal val="visible"/>
                                      </p:to>
                                    </p:set>
                                    <p:animEffect transition="in" filter="fade">
                                      <p:cBhvr>
                                        <p:cTn id="45" dur="500"/>
                                        <p:tgtEl>
                                          <p:spTgt spid="147"/>
                                        </p:tgtEl>
                                      </p:cBhvr>
                                    </p:animEffect>
                                  </p:childTnLst>
                                </p:cTn>
                              </p:par>
                            </p:childTnLst>
                          </p:cTn>
                        </p:par>
                        <p:par>
                          <p:cTn id="46" fill="hold">
                            <p:stCondLst>
                              <p:cond delay="5000"/>
                            </p:stCondLst>
                            <p:childTnLst>
                              <p:par>
                                <p:cTn id="47" presetID="10" presetClass="entr" presetSubtype="0" fill="hold" nodeType="after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fade">
                                      <p:cBhvr>
                                        <p:cTn id="49" dur="500"/>
                                        <p:tgtEl>
                                          <p:spTgt spid="88"/>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fade">
                                      <p:cBhvr>
                                        <p:cTn id="53" dur="500"/>
                                        <p:tgtEl>
                                          <p:spTgt spid="141"/>
                                        </p:tgtEl>
                                      </p:cBhvr>
                                    </p:animEffect>
                                  </p:childTnLst>
                                </p:cTn>
                              </p:par>
                            </p:childTnLst>
                          </p:cTn>
                        </p:par>
                        <p:par>
                          <p:cTn id="54" fill="hold">
                            <p:stCondLst>
                              <p:cond delay="6000"/>
                            </p:stCondLst>
                            <p:childTnLst>
                              <p:par>
                                <p:cTn id="55" presetID="10" presetClass="entr" presetSubtype="0" fill="hold" nodeType="after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141" grpId="0" animBg="1"/>
      <p:bldP spid="147" grpId="0" animBg="1"/>
      <p:bldP spid="73" grpId="0"/>
      <p:bldP spid="74" grpId="0"/>
      <p:bldP spid="85" grpId="0"/>
      <p:bldP spid="86" grpId="0"/>
      <p:bldP spid="1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t>41</a:t>
            </a:fld>
            <a:endParaRPr lang="en-US"/>
          </a:p>
        </p:txBody>
      </p:sp>
      <p:sp>
        <p:nvSpPr>
          <p:cNvPr id="2" name="Title 1"/>
          <p:cNvSpPr>
            <a:spLocks noGrp="1"/>
          </p:cNvSpPr>
          <p:nvPr>
            <p:ph type="ctrTitle"/>
          </p:nvPr>
        </p:nvSpPr>
        <p:spPr/>
        <p:txBody>
          <a:bodyPr>
            <a:noAutofit/>
          </a:bodyPr>
          <a:lstStyle/>
          <a:p>
            <a:r>
              <a:rPr lang="en-US" dirty="0" smtClean="0"/>
              <a:t>Social Network Tree</a:t>
            </a:r>
            <a:endParaRPr lang="en-US" dirty="0">
              <a:solidFill>
                <a:schemeClr val="bg2"/>
              </a:solidFill>
            </a:endParaRPr>
          </a:p>
        </p:txBody>
      </p:sp>
      <p:sp>
        <p:nvSpPr>
          <p:cNvPr id="123" name="Subtitle 11"/>
          <p:cNvSpPr>
            <a:spLocks noGrp="1"/>
          </p:cNvSpPr>
          <p:nvPr>
            <p:ph type="subTitle" idx="1"/>
          </p:nvPr>
        </p:nvSpPr>
        <p:spPr>
          <a:xfrm>
            <a:off x="1852918" y="1480245"/>
            <a:ext cx="20655938" cy="808325"/>
          </a:xfrm>
        </p:spPr>
        <p:txBody>
          <a:bodyPr/>
          <a:lstStyle/>
          <a:p>
            <a:r>
              <a:rPr lang="en-US" dirty="0" smtClean="0"/>
              <a:t>Your subtitle goes here</a:t>
            </a:r>
            <a:endParaRPr lang="en-US" dirty="0"/>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35" name="Freeform 6"/>
          <p:cNvSpPr>
            <a:spLocks/>
          </p:cNvSpPr>
          <p:nvPr/>
        </p:nvSpPr>
        <p:spPr bwMode="auto">
          <a:xfrm>
            <a:off x="14326025" y="63650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20"/>
          <p:cNvSpPr>
            <a:spLocks/>
          </p:cNvSpPr>
          <p:nvPr/>
        </p:nvSpPr>
        <p:spPr bwMode="auto">
          <a:xfrm>
            <a:off x="7556058" y="7305756"/>
            <a:ext cx="1421663" cy="1158107"/>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37" name="Freeform 37"/>
          <p:cNvSpPr>
            <a:spLocks/>
          </p:cNvSpPr>
          <p:nvPr/>
        </p:nvSpPr>
        <p:spPr bwMode="auto">
          <a:xfrm>
            <a:off x="9841253" y="7007893"/>
            <a:ext cx="3946093" cy="6779249"/>
          </a:xfrm>
          <a:custGeom>
            <a:avLst/>
            <a:gdLst>
              <a:gd name="T0" fmla="*/ 470 w 588"/>
              <a:gd name="T1" fmla="*/ 274 h 1010"/>
              <a:gd name="T2" fmla="*/ 543 w 588"/>
              <a:gd name="T3" fmla="*/ 164 h 1010"/>
              <a:gd name="T4" fmla="*/ 588 w 588"/>
              <a:gd name="T5" fmla="*/ 13 h 1010"/>
              <a:gd name="T6" fmla="*/ 580 w 588"/>
              <a:gd name="T7" fmla="*/ 9 h 1010"/>
              <a:gd name="T8" fmla="*/ 531 w 588"/>
              <a:gd name="T9" fmla="*/ 143 h 1010"/>
              <a:gd name="T10" fmla="*/ 456 w 588"/>
              <a:gd name="T11" fmla="*/ 237 h 1010"/>
              <a:gd name="T12" fmla="*/ 454 w 588"/>
              <a:gd name="T13" fmla="*/ 238 h 1010"/>
              <a:gd name="T14" fmla="*/ 310 w 588"/>
              <a:gd name="T15" fmla="*/ 0 h 1010"/>
              <a:gd name="T16" fmla="*/ 272 w 588"/>
              <a:gd name="T17" fmla="*/ 25 h 1010"/>
              <a:gd name="T18" fmla="*/ 401 w 588"/>
              <a:gd name="T19" fmla="*/ 434 h 1010"/>
              <a:gd name="T20" fmla="*/ 234 w 588"/>
              <a:gd name="T21" fmla="*/ 365 h 1010"/>
              <a:gd name="T22" fmla="*/ 106 w 588"/>
              <a:gd name="T23" fmla="*/ 257 h 1010"/>
              <a:gd name="T24" fmla="*/ 12 w 588"/>
              <a:gd name="T25" fmla="*/ 95 h 1010"/>
              <a:gd name="T26" fmla="*/ 0 w 588"/>
              <a:gd name="T27" fmla="*/ 101 h 1010"/>
              <a:gd name="T28" fmla="*/ 90 w 588"/>
              <a:gd name="T29" fmla="*/ 284 h 1010"/>
              <a:gd name="T30" fmla="*/ 218 w 588"/>
              <a:gd name="T31" fmla="*/ 413 h 1010"/>
              <a:gd name="T32" fmla="*/ 406 w 588"/>
              <a:gd name="T33" fmla="*/ 511 h 1010"/>
              <a:gd name="T34" fmla="*/ 331 w 588"/>
              <a:gd name="T35" fmla="*/ 1010 h 1010"/>
              <a:gd name="T36" fmla="*/ 557 w 588"/>
              <a:gd name="T37" fmla="*/ 1010 h 1010"/>
              <a:gd name="T38" fmla="*/ 546 w 588"/>
              <a:gd name="T39" fmla="*/ 509 h 1010"/>
              <a:gd name="T40" fmla="*/ 470 w 588"/>
              <a:gd name="T41" fmla="*/ 274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8" h="1010">
                <a:moveTo>
                  <a:pt x="470" y="274"/>
                </a:moveTo>
                <a:cubicBezTo>
                  <a:pt x="498" y="243"/>
                  <a:pt x="523" y="207"/>
                  <a:pt x="543" y="164"/>
                </a:cubicBezTo>
                <a:cubicBezTo>
                  <a:pt x="564" y="120"/>
                  <a:pt x="581" y="71"/>
                  <a:pt x="588" y="13"/>
                </a:cubicBezTo>
                <a:cubicBezTo>
                  <a:pt x="580" y="9"/>
                  <a:pt x="580" y="9"/>
                  <a:pt x="580" y="9"/>
                </a:cubicBezTo>
                <a:cubicBezTo>
                  <a:pt x="571" y="60"/>
                  <a:pt x="552" y="106"/>
                  <a:pt x="531" y="143"/>
                </a:cubicBezTo>
                <a:cubicBezTo>
                  <a:pt x="509" y="181"/>
                  <a:pt x="483" y="212"/>
                  <a:pt x="456" y="237"/>
                </a:cubicBezTo>
                <a:cubicBezTo>
                  <a:pt x="455" y="238"/>
                  <a:pt x="455" y="238"/>
                  <a:pt x="454" y="238"/>
                </a:cubicBezTo>
                <a:cubicBezTo>
                  <a:pt x="415" y="153"/>
                  <a:pt x="366" y="73"/>
                  <a:pt x="310" y="0"/>
                </a:cubicBezTo>
                <a:cubicBezTo>
                  <a:pt x="272" y="25"/>
                  <a:pt x="272" y="25"/>
                  <a:pt x="272" y="25"/>
                </a:cubicBezTo>
                <a:cubicBezTo>
                  <a:pt x="346" y="158"/>
                  <a:pt x="386" y="295"/>
                  <a:pt x="401" y="434"/>
                </a:cubicBezTo>
                <a:cubicBezTo>
                  <a:pt x="344" y="419"/>
                  <a:pt x="287" y="397"/>
                  <a:pt x="234" y="365"/>
                </a:cubicBezTo>
                <a:cubicBezTo>
                  <a:pt x="188" y="337"/>
                  <a:pt x="145" y="301"/>
                  <a:pt x="106" y="257"/>
                </a:cubicBezTo>
                <a:cubicBezTo>
                  <a:pt x="68" y="212"/>
                  <a:pt x="32" y="157"/>
                  <a:pt x="12" y="95"/>
                </a:cubicBezTo>
                <a:cubicBezTo>
                  <a:pt x="0" y="101"/>
                  <a:pt x="0" y="101"/>
                  <a:pt x="0" y="101"/>
                </a:cubicBezTo>
                <a:cubicBezTo>
                  <a:pt x="18" y="172"/>
                  <a:pt x="52" y="232"/>
                  <a:pt x="90" y="284"/>
                </a:cubicBezTo>
                <a:cubicBezTo>
                  <a:pt x="128" y="335"/>
                  <a:pt x="172" y="378"/>
                  <a:pt x="218" y="413"/>
                </a:cubicBezTo>
                <a:cubicBezTo>
                  <a:pt x="278" y="457"/>
                  <a:pt x="341" y="489"/>
                  <a:pt x="406" y="511"/>
                </a:cubicBezTo>
                <a:cubicBezTo>
                  <a:pt x="412" y="679"/>
                  <a:pt x="383" y="847"/>
                  <a:pt x="331" y="1010"/>
                </a:cubicBezTo>
                <a:cubicBezTo>
                  <a:pt x="557" y="1010"/>
                  <a:pt x="557" y="1010"/>
                  <a:pt x="557" y="1010"/>
                </a:cubicBezTo>
                <a:cubicBezTo>
                  <a:pt x="583" y="820"/>
                  <a:pt x="587" y="695"/>
                  <a:pt x="546" y="509"/>
                </a:cubicBezTo>
                <a:cubicBezTo>
                  <a:pt x="528" y="428"/>
                  <a:pt x="503" y="349"/>
                  <a:pt x="470" y="274"/>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38" name="Freeform 7"/>
          <p:cNvSpPr>
            <a:spLocks noEditPoints="1"/>
          </p:cNvSpPr>
          <p:nvPr/>
        </p:nvSpPr>
        <p:spPr bwMode="auto">
          <a:xfrm>
            <a:off x="13914393" y="6022007"/>
            <a:ext cx="767366" cy="764825"/>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39" name="Group 38"/>
          <p:cNvGrpSpPr/>
          <p:nvPr/>
        </p:nvGrpSpPr>
        <p:grpSpPr>
          <a:xfrm>
            <a:off x="13761936" y="9304913"/>
            <a:ext cx="1455964" cy="1455962"/>
            <a:chOff x="4127501" y="4194175"/>
            <a:chExt cx="909638" cy="909637"/>
          </a:xfrm>
          <a:solidFill>
            <a:schemeClr val="accent4"/>
          </a:solidFill>
        </p:grpSpPr>
        <p:sp>
          <p:nvSpPr>
            <p:cNvPr id="40" name="Freeform 11"/>
            <p:cNvSpPr>
              <a:spLocks/>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12"/>
            <p:cNvSpPr>
              <a:spLocks/>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4"/>
            <p:cNvSpPr>
              <a:spLocks/>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6" name="Freeform 32"/>
          <p:cNvSpPr>
            <a:spLocks noEditPoints="1"/>
          </p:cNvSpPr>
          <p:nvPr/>
        </p:nvSpPr>
        <p:spPr bwMode="auto">
          <a:xfrm>
            <a:off x="10001333" y="7007895"/>
            <a:ext cx="1598257" cy="800397"/>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47" name="Freeform 39"/>
          <p:cNvSpPr>
            <a:spLocks/>
          </p:cNvSpPr>
          <p:nvPr/>
        </p:nvSpPr>
        <p:spPr bwMode="auto">
          <a:xfrm>
            <a:off x="12217040" y="6426018"/>
            <a:ext cx="1397522" cy="1346702"/>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48" name="Freeform 5"/>
          <p:cNvSpPr>
            <a:spLocks noEditPoints="1"/>
          </p:cNvSpPr>
          <p:nvPr/>
        </p:nvSpPr>
        <p:spPr bwMode="auto">
          <a:xfrm>
            <a:off x="15592424" y="5165374"/>
            <a:ext cx="780599" cy="777218"/>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21"/>
          <p:cNvSpPr>
            <a:spLocks/>
          </p:cNvSpPr>
          <p:nvPr/>
        </p:nvSpPr>
        <p:spPr bwMode="auto">
          <a:xfrm>
            <a:off x="10496160" y="9996274"/>
            <a:ext cx="1532193" cy="1524567"/>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22"/>
          <p:cNvSpPr>
            <a:spLocks noEditPoints="1"/>
          </p:cNvSpPr>
          <p:nvPr/>
        </p:nvSpPr>
        <p:spPr bwMode="auto">
          <a:xfrm>
            <a:off x="15143697" y="6241518"/>
            <a:ext cx="1369571" cy="136703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51" name="Group 50"/>
          <p:cNvGrpSpPr/>
          <p:nvPr/>
        </p:nvGrpSpPr>
        <p:grpSpPr>
          <a:xfrm>
            <a:off x="12499084" y="3707203"/>
            <a:ext cx="1234901" cy="1148508"/>
            <a:chOff x="3338513" y="696913"/>
            <a:chExt cx="771525" cy="717550"/>
          </a:xfrm>
          <a:solidFill>
            <a:schemeClr val="accent2"/>
          </a:solidFill>
        </p:grpSpPr>
        <p:sp>
          <p:nvSpPr>
            <p:cNvPr id="52" name="Freeform 23"/>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Rectangle 24"/>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4" name="Group 53"/>
          <p:cNvGrpSpPr/>
          <p:nvPr/>
        </p:nvGrpSpPr>
        <p:grpSpPr>
          <a:xfrm>
            <a:off x="10514397" y="5168145"/>
            <a:ext cx="1644530" cy="1540144"/>
            <a:chOff x="544513" y="3295650"/>
            <a:chExt cx="1325563" cy="1241425"/>
          </a:xfrm>
          <a:solidFill>
            <a:schemeClr val="accent2"/>
          </a:solidFill>
        </p:grpSpPr>
        <p:sp>
          <p:nvSpPr>
            <p:cNvPr id="55" name="Freeform 26"/>
            <p:cNvSpPr>
              <a:spLocks/>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27"/>
            <p:cNvSpPr>
              <a:spLocks/>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28"/>
            <p:cNvSpPr>
              <a:spLocks/>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5" name="Freeform 52"/>
          <p:cNvSpPr>
            <a:spLocks/>
          </p:cNvSpPr>
          <p:nvPr/>
        </p:nvSpPr>
        <p:spPr bwMode="auto">
          <a:xfrm>
            <a:off x="7838986" y="5592586"/>
            <a:ext cx="980806" cy="1181539"/>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52"/>
          <p:cNvSpPr>
            <a:spLocks/>
          </p:cNvSpPr>
          <p:nvPr/>
        </p:nvSpPr>
        <p:spPr bwMode="auto">
          <a:xfrm>
            <a:off x="14519137" y="4447424"/>
            <a:ext cx="872651" cy="1051248"/>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9"/>
          <p:cNvSpPr>
            <a:spLocks noEditPoints="1"/>
          </p:cNvSpPr>
          <p:nvPr/>
        </p:nvSpPr>
        <p:spPr bwMode="auto">
          <a:xfrm>
            <a:off x="8451241" y="8122427"/>
            <a:ext cx="1631289" cy="1631289"/>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8" name="Freeform 36"/>
          <p:cNvSpPr>
            <a:spLocks/>
          </p:cNvSpPr>
          <p:nvPr/>
        </p:nvSpPr>
        <p:spPr bwMode="auto">
          <a:xfrm>
            <a:off x="13700953" y="7002811"/>
            <a:ext cx="945234" cy="1255229"/>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9" name="Freeform 38"/>
          <p:cNvSpPr>
            <a:spLocks noEditPoints="1"/>
          </p:cNvSpPr>
          <p:nvPr/>
        </p:nvSpPr>
        <p:spPr bwMode="auto">
          <a:xfrm>
            <a:off x="10794109" y="7874357"/>
            <a:ext cx="1308588" cy="1328914"/>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90" name="Freeform 44"/>
          <p:cNvSpPr>
            <a:spLocks noEditPoints="1"/>
          </p:cNvSpPr>
          <p:nvPr/>
        </p:nvSpPr>
        <p:spPr bwMode="auto">
          <a:xfrm>
            <a:off x="8819792" y="6029630"/>
            <a:ext cx="1295883" cy="1300965"/>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91" name="Group 90"/>
          <p:cNvGrpSpPr/>
          <p:nvPr/>
        </p:nvGrpSpPr>
        <p:grpSpPr>
          <a:xfrm>
            <a:off x="10659439" y="3453108"/>
            <a:ext cx="1565224" cy="1555058"/>
            <a:chOff x="2189163" y="538163"/>
            <a:chExt cx="977900" cy="971549"/>
          </a:xfrm>
          <a:solidFill>
            <a:schemeClr val="accent5"/>
          </a:solidFill>
        </p:grpSpPr>
        <p:sp>
          <p:nvSpPr>
            <p:cNvPr id="92" name="Freeform 50"/>
            <p:cNvSpPr>
              <a:spLocks/>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51"/>
            <p:cNvSpPr>
              <a:spLocks/>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4" name="Freeform 36"/>
          <p:cNvSpPr>
            <a:spLocks/>
          </p:cNvSpPr>
          <p:nvPr/>
        </p:nvSpPr>
        <p:spPr bwMode="auto">
          <a:xfrm>
            <a:off x="12318056" y="5362191"/>
            <a:ext cx="1231071" cy="1122269"/>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95" name="Freeform 326"/>
          <p:cNvSpPr>
            <a:spLocks noChangeArrowheads="1"/>
          </p:cNvSpPr>
          <p:nvPr/>
        </p:nvSpPr>
        <p:spPr bwMode="auto">
          <a:xfrm>
            <a:off x="14860018" y="7866732"/>
            <a:ext cx="1122706" cy="1071340"/>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accent1"/>
          </a:solidFill>
          <a:ln>
            <a:noFill/>
          </a:ln>
          <a:effectLst/>
          <a:extLst/>
        </p:spPr>
        <p:txBody>
          <a:bodyPr wrap="none" lIns="121917" tIns="60958" rIns="121917" bIns="60958" anchor="ctr"/>
          <a:lstStyle/>
          <a:p>
            <a:pPr>
              <a:defRPr/>
            </a:pPr>
            <a:endParaRPr lang="en-US" dirty="0">
              <a:ea typeface="SimSun" charset="0"/>
            </a:endParaRPr>
          </a:p>
        </p:txBody>
      </p:sp>
      <p:sp>
        <p:nvSpPr>
          <p:cNvPr id="96" name="AutoShape 64"/>
          <p:cNvSpPr>
            <a:spLocks/>
          </p:cNvSpPr>
          <p:nvPr/>
        </p:nvSpPr>
        <p:spPr bwMode="auto">
          <a:xfrm>
            <a:off x="13614562" y="8470282"/>
            <a:ext cx="784400" cy="781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accent3"/>
          </a:solidFill>
          <a:ln>
            <a:noFill/>
          </a:ln>
          <a:effectLst/>
          <a:extLst/>
        </p:spPr>
        <p:txBody>
          <a:bodyPr lIns="50799" tIns="50799" rIns="50799" bIns="50799" anchor="ctr"/>
          <a:lstStyle/>
          <a:p>
            <a:pPr defTabSz="457189">
              <a:defRPr/>
            </a:pPr>
            <a:endParaRPr lang="es-ES" sz="29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97" name="Freeform 234"/>
          <p:cNvSpPr>
            <a:spLocks noChangeArrowheads="1"/>
          </p:cNvSpPr>
          <p:nvPr/>
        </p:nvSpPr>
        <p:spPr bwMode="auto">
          <a:xfrm>
            <a:off x="13918746" y="4502576"/>
            <a:ext cx="567360" cy="815345"/>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accent1"/>
          </a:solidFill>
          <a:ln>
            <a:noFill/>
          </a:ln>
          <a:effectLst/>
          <a:extLst/>
        </p:spPr>
        <p:txBody>
          <a:bodyPr wrap="none" lIns="121917" tIns="60958" rIns="121917" bIns="60958" anchor="ctr"/>
          <a:lstStyle/>
          <a:p>
            <a:pPr>
              <a:defRPr/>
            </a:pPr>
            <a:endParaRPr lang="en-US" dirty="0">
              <a:ea typeface="SimSun" charset="0"/>
            </a:endParaRPr>
          </a:p>
        </p:txBody>
      </p:sp>
      <p:sp>
        <p:nvSpPr>
          <p:cNvPr id="98" name="Freeform 238"/>
          <p:cNvSpPr>
            <a:spLocks noChangeArrowheads="1"/>
          </p:cNvSpPr>
          <p:nvPr/>
        </p:nvSpPr>
        <p:spPr bwMode="auto">
          <a:xfrm>
            <a:off x="9737637" y="4596884"/>
            <a:ext cx="706141" cy="1375118"/>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accent3"/>
          </a:solidFill>
          <a:ln>
            <a:noFill/>
          </a:ln>
          <a:effectLst/>
          <a:extLst/>
        </p:spPr>
        <p:txBody>
          <a:bodyPr wrap="none" lIns="121917" tIns="60958" rIns="121917" bIns="60958" anchor="ctr"/>
          <a:lstStyle/>
          <a:p>
            <a:pPr>
              <a:defRPr/>
            </a:pPr>
            <a:endParaRPr lang="en-US" dirty="0">
              <a:ea typeface="SimSun" charset="0"/>
            </a:endParaRPr>
          </a:p>
        </p:txBody>
      </p:sp>
      <p:grpSp>
        <p:nvGrpSpPr>
          <p:cNvPr id="99" name="Group 26"/>
          <p:cNvGrpSpPr>
            <a:grpSpLocks/>
          </p:cNvGrpSpPr>
          <p:nvPr/>
        </p:nvGrpSpPr>
        <p:grpSpPr bwMode="auto">
          <a:xfrm>
            <a:off x="9613237" y="9751481"/>
            <a:ext cx="676323" cy="984426"/>
            <a:chOff x="4294188" y="1712913"/>
            <a:chExt cx="285750" cy="415925"/>
          </a:xfrm>
          <a:solidFill>
            <a:schemeClr val="accent3"/>
          </a:solidFill>
        </p:grpSpPr>
        <p:sp>
          <p:nvSpPr>
            <p:cNvPr id="100" name="Freeform 166"/>
            <p:cNvSpPr>
              <a:spLocks noChangeArrowheads="1"/>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ea typeface="SimSun" charset="0"/>
              </a:endParaRPr>
            </a:p>
          </p:txBody>
        </p:sp>
        <p:sp>
          <p:nvSpPr>
            <p:cNvPr id="101" name="Freeform 167"/>
            <p:cNvSpPr>
              <a:spLocks noChangeArrowheads="1"/>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ea typeface="SimSun" charset="0"/>
              </a:endParaRPr>
            </a:p>
          </p:txBody>
        </p:sp>
      </p:grpSp>
      <p:grpSp>
        <p:nvGrpSpPr>
          <p:cNvPr id="102" name="Group 101"/>
          <p:cNvGrpSpPr/>
          <p:nvPr/>
        </p:nvGrpSpPr>
        <p:grpSpPr>
          <a:xfrm>
            <a:off x="2240290" y="4843347"/>
            <a:ext cx="4267756" cy="2014564"/>
            <a:chOff x="838200" y="2992185"/>
            <a:chExt cx="1600200" cy="755461"/>
          </a:xfrm>
        </p:grpSpPr>
        <p:sp>
          <p:nvSpPr>
            <p:cNvPr id="103" name="TextBox 102"/>
            <p:cNvSpPr txBox="1"/>
            <p:nvPr/>
          </p:nvSpPr>
          <p:spPr>
            <a:xfrm>
              <a:off x="838200" y="299218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First Factor</a:t>
              </a:r>
              <a:endParaRPr lang="en-US" sz="3200" dirty="0">
                <a:solidFill>
                  <a:schemeClr val="tx2"/>
                </a:solidFill>
                <a:latin typeface="Open Sans Light"/>
                <a:cs typeface="Open Sans Light"/>
              </a:endParaRPr>
            </a:p>
          </p:txBody>
        </p:sp>
        <p:sp>
          <p:nvSpPr>
            <p:cNvPr id="104" name="TextBox 103"/>
            <p:cNvSpPr txBox="1"/>
            <p:nvPr/>
          </p:nvSpPr>
          <p:spPr>
            <a:xfrm>
              <a:off x="838200" y="3228853"/>
              <a:ext cx="1600200" cy="518793"/>
            </a:xfrm>
            <a:prstGeom prst="rect">
              <a:avLst/>
            </a:prstGeom>
            <a:noFill/>
          </p:spPr>
          <p:txBody>
            <a:bodyPr wrap="square" rtlCol="0">
              <a:noAutofit/>
            </a:bodyPr>
            <a:lstStyle/>
            <a:p>
              <a:pP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105" name="Group 104"/>
          <p:cNvGrpSpPr/>
          <p:nvPr/>
        </p:nvGrpSpPr>
        <p:grpSpPr>
          <a:xfrm>
            <a:off x="2240290" y="7057729"/>
            <a:ext cx="4267756" cy="2014564"/>
            <a:chOff x="838200" y="2992185"/>
            <a:chExt cx="1600200" cy="755461"/>
          </a:xfrm>
        </p:grpSpPr>
        <p:sp>
          <p:nvSpPr>
            <p:cNvPr id="106" name="TextBox 105"/>
            <p:cNvSpPr txBox="1"/>
            <p:nvPr/>
          </p:nvSpPr>
          <p:spPr>
            <a:xfrm>
              <a:off x="838200" y="299218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Second Factor</a:t>
              </a:r>
              <a:endParaRPr lang="en-US" sz="3200" dirty="0">
                <a:solidFill>
                  <a:schemeClr val="tx2"/>
                </a:solidFill>
                <a:latin typeface="Open Sans Light"/>
                <a:cs typeface="Open Sans Light"/>
              </a:endParaRPr>
            </a:p>
          </p:txBody>
        </p:sp>
        <p:sp>
          <p:nvSpPr>
            <p:cNvPr id="107" name="TextBox 106"/>
            <p:cNvSpPr txBox="1"/>
            <p:nvPr/>
          </p:nvSpPr>
          <p:spPr>
            <a:xfrm>
              <a:off x="838200" y="3228853"/>
              <a:ext cx="1600200" cy="518793"/>
            </a:xfrm>
            <a:prstGeom prst="rect">
              <a:avLst/>
            </a:prstGeom>
            <a:noFill/>
          </p:spPr>
          <p:txBody>
            <a:bodyPr wrap="square" rtlCol="0">
              <a:noAutofit/>
            </a:bodyPr>
            <a:lstStyle/>
            <a:p>
              <a:pP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sp>
        <p:nvSpPr>
          <p:cNvPr id="7" name="TextBox 6"/>
          <p:cNvSpPr txBox="1"/>
          <p:nvPr/>
        </p:nvSpPr>
        <p:spPr>
          <a:xfrm>
            <a:off x="2191953" y="3105600"/>
            <a:ext cx="3203996" cy="1323439"/>
          </a:xfrm>
          <a:prstGeom prst="rect">
            <a:avLst/>
          </a:prstGeom>
          <a:noFill/>
        </p:spPr>
        <p:txBody>
          <a:bodyPr wrap="square" rtlCol="0">
            <a:spAutoFit/>
          </a:bodyPr>
          <a:lstStyle/>
          <a:p>
            <a:r>
              <a:rPr lang="en-US" sz="8000" b="1" dirty="0" smtClean="0">
                <a:solidFill>
                  <a:schemeClr val="accent2"/>
                </a:solidFill>
                <a:latin typeface="Open Sans"/>
                <a:cs typeface="Open Sans"/>
              </a:rPr>
              <a:t>79%</a:t>
            </a:r>
            <a:endParaRPr lang="en-US" sz="8000" b="1" dirty="0">
              <a:solidFill>
                <a:schemeClr val="accent2"/>
              </a:solidFill>
              <a:latin typeface="Open Sans"/>
              <a:cs typeface="Open Sans"/>
            </a:endParaRPr>
          </a:p>
        </p:txBody>
      </p:sp>
      <p:cxnSp>
        <p:nvCxnSpPr>
          <p:cNvPr id="114" name="Straight Connector 113"/>
          <p:cNvCxnSpPr/>
          <p:nvPr/>
        </p:nvCxnSpPr>
        <p:spPr>
          <a:xfrm>
            <a:off x="2294193" y="4567339"/>
            <a:ext cx="3514255"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18514163" y="9347576"/>
            <a:ext cx="3514255"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18939882" y="9504214"/>
            <a:ext cx="3203996" cy="1323439"/>
          </a:xfrm>
          <a:prstGeom prst="rect">
            <a:avLst/>
          </a:prstGeom>
          <a:noFill/>
        </p:spPr>
        <p:txBody>
          <a:bodyPr wrap="square" rtlCol="0">
            <a:spAutoFit/>
          </a:bodyPr>
          <a:lstStyle/>
          <a:p>
            <a:pPr algn="r"/>
            <a:r>
              <a:rPr lang="en-US" sz="8000" b="1" dirty="0" smtClean="0">
                <a:solidFill>
                  <a:schemeClr val="accent5"/>
                </a:solidFill>
                <a:latin typeface="Open Sans"/>
                <a:cs typeface="Open Sans"/>
              </a:rPr>
              <a:t>99%</a:t>
            </a:r>
            <a:endParaRPr lang="en-US" sz="8000" b="1" dirty="0">
              <a:solidFill>
                <a:schemeClr val="accent5"/>
              </a:solidFill>
              <a:latin typeface="Open Sans"/>
              <a:cs typeface="Open Sans"/>
            </a:endParaRPr>
          </a:p>
        </p:txBody>
      </p:sp>
      <p:grpSp>
        <p:nvGrpSpPr>
          <p:cNvPr id="117" name="Group 116"/>
          <p:cNvGrpSpPr/>
          <p:nvPr/>
        </p:nvGrpSpPr>
        <p:grpSpPr>
          <a:xfrm>
            <a:off x="17853873" y="4843347"/>
            <a:ext cx="4267756" cy="2014564"/>
            <a:chOff x="838200" y="2992185"/>
            <a:chExt cx="1600200" cy="755461"/>
          </a:xfrm>
        </p:grpSpPr>
        <p:sp>
          <p:nvSpPr>
            <p:cNvPr id="118" name="TextBox 117"/>
            <p:cNvSpPr txBox="1"/>
            <p:nvPr/>
          </p:nvSpPr>
          <p:spPr>
            <a:xfrm>
              <a:off x="838200" y="2992185"/>
              <a:ext cx="1600200" cy="219291"/>
            </a:xfrm>
            <a:prstGeom prst="rect">
              <a:avLst/>
            </a:prstGeom>
            <a:noFill/>
          </p:spPr>
          <p:txBody>
            <a:bodyPr wrap="square" rtlCol="0">
              <a:spAutoFit/>
            </a:bodyPr>
            <a:lstStyle/>
            <a:p>
              <a:pPr algn="r"/>
              <a:r>
                <a:rPr lang="en-US" sz="3200" dirty="0" smtClean="0">
                  <a:solidFill>
                    <a:schemeClr val="tx2"/>
                  </a:solidFill>
                  <a:latin typeface="Open Sans Light"/>
                  <a:cs typeface="Open Sans Light"/>
                </a:rPr>
                <a:t>Third Factor</a:t>
              </a:r>
              <a:endParaRPr lang="en-US" sz="3200" dirty="0">
                <a:solidFill>
                  <a:schemeClr val="tx2"/>
                </a:solidFill>
                <a:latin typeface="Open Sans Light"/>
                <a:cs typeface="Open Sans Light"/>
              </a:endParaRPr>
            </a:p>
          </p:txBody>
        </p:sp>
        <p:sp>
          <p:nvSpPr>
            <p:cNvPr id="119" name="TextBox 118"/>
            <p:cNvSpPr txBox="1"/>
            <p:nvPr/>
          </p:nvSpPr>
          <p:spPr>
            <a:xfrm>
              <a:off x="838200" y="3228853"/>
              <a:ext cx="1600200" cy="518793"/>
            </a:xfrm>
            <a:prstGeom prst="rect">
              <a:avLst/>
            </a:prstGeom>
            <a:noFill/>
          </p:spPr>
          <p:txBody>
            <a:bodyPr wrap="square" rtlCol="0">
              <a:noAutofit/>
            </a:bodyPr>
            <a:lstStyle/>
            <a:p>
              <a:pPr algn="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120" name="Group 119"/>
          <p:cNvGrpSpPr/>
          <p:nvPr/>
        </p:nvGrpSpPr>
        <p:grpSpPr>
          <a:xfrm>
            <a:off x="17853873" y="7057729"/>
            <a:ext cx="4267756" cy="2014564"/>
            <a:chOff x="838200" y="2992185"/>
            <a:chExt cx="1600200" cy="755461"/>
          </a:xfrm>
        </p:grpSpPr>
        <p:sp>
          <p:nvSpPr>
            <p:cNvPr id="121" name="TextBox 120"/>
            <p:cNvSpPr txBox="1"/>
            <p:nvPr/>
          </p:nvSpPr>
          <p:spPr>
            <a:xfrm>
              <a:off x="838200" y="2992185"/>
              <a:ext cx="1600200" cy="219291"/>
            </a:xfrm>
            <a:prstGeom prst="rect">
              <a:avLst/>
            </a:prstGeom>
            <a:noFill/>
          </p:spPr>
          <p:txBody>
            <a:bodyPr wrap="square" rtlCol="0">
              <a:spAutoFit/>
            </a:bodyPr>
            <a:lstStyle/>
            <a:p>
              <a:pPr algn="r"/>
              <a:r>
                <a:rPr lang="en-US" sz="3200" dirty="0" smtClean="0">
                  <a:solidFill>
                    <a:schemeClr val="tx2"/>
                  </a:solidFill>
                  <a:latin typeface="Open Sans Light"/>
                  <a:cs typeface="Open Sans Light"/>
                </a:rPr>
                <a:t>Fourth Factor</a:t>
              </a:r>
              <a:endParaRPr lang="en-US" sz="3200" dirty="0">
                <a:solidFill>
                  <a:schemeClr val="tx2"/>
                </a:solidFill>
                <a:latin typeface="Open Sans Light"/>
                <a:cs typeface="Open Sans Light"/>
              </a:endParaRPr>
            </a:p>
          </p:txBody>
        </p:sp>
        <p:sp>
          <p:nvSpPr>
            <p:cNvPr id="122" name="TextBox 121"/>
            <p:cNvSpPr txBox="1"/>
            <p:nvPr/>
          </p:nvSpPr>
          <p:spPr>
            <a:xfrm>
              <a:off x="838200" y="3228853"/>
              <a:ext cx="1600200" cy="518793"/>
            </a:xfrm>
            <a:prstGeom prst="rect">
              <a:avLst/>
            </a:prstGeom>
            <a:noFill/>
          </p:spPr>
          <p:txBody>
            <a:bodyPr wrap="square" rtlCol="0">
              <a:noAutofit/>
            </a:bodyPr>
            <a:lstStyle/>
            <a:p>
              <a:pPr algn="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spTree>
    <p:extLst>
      <p:ext uri="{BB962C8B-B14F-4D97-AF65-F5344CB8AC3E}">
        <p14:creationId xmlns:p14="http://schemas.microsoft.com/office/powerpoint/2010/main" val="6620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3">
                                            <p:txEl>
                                              <p:pRg st="0" end="0"/>
                                            </p:txEl>
                                          </p:spTgt>
                                        </p:tgtEl>
                                        <p:attrNameLst>
                                          <p:attrName>style.visibility</p:attrName>
                                        </p:attrNameLst>
                                      </p:cBhvr>
                                      <p:to>
                                        <p:strVal val="visible"/>
                                      </p:to>
                                    </p:set>
                                    <p:animEffect transition="in" filter="fade">
                                      <p:cBhvr>
                                        <p:cTn id="13" dur="500"/>
                                        <p:tgtEl>
                                          <p:spTgt spid="123">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Effect transition="in" filter="fade">
                                      <p:cBhvr>
                                        <p:cTn id="27" dur="500"/>
                                        <p:tgtEl>
                                          <p:spTgt spid="36"/>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ppt_w</p:attrName>
                                        </p:attrNameLst>
                                      </p:cBhvr>
                                      <p:tavLst>
                                        <p:tav tm="0">
                                          <p:val>
                                            <p:fltVal val="0"/>
                                          </p:val>
                                        </p:tav>
                                        <p:tav tm="100000">
                                          <p:val>
                                            <p:strVal val="#ppt_w"/>
                                          </p:val>
                                        </p:tav>
                                      </p:tavLst>
                                    </p:anim>
                                    <p:anim calcmode="lin" valueType="num">
                                      <p:cBhvr>
                                        <p:cTn id="38" dur="500" fill="hold"/>
                                        <p:tgtEl>
                                          <p:spTgt spid="38"/>
                                        </p:tgtEl>
                                        <p:attrNameLst>
                                          <p:attrName>ppt_h</p:attrName>
                                        </p:attrNameLst>
                                      </p:cBhvr>
                                      <p:tavLst>
                                        <p:tav tm="0">
                                          <p:val>
                                            <p:fltVal val="0"/>
                                          </p:val>
                                        </p:tav>
                                        <p:tav tm="100000">
                                          <p:val>
                                            <p:strVal val="#ppt_h"/>
                                          </p:val>
                                        </p:tav>
                                      </p:tavLst>
                                    </p:anim>
                                    <p:animEffect transition="in" filter="fade">
                                      <p:cBhvr>
                                        <p:cTn id="39" dur="500"/>
                                        <p:tgtEl>
                                          <p:spTgt spid="38"/>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par>
                          <p:cTn id="46" fill="hold">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p:cTn id="49" dur="500" fill="hold"/>
                                        <p:tgtEl>
                                          <p:spTgt spid="47"/>
                                        </p:tgtEl>
                                        <p:attrNameLst>
                                          <p:attrName>ppt_w</p:attrName>
                                        </p:attrNameLst>
                                      </p:cBhvr>
                                      <p:tavLst>
                                        <p:tav tm="0">
                                          <p:val>
                                            <p:fltVal val="0"/>
                                          </p:val>
                                        </p:tav>
                                        <p:tav tm="100000">
                                          <p:val>
                                            <p:strVal val="#ppt_w"/>
                                          </p:val>
                                        </p:tav>
                                      </p:tavLst>
                                    </p:anim>
                                    <p:anim calcmode="lin" valueType="num">
                                      <p:cBhvr>
                                        <p:cTn id="50" dur="500" fill="hold"/>
                                        <p:tgtEl>
                                          <p:spTgt spid="47"/>
                                        </p:tgtEl>
                                        <p:attrNameLst>
                                          <p:attrName>ppt_h</p:attrName>
                                        </p:attrNameLst>
                                      </p:cBhvr>
                                      <p:tavLst>
                                        <p:tav tm="0">
                                          <p:val>
                                            <p:fltVal val="0"/>
                                          </p:val>
                                        </p:tav>
                                        <p:tav tm="100000">
                                          <p:val>
                                            <p:strVal val="#ppt_h"/>
                                          </p:val>
                                        </p:tav>
                                      </p:tavLst>
                                    </p:anim>
                                    <p:animEffect transition="in" filter="fade">
                                      <p:cBhvr>
                                        <p:cTn id="51" dur="500"/>
                                        <p:tgtEl>
                                          <p:spTgt spid="47"/>
                                        </p:tgtEl>
                                      </p:cBhvr>
                                    </p:animEffect>
                                  </p:childTnLst>
                                </p:cTn>
                              </p:par>
                            </p:childTnLst>
                          </p:cTn>
                        </p:par>
                        <p:par>
                          <p:cTn id="52" fill="hold">
                            <p:stCondLst>
                              <p:cond delay="4500"/>
                            </p:stCondLst>
                            <p:childTnLst>
                              <p:par>
                                <p:cTn id="53" presetID="53" presetClass="entr" presetSubtype="16" fill="hold" grpId="0" nodeType="after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p:cTn id="55" dur="500" fill="hold"/>
                                        <p:tgtEl>
                                          <p:spTgt spid="46"/>
                                        </p:tgtEl>
                                        <p:attrNameLst>
                                          <p:attrName>ppt_w</p:attrName>
                                        </p:attrNameLst>
                                      </p:cBhvr>
                                      <p:tavLst>
                                        <p:tav tm="0">
                                          <p:val>
                                            <p:fltVal val="0"/>
                                          </p:val>
                                        </p:tav>
                                        <p:tav tm="100000">
                                          <p:val>
                                            <p:strVal val="#ppt_w"/>
                                          </p:val>
                                        </p:tav>
                                      </p:tavLst>
                                    </p:anim>
                                    <p:anim calcmode="lin" valueType="num">
                                      <p:cBhvr>
                                        <p:cTn id="56" dur="500" fill="hold"/>
                                        <p:tgtEl>
                                          <p:spTgt spid="46"/>
                                        </p:tgtEl>
                                        <p:attrNameLst>
                                          <p:attrName>ppt_h</p:attrName>
                                        </p:attrNameLst>
                                      </p:cBhvr>
                                      <p:tavLst>
                                        <p:tav tm="0">
                                          <p:val>
                                            <p:fltVal val="0"/>
                                          </p:val>
                                        </p:tav>
                                        <p:tav tm="100000">
                                          <p:val>
                                            <p:strVal val="#ppt_h"/>
                                          </p:val>
                                        </p:tav>
                                      </p:tavLst>
                                    </p:anim>
                                    <p:animEffect transition="in" filter="fade">
                                      <p:cBhvr>
                                        <p:cTn id="57" dur="500"/>
                                        <p:tgtEl>
                                          <p:spTgt spid="46"/>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p:cTn id="61" dur="500" fill="hold"/>
                                        <p:tgtEl>
                                          <p:spTgt spid="48"/>
                                        </p:tgtEl>
                                        <p:attrNameLst>
                                          <p:attrName>ppt_w</p:attrName>
                                        </p:attrNameLst>
                                      </p:cBhvr>
                                      <p:tavLst>
                                        <p:tav tm="0">
                                          <p:val>
                                            <p:fltVal val="0"/>
                                          </p:val>
                                        </p:tav>
                                        <p:tav tm="100000">
                                          <p:val>
                                            <p:strVal val="#ppt_w"/>
                                          </p:val>
                                        </p:tav>
                                      </p:tavLst>
                                    </p:anim>
                                    <p:anim calcmode="lin" valueType="num">
                                      <p:cBhvr>
                                        <p:cTn id="62" dur="500" fill="hold"/>
                                        <p:tgtEl>
                                          <p:spTgt spid="48"/>
                                        </p:tgtEl>
                                        <p:attrNameLst>
                                          <p:attrName>ppt_h</p:attrName>
                                        </p:attrNameLst>
                                      </p:cBhvr>
                                      <p:tavLst>
                                        <p:tav tm="0">
                                          <p:val>
                                            <p:fltVal val="0"/>
                                          </p:val>
                                        </p:tav>
                                        <p:tav tm="100000">
                                          <p:val>
                                            <p:strVal val="#ppt_h"/>
                                          </p:val>
                                        </p:tav>
                                      </p:tavLst>
                                    </p:anim>
                                    <p:animEffect transition="in" filter="fade">
                                      <p:cBhvr>
                                        <p:cTn id="63" dur="500"/>
                                        <p:tgtEl>
                                          <p:spTgt spid="48"/>
                                        </p:tgtEl>
                                      </p:cBhvr>
                                    </p:animEffect>
                                  </p:childTnLst>
                                </p:cTn>
                              </p:par>
                            </p:childTnLst>
                          </p:cTn>
                        </p:par>
                        <p:par>
                          <p:cTn id="64" fill="hold">
                            <p:stCondLst>
                              <p:cond delay="5500"/>
                            </p:stCondLst>
                            <p:childTnLst>
                              <p:par>
                                <p:cTn id="65" presetID="53" presetClass="entr" presetSubtype="16"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 calcmode="lin" valueType="num">
                                      <p:cBhvr>
                                        <p:cTn id="67" dur="500" fill="hold"/>
                                        <p:tgtEl>
                                          <p:spTgt spid="49"/>
                                        </p:tgtEl>
                                        <p:attrNameLst>
                                          <p:attrName>ppt_w</p:attrName>
                                        </p:attrNameLst>
                                      </p:cBhvr>
                                      <p:tavLst>
                                        <p:tav tm="0">
                                          <p:val>
                                            <p:fltVal val="0"/>
                                          </p:val>
                                        </p:tav>
                                        <p:tav tm="100000">
                                          <p:val>
                                            <p:strVal val="#ppt_w"/>
                                          </p:val>
                                        </p:tav>
                                      </p:tavLst>
                                    </p:anim>
                                    <p:anim calcmode="lin" valueType="num">
                                      <p:cBhvr>
                                        <p:cTn id="68" dur="500" fill="hold"/>
                                        <p:tgtEl>
                                          <p:spTgt spid="49"/>
                                        </p:tgtEl>
                                        <p:attrNameLst>
                                          <p:attrName>ppt_h</p:attrName>
                                        </p:attrNameLst>
                                      </p:cBhvr>
                                      <p:tavLst>
                                        <p:tav tm="0">
                                          <p:val>
                                            <p:fltVal val="0"/>
                                          </p:val>
                                        </p:tav>
                                        <p:tav tm="100000">
                                          <p:val>
                                            <p:strVal val="#ppt_h"/>
                                          </p:val>
                                        </p:tav>
                                      </p:tavLst>
                                    </p:anim>
                                    <p:animEffect transition="in" filter="fade">
                                      <p:cBhvr>
                                        <p:cTn id="69" dur="500"/>
                                        <p:tgtEl>
                                          <p:spTgt spid="49"/>
                                        </p:tgtEl>
                                      </p:cBhvr>
                                    </p:animEffect>
                                  </p:childTnLst>
                                </p:cTn>
                              </p:par>
                            </p:childTnLst>
                          </p:cTn>
                        </p:par>
                        <p:par>
                          <p:cTn id="70" fill="hold">
                            <p:stCondLst>
                              <p:cond delay="6000"/>
                            </p:stCondLst>
                            <p:childTnLst>
                              <p:par>
                                <p:cTn id="71" presetID="53" presetClass="entr" presetSubtype="16" fill="hold" grpId="0" nodeType="after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p:cTn id="73" dur="500" fill="hold"/>
                                        <p:tgtEl>
                                          <p:spTgt spid="50"/>
                                        </p:tgtEl>
                                        <p:attrNameLst>
                                          <p:attrName>ppt_w</p:attrName>
                                        </p:attrNameLst>
                                      </p:cBhvr>
                                      <p:tavLst>
                                        <p:tav tm="0">
                                          <p:val>
                                            <p:fltVal val="0"/>
                                          </p:val>
                                        </p:tav>
                                        <p:tav tm="100000">
                                          <p:val>
                                            <p:strVal val="#ppt_w"/>
                                          </p:val>
                                        </p:tav>
                                      </p:tavLst>
                                    </p:anim>
                                    <p:anim calcmode="lin" valueType="num">
                                      <p:cBhvr>
                                        <p:cTn id="74" dur="500" fill="hold"/>
                                        <p:tgtEl>
                                          <p:spTgt spid="50"/>
                                        </p:tgtEl>
                                        <p:attrNameLst>
                                          <p:attrName>ppt_h</p:attrName>
                                        </p:attrNameLst>
                                      </p:cBhvr>
                                      <p:tavLst>
                                        <p:tav tm="0">
                                          <p:val>
                                            <p:fltVal val="0"/>
                                          </p:val>
                                        </p:tav>
                                        <p:tav tm="100000">
                                          <p:val>
                                            <p:strVal val="#ppt_h"/>
                                          </p:val>
                                        </p:tav>
                                      </p:tavLst>
                                    </p:anim>
                                    <p:animEffect transition="in" filter="fade">
                                      <p:cBhvr>
                                        <p:cTn id="75" dur="500"/>
                                        <p:tgtEl>
                                          <p:spTgt spid="50"/>
                                        </p:tgtEl>
                                      </p:cBhvr>
                                    </p:animEffect>
                                  </p:childTnLst>
                                </p:cTn>
                              </p:par>
                            </p:childTnLst>
                          </p:cTn>
                        </p:par>
                        <p:par>
                          <p:cTn id="76" fill="hold">
                            <p:stCondLst>
                              <p:cond delay="6500"/>
                            </p:stCondLst>
                            <p:childTnLst>
                              <p:par>
                                <p:cTn id="77" presetID="53" presetClass="entr" presetSubtype="16" fill="hold" nodeType="after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p:cTn id="79" dur="500" fill="hold"/>
                                        <p:tgtEl>
                                          <p:spTgt spid="51"/>
                                        </p:tgtEl>
                                        <p:attrNameLst>
                                          <p:attrName>ppt_w</p:attrName>
                                        </p:attrNameLst>
                                      </p:cBhvr>
                                      <p:tavLst>
                                        <p:tav tm="0">
                                          <p:val>
                                            <p:fltVal val="0"/>
                                          </p:val>
                                        </p:tav>
                                        <p:tav tm="100000">
                                          <p:val>
                                            <p:strVal val="#ppt_w"/>
                                          </p:val>
                                        </p:tav>
                                      </p:tavLst>
                                    </p:anim>
                                    <p:anim calcmode="lin" valueType="num">
                                      <p:cBhvr>
                                        <p:cTn id="80" dur="500" fill="hold"/>
                                        <p:tgtEl>
                                          <p:spTgt spid="51"/>
                                        </p:tgtEl>
                                        <p:attrNameLst>
                                          <p:attrName>ppt_h</p:attrName>
                                        </p:attrNameLst>
                                      </p:cBhvr>
                                      <p:tavLst>
                                        <p:tav tm="0">
                                          <p:val>
                                            <p:fltVal val="0"/>
                                          </p:val>
                                        </p:tav>
                                        <p:tav tm="100000">
                                          <p:val>
                                            <p:strVal val="#ppt_h"/>
                                          </p:val>
                                        </p:tav>
                                      </p:tavLst>
                                    </p:anim>
                                    <p:animEffect transition="in" filter="fade">
                                      <p:cBhvr>
                                        <p:cTn id="81" dur="500"/>
                                        <p:tgtEl>
                                          <p:spTgt spid="51"/>
                                        </p:tgtEl>
                                      </p:cBhvr>
                                    </p:animEffect>
                                  </p:childTnLst>
                                </p:cTn>
                              </p:par>
                            </p:childTnLst>
                          </p:cTn>
                        </p:par>
                        <p:par>
                          <p:cTn id="82" fill="hold">
                            <p:stCondLst>
                              <p:cond delay="7000"/>
                            </p:stCondLst>
                            <p:childTnLst>
                              <p:par>
                                <p:cTn id="83" presetID="53" presetClass="entr" presetSubtype="16" fill="hold" nodeType="after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p:cTn id="85" dur="500" fill="hold"/>
                                        <p:tgtEl>
                                          <p:spTgt spid="54"/>
                                        </p:tgtEl>
                                        <p:attrNameLst>
                                          <p:attrName>ppt_w</p:attrName>
                                        </p:attrNameLst>
                                      </p:cBhvr>
                                      <p:tavLst>
                                        <p:tav tm="0">
                                          <p:val>
                                            <p:fltVal val="0"/>
                                          </p:val>
                                        </p:tav>
                                        <p:tav tm="100000">
                                          <p:val>
                                            <p:strVal val="#ppt_w"/>
                                          </p:val>
                                        </p:tav>
                                      </p:tavLst>
                                    </p:anim>
                                    <p:anim calcmode="lin" valueType="num">
                                      <p:cBhvr>
                                        <p:cTn id="86" dur="500" fill="hold"/>
                                        <p:tgtEl>
                                          <p:spTgt spid="54"/>
                                        </p:tgtEl>
                                        <p:attrNameLst>
                                          <p:attrName>ppt_h</p:attrName>
                                        </p:attrNameLst>
                                      </p:cBhvr>
                                      <p:tavLst>
                                        <p:tav tm="0">
                                          <p:val>
                                            <p:fltVal val="0"/>
                                          </p:val>
                                        </p:tav>
                                        <p:tav tm="100000">
                                          <p:val>
                                            <p:strVal val="#ppt_h"/>
                                          </p:val>
                                        </p:tav>
                                      </p:tavLst>
                                    </p:anim>
                                    <p:animEffect transition="in" filter="fade">
                                      <p:cBhvr>
                                        <p:cTn id="87" dur="500"/>
                                        <p:tgtEl>
                                          <p:spTgt spid="54"/>
                                        </p:tgtEl>
                                      </p:cBhvr>
                                    </p:animEffect>
                                  </p:childTnLst>
                                </p:cTn>
                              </p:par>
                            </p:childTnLst>
                          </p:cTn>
                        </p:par>
                        <p:par>
                          <p:cTn id="88" fill="hold">
                            <p:stCondLst>
                              <p:cond delay="7500"/>
                            </p:stCondLst>
                            <p:childTnLst>
                              <p:par>
                                <p:cTn id="89" presetID="53" presetClass="entr" presetSubtype="16"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anim calcmode="lin" valueType="num">
                                      <p:cBhvr>
                                        <p:cTn id="91" dur="500" fill="hold"/>
                                        <p:tgtEl>
                                          <p:spTgt spid="65"/>
                                        </p:tgtEl>
                                        <p:attrNameLst>
                                          <p:attrName>ppt_w</p:attrName>
                                        </p:attrNameLst>
                                      </p:cBhvr>
                                      <p:tavLst>
                                        <p:tav tm="0">
                                          <p:val>
                                            <p:fltVal val="0"/>
                                          </p:val>
                                        </p:tav>
                                        <p:tav tm="100000">
                                          <p:val>
                                            <p:strVal val="#ppt_w"/>
                                          </p:val>
                                        </p:tav>
                                      </p:tavLst>
                                    </p:anim>
                                    <p:anim calcmode="lin" valueType="num">
                                      <p:cBhvr>
                                        <p:cTn id="92" dur="500" fill="hold"/>
                                        <p:tgtEl>
                                          <p:spTgt spid="65"/>
                                        </p:tgtEl>
                                        <p:attrNameLst>
                                          <p:attrName>ppt_h</p:attrName>
                                        </p:attrNameLst>
                                      </p:cBhvr>
                                      <p:tavLst>
                                        <p:tav tm="0">
                                          <p:val>
                                            <p:fltVal val="0"/>
                                          </p:val>
                                        </p:tav>
                                        <p:tav tm="100000">
                                          <p:val>
                                            <p:strVal val="#ppt_h"/>
                                          </p:val>
                                        </p:tav>
                                      </p:tavLst>
                                    </p:anim>
                                    <p:animEffect transition="in" filter="fade">
                                      <p:cBhvr>
                                        <p:cTn id="93" dur="500"/>
                                        <p:tgtEl>
                                          <p:spTgt spid="65"/>
                                        </p:tgtEl>
                                      </p:cBhvr>
                                    </p:animEffect>
                                  </p:childTnLst>
                                </p:cTn>
                              </p:par>
                            </p:childTnLst>
                          </p:cTn>
                        </p:par>
                        <p:par>
                          <p:cTn id="94" fill="hold">
                            <p:stCondLst>
                              <p:cond delay="8000"/>
                            </p:stCondLst>
                            <p:childTnLst>
                              <p:par>
                                <p:cTn id="95" presetID="53" presetClass="entr" presetSubtype="16"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 calcmode="lin" valueType="num">
                                      <p:cBhvr>
                                        <p:cTn id="97" dur="500" fill="hold"/>
                                        <p:tgtEl>
                                          <p:spTgt spid="66"/>
                                        </p:tgtEl>
                                        <p:attrNameLst>
                                          <p:attrName>ppt_w</p:attrName>
                                        </p:attrNameLst>
                                      </p:cBhvr>
                                      <p:tavLst>
                                        <p:tav tm="0">
                                          <p:val>
                                            <p:fltVal val="0"/>
                                          </p:val>
                                        </p:tav>
                                        <p:tav tm="100000">
                                          <p:val>
                                            <p:strVal val="#ppt_w"/>
                                          </p:val>
                                        </p:tav>
                                      </p:tavLst>
                                    </p:anim>
                                    <p:anim calcmode="lin" valueType="num">
                                      <p:cBhvr>
                                        <p:cTn id="98" dur="500" fill="hold"/>
                                        <p:tgtEl>
                                          <p:spTgt spid="66"/>
                                        </p:tgtEl>
                                        <p:attrNameLst>
                                          <p:attrName>ppt_h</p:attrName>
                                        </p:attrNameLst>
                                      </p:cBhvr>
                                      <p:tavLst>
                                        <p:tav tm="0">
                                          <p:val>
                                            <p:fltVal val="0"/>
                                          </p:val>
                                        </p:tav>
                                        <p:tav tm="100000">
                                          <p:val>
                                            <p:strVal val="#ppt_h"/>
                                          </p:val>
                                        </p:tav>
                                      </p:tavLst>
                                    </p:anim>
                                    <p:animEffect transition="in" filter="fade">
                                      <p:cBhvr>
                                        <p:cTn id="99" dur="500"/>
                                        <p:tgtEl>
                                          <p:spTgt spid="66"/>
                                        </p:tgtEl>
                                      </p:cBhvr>
                                    </p:animEffect>
                                  </p:childTnLst>
                                </p:cTn>
                              </p:par>
                            </p:childTnLst>
                          </p:cTn>
                        </p:par>
                        <p:par>
                          <p:cTn id="100" fill="hold">
                            <p:stCondLst>
                              <p:cond delay="8500"/>
                            </p:stCondLst>
                            <p:childTnLst>
                              <p:par>
                                <p:cTn id="101" presetID="53" presetClass="entr" presetSubtype="16" fill="hold" grpId="0" nodeType="afterEffect">
                                  <p:stCondLst>
                                    <p:cond delay="0"/>
                                  </p:stCondLst>
                                  <p:childTnLst>
                                    <p:set>
                                      <p:cBhvr>
                                        <p:cTn id="102" dur="1" fill="hold">
                                          <p:stCondLst>
                                            <p:cond delay="0"/>
                                          </p:stCondLst>
                                        </p:cTn>
                                        <p:tgtEl>
                                          <p:spTgt spid="87"/>
                                        </p:tgtEl>
                                        <p:attrNameLst>
                                          <p:attrName>style.visibility</p:attrName>
                                        </p:attrNameLst>
                                      </p:cBhvr>
                                      <p:to>
                                        <p:strVal val="visible"/>
                                      </p:to>
                                    </p:set>
                                    <p:anim calcmode="lin" valueType="num">
                                      <p:cBhvr>
                                        <p:cTn id="103" dur="500" fill="hold"/>
                                        <p:tgtEl>
                                          <p:spTgt spid="87"/>
                                        </p:tgtEl>
                                        <p:attrNameLst>
                                          <p:attrName>ppt_w</p:attrName>
                                        </p:attrNameLst>
                                      </p:cBhvr>
                                      <p:tavLst>
                                        <p:tav tm="0">
                                          <p:val>
                                            <p:fltVal val="0"/>
                                          </p:val>
                                        </p:tav>
                                        <p:tav tm="100000">
                                          <p:val>
                                            <p:strVal val="#ppt_w"/>
                                          </p:val>
                                        </p:tav>
                                      </p:tavLst>
                                    </p:anim>
                                    <p:anim calcmode="lin" valueType="num">
                                      <p:cBhvr>
                                        <p:cTn id="104" dur="500" fill="hold"/>
                                        <p:tgtEl>
                                          <p:spTgt spid="87"/>
                                        </p:tgtEl>
                                        <p:attrNameLst>
                                          <p:attrName>ppt_h</p:attrName>
                                        </p:attrNameLst>
                                      </p:cBhvr>
                                      <p:tavLst>
                                        <p:tav tm="0">
                                          <p:val>
                                            <p:fltVal val="0"/>
                                          </p:val>
                                        </p:tav>
                                        <p:tav tm="100000">
                                          <p:val>
                                            <p:strVal val="#ppt_h"/>
                                          </p:val>
                                        </p:tav>
                                      </p:tavLst>
                                    </p:anim>
                                    <p:animEffect transition="in" filter="fade">
                                      <p:cBhvr>
                                        <p:cTn id="105" dur="500"/>
                                        <p:tgtEl>
                                          <p:spTgt spid="87"/>
                                        </p:tgtEl>
                                      </p:cBhvr>
                                    </p:animEffect>
                                  </p:childTnLst>
                                </p:cTn>
                              </p:par>
                            </p:childTnLst>
                          </p:cTn>
                        </p:par>
                        <p:par>
                          <p:cTn id="106" fill="hold">
                            <p:stCondLst>
                              <p:cond delay="9000"/>
                            </p:stCondLst>
                            <p:childTnLst>
                              <p:par>
                                <p:cTn id="107" presetID="53" presetClass="entr" presetSubtype="16" fill="hold" grpId="0" nodeType="afterEffect">
                                  <p:stCondLst>
                                    <p:cond delay="0"/>
                                  </p:stCondLst>
                                  <p:childTnLst>
                                    <p:set>
                                      <p:cBhvr>
                                        <p:cTn id="108" dur="1" fill="hold">
                                          <p:stCondLst>
                                            <p:cond delay="0"/>
                                          </p:stCondLst>
                                        </p:cTn>
                                        <p:tgtEl>
                                          <p:spTgt spid="88"/>
                                        </p:tgtEl>
                                        <p:attrNameLst>
                                          <p:attrName>style.visibility</p:attrName>
                                        </p:attrNameLst>
                                      </p:cBhvr>
                                      <p:to>
                                        <p:strVal val="visible"/>
                                      </p:to>
                                    </p:set>
                                    <p:anim calcmode="lin" valueType="num">
                                      <p:cBhvr>
                                        <p:cTn id="109" dur="500" fill="hold"/>
                                        <p:tgtEl>
                                          <p:spTgt spid="88"/>
                                        </p:tgtEl>
                                        <p:attrNameLst>
                                          <p:attrName>ppt_w</p:attrName>
                                        </p:attrNameLst>
                                      </p:cBhvr>
                                      <p:tavLst>
                                        <p:tav tm="0">
                                          <p:val>
                                            <p:fltVal val="0"/>
                                          </p:val>
                                        </p:tav>
                                        <p:tav tm="100000">
                                          <p:val>
                                            <p:strVal val="#ppt_w"/>
                                          </p:val>
                                        </p:tav>
                                      </p:tavLst>
                                    </p:anim>
                                    <p:anim calcmode="lin" valueType="num">
                                      <p:cBhvr>
                                        <p:cTn id="110" dur="500" fill="hold"/>
                                        <p:tgtEl>
                                          <p:spTgt spid="88"/>
                                        </p:tgtEl>
                                        <p:attrNameLst>
                                          <p:attrName>ppt_h</p:attrName>
                                        </p:attrNameLst>
                                      </p:cBhvr>
                                      <p:tavLst>
                                        <p:tav tm="0">
                                          <p:val>
                                            <p:fltVal val="0"/>
                                          </p:val>
                                        </p:tav>
                                        <p:tav tm="100000">
                                          <p:val>
                                            <p:strVal val="#ppt_h"/>
                                          </p:val>
                                        </p:tav>
                                      </p:tavLst>
                                    </p:anim>
                                    <p:animEffect transition="in" filter="fade">
                                      <p:cBhvr>
                                        <p:cTn id="111" dur="500"/>
                                        <p:tgtEl>
                                          <p:spTgt spid="88"/>
                                        </p:tgtEl>
                                      </p:cBhvr>
                                    </p:animEffect>
                                  </p:childTnLst>
                                </p:cTn>
                              </p:par>
                            </p:childTnLst>
                          </p:cTn>
                        </p:par>
                        <p:par>
                          <p:cTn id="112" fill="hold">
                            <p:stCondLst>
                              <p:cond delay="9500"/>
                            </p:stCondLst>
                            <p:childTnLst>
                              <p:par>
                                <p:cTn id="113" presetID="53" presetClass="entr" presetSubtype="16" fill="hold" grpId="0" nodeType="afterEffect">
                                  <p:stCondLst>
                                    <p:cond delay="0"/>
                                  </p:stCondLst>
                                  <p:childTnLst>
                                    <p:set>
                                      <p:cBhvr>
                                        <p:cTn id="114" dur="1" fill="hold">
                                          <p:stCondLst>
                                            <p:cond delay="0"/>
                                          </p:stCondLst>
                                        </p:cTn>
                                        <p:tgtEl>
                                          <p:spTgt spid="89"/>
                                        </p:tgtEl>
                                        <p:attrNameLst>
                                          <p:attrName>style.visibility</p:attrName>
                                        </p:attrNameLst>
                                      </p:cBhvr>
                                      <p:to>
                                        <p:strVal val="visible"/>
                                      </p:to>
                                    </p:set>
                                    <p:anim calcmode="lin" valueType="num">
                                      <p:cBhvr>
                                        <p:cTn id="115" dur="500" fill="hold"/>
                                        <p:tgtEl>
                                          <p:spTgt spid="89"/>
                                        </p:tgtEl>
                                        <p:attrNameLst>
                                          <p:attrName>ppt_w</p:attrName>
                                        </p:attrNameLst>
                                      </p:cBhvr>
                                      <p:tavLst>
                                        <p:tav tm="0">
                                          <p:val>
                                            <p:fltVal val="0"/>
                                          </p:val>
                                        </p:tav>
                                        <p:tav tm="100000">
                                          <p:val>
                                            <p:strVal val="#ppt_w"/>
                                          </p:val>
                                        </p:tav>
                                      </p:tavLst>
                                    </p:anim>
                                    <p:anim calcmode="lin" valueType="num">
                                      <p:cBhvr>
                                        <p:cTn id="116" dur="500" fill="hold"/>
                                        <p:tgtEl>
                                          <p:spTgt spid="89"/>
                                        </p:tgtEl>
                                        <p:attrNameLst>
                                          <p:attrName>ppt_h</p:attrName>
                                        </p:attrNameLst>
                                      </p:cBhvr>
                                      <p:tavLst>
                                        <p:tav tm="0">
                                          <p:val>
                                            <p:fltVal val="0"/>
                                          </p:val>
                                        </p:tav>
                                        <p:tav tm="100000">
                                          <p:val>
                                            <p:strVal val="#ppt_h"/>
                                          </p:val>
                                        </p:tav>
                                      </p:tavLst>
                                    </p:anim>
                                    <p:animEffect transition="in" filter="fade">
                                      <p:cBhvr>
                                        <p:cTn id="117" dur="500"/>
                                        <p:tgtEl>
                                          <p:spTgt spid="89"/>
                                        </p:tgtEl>
                                      </p:cBhvr>
                                    </p:animEffect>
                                  </p:childTnLst>
                                </p:cTn>
                              </p:par>
                            </p:childTnLst>
                          </p:cTn>
                        </p:par>
                        <p:par>
                          <p:cTn id="118" fill="hold">
                            <p:stCondLst>
                              <p:cond delay="10000"/>
                            </p:stCondLst>
                            <p:childTnLst>
                              <p:par>
                                <p:cTn id="119" presetID="53" presetClass="entr" presetSubtype="16" fill="hold" grpId="0" nodeType="afterEffect">
                                  <p:stCondLst>
                                    <p:cond delay="0"/>
                                  </p:stCondLst>
                                  <p:childTnLst>
                                    <p:set>
                                      <p:cBhvr>
                                        <p:cTn id="120" dur="1" fill="hold">
                                          <p:stCondLst>
                                            <p:cond delay="0"/>
                                          </p:stCondLst>
                                        </p:cTn>
                                        <p:tgtEl>
                                          <p:spTgt spid="90"/>
                                        </p:tgtEl>
                                        <p:attrNameLst>
                                          <p:attrName>style.visibility</p:attrName>
                                        </p:attrNameLst>
                                      </p:cBhvr>
                                      <p:to>
                                        <p:strVal val="visible"/>
                                      </p:to>
                                    </p:set>
                                    <p:anim calcmode="lin" valueType="num">
                                      <p:cBhvr>
                                        <p:cTn id="121" dur="500" fill="hold"/>
                                        <p:tgtEl>
                                          <p:spTgt spid="90"/>
                                        </p:tgtEl>
                                        <p:attrNameLst>
                                          <p:attrName>ppt_w</p:attrName>
                                        </p:attrNameLst>
                                      </p:cBhvr>
                                      <p:tavLst>
                                        <p:tav tm="0">
                                          <p:val>
                                            <p:fltVal val="0"/>
                                          </p:val>
                                        </p:tav>
                                        <p:tav tm="100000">
                                          <p:val>
                                            <p:strVal val="#ppt_w"/>
                                          </p:val>
                                        </p:tav>
                                      </p:tavLst>
                                    </p:anim>
                                    <p:anim calcmode="lin" valueType="num">
                                      <p:cBhvr>
                                        <p:cTn id="122" dur="500" fill="hold"/>
                                        <p:tgtEl>
                                          <p:spTgt spid="90"/>
                                        </p:tgtEl>
                                        <p:attrNameLst>
                                          <p:attrName>ppt_h</p:attrName>
                                        </p:attrNameLst>
                                      </p:cBhvr>
                                      <p:tavLst>
                                        <p:tav tm="0">
                                          <p:val>
                                            <p:fltVal val="0"/>
                                          </p:val>
                                        </p:tav>
                                        <p:tav tm="100000">
                                          <p:val>
                                            <p:strVal val="#ppt_h"/>
                                          </p:val>
                                        </p:tav>
                                      </p:tavLst>
                                    </p:anim>
                                    <p:animEffect transition="in" filter="fade">
                                      <p:cBhvr>
                                        <p:cTn id="123" dur="500"/>
                                        <p:tgtEl>
                                          <p:spTgt spid="90"/>
                                        </p:tgtEl>
                                      </p:cBhvr>
                                    </p:animEffect>
                                  </p:childTnLst>
                                </p:cTn>
                              </p:par>
                            </p:childTnLst>
                          </p:cTn>
                        </p:par>
                        <p:par>
                          <p:cTn id="124" fill="hold">
                            <p:stCondLst>
                              <p:cond delay="10500"/>
                            </p:stCondLst>
                            <p:childTnLst>
                              <p:par>
                                <p:cTn id="125" presetID="53" presetClass="entr" presetSubtype="16" fill="hold" nodeType="afterEffect">
                                  <p:stCondLst>
                                    <p:cond delay="0"/>
                                  </p:stCondLst>
                                  <p:childTnLst>
                                    <p:set>
                                      <p:cBhvr>
                                        <p:cTn id="126" dur="1" fill="hold">
                                          <p:stCondLst>
                                            <p:cond delay="0"/>
                                          </p:stCondLst>
                                        </p:cTn>
                                        <p:tgtEl>
                                          <p:spTgt spid="91"/>
                                        </p:tgtEl>
                                        <p:attrNameLst>
                                          <p:attrName>style.visibility</p:attrName>
                                        </p:attrNameLst>
                                      </p:cBhvr>
                                      <p:to>
                                        <p:strVal val="visible"/>
                                      </p:to>
                                    </p:set>
                                    <p:anim calcmode="lin" valueType="num">
                                      <p:cBhvr>
                                        <p:cTn id="127" dur="500" fill="hold"/>
                                        <p:tgtEl>
                                          <p:spTgt spid="91"/>
                                        </p:tgtEl>
                                        <p:attrNameLst>
                                          <p:attrName>ppt_w</p:attrName>
                                        </p:attrNameLst>
                                      </p:cBhvr>
                                      <p:tavLst>
                                        <p:tav tm="0">
                                          <p:val>
                                            <p:fltVal val="0"/>
                                          </p:val>
                                        </p:tav>
                                        <p:tav tm="100000">
                                          <p:val>
                                            <p:strVal val="#ppt_w"/>
                                          </p:val>
                                        </p:tav>
                                      </p:tavLst>
                                    </p:anim>
                                    <p:anim calcmode="lin" valueType="num">
                                      <p:cBhvr>
                                        <p:cTn id="128" dur="500" fill="hold"/>
                                        <p:tgtEl>
                                          <p:spTgt spid="91"/>
                                        </p:tgtEl>
                                        <p:attrNameLst>
                                          <p:attrName>ppt_h</p:attrName>
                                        </p:attrNameLst>
                                      </p:cBhvr>
                                      <p:tavLst>
                                        <p:tav tm="0">
                                          <p:val>
                                            <p:fltVal val="0"/>
                                          </p:val>
                                        </p:tav>
                                        <p:tav tm="100000">
                                          <p:val>
                                            <p:strVal val="#ppt_h"/>
                                          </p:val>
                                        </p:tav>
                                      </p:tavLst>
                                    </p:anim>
                                    <p:animEffect transition="in" filter="fade">
                                      <p:cBhvr>
                                        <p:cTn id="129" dur="500"/>
                                        <p:tgtEl>
                                          <p:spTgt spid="91"/>
                                        </p:tgtEl>
                                      </p:cBhvr>
                                    </p:animEffect>
                                  </p:childTnLst>
                                </p:cTn>
                              </p:par>
                            </p:childTnLst>
                          </p:cTn>
                        </p:par>
                        <p:par>
                          <p:cTn id="130" fill="hold">
                            <p:stCondLst>
                              <p:cond delay="11000"/>
                            </p:stCondLst>
                            <p:childTnLst>
                              <p:par>
                                <p:cTn id="131" presetID="53" presetClass="entr" presetSubtype="16" fill="hold" grpId="0" nodeType="afterEffect">
                                  <p:stCondLst>
                                    <p:cond delay="0"/>
                                  </p:stCondLst>
                                  <p:childTnLst>
                                    <p:set>
                                      <p:cBhvr>
                                        <p:cTn id="132" dur="1" fill="hold">
                                          <p:stCondLst>
                                            <p:cond delay="0"/>
                                          </p:stCondLst>
                                        </p:cTn>
                                        <p:tgtEl>
                                          <p:spTgt spid="94"/>
                                        </p:tgtEl>
                                        <p:attrNameLst>
                                          <p:attrName>style.visibility</p:attrName>
                                        </p:attrNameLst>
                                      </p:cBhvr>
                                      <p:to>
                                        <p:strVal val="visible"/>
                                      </p:to>
                                    </p:set>
                                    <p:anim calcmode="lin" valueType="num">
                                      <p:cBhvr>
                                        <p:cTn id="133" dur="500" fill="hold"/>
                                        <p:tgtEl>
                                          <p:spTgt spid="94"/>
                                        </p:tgtEl>
                                        <p:attrNameLst>
                                          <p:attrName>ppt_w</p:attrName>
                                        </p:attrNameLst>
                                      </p:cBhvr>
                                      <p:tavLst>
                                        <p:tav tm="0">
                                          <p:val>
                                            <p:fltVal val="0"/>
                                          </p:val>
                                        </p:tav>
                                        <p:tav tm="100000">
                                          <p:val>
                                            <p:strVal val="#ppt_w"/>
                                          </p:val>
                                        </p:tav>
                                      </p:tavLst>
                                    </p:anim>
                                    <p:anim calcmode="lin" valueType="num">
                                      <p:cBhvr>
                                        <p:cTn id="134" dur="500" fill="hold"/>
                                        <p:tgtEl>
                                          <p:spTgt spid="94"/>
                                        </p:tgtEl>
                                        <p:attrNameLst>
                                          <p:attrName>ppt_h</p:attrName>
                                        </p:attrNameLst>
                                      </p:cBhvr>
                                      <p:tavLst>
                                        <p:tav tm="0">
                                          <p:val>
                                            <p:fltVal val="0"/>
                                          </p:val>
                                        </p:tav>
                                        <p:tav tm="100000">
                                          <p:val>
                                            <p:strVal val="#ppt_h"/>
                                          </p:val>
                                        </p:tav>
                                      </p:tavLst>
                                    </p:anim>
                                    <p:animEffect transition="in" filter="fade">
                                      <p:cBhvr>
                                        <p:cTn id="135" dur="500"/>
                                        <p:tgtEl>
                                          <p:spTgt spid="94"/>
                                        </p:tgtEl>
                                      </p:cBhvr>
                                    </p:animEffect>
                                  </p:childTnLst>
                                </p:cTn>
                              </p:par>
                            </p:childTnLst>
                          </p:cTn>
                        </p:par>
                        <p:par>
                          <p:cTn id="136" fill="hold">
                            <p:stCondLst>
                              <p:cond delay="11500"/>
                            </p:stCondLst>
                            <p:childTnLst>
                              <p:par>
                                <p:cTn id="137" presetID="53" presetClass="entr" presetSubtype="16" fill="hold" grpId="0" nodeType="afterEffect">
                                  <p:stCondLst>
                                    <p:cond delay="0"/>
                                  </p:stCondLst>
                                  <p:childTnLst>
                                    <p:set>
                                      <p:cBhvr>
                                        <p:cTn id="138" dur="1" fill="hold">
                                          <p:stCondLst>
                                            <p:cond delay="0"/>
                                          </p:stCondLst>
                                        </p:cTn>
                                        <p:tgtEl>
                                          <p:spTgt spid="95"/>
                                        </p:tgtEl>
                                        <p:attrNameLst>
                                          <p:attrName>style.visibility</p:attrName>
                                        </p:attrNameLst>
                                      </p:cBhvr>
                                      <p:to>
                                        <p:strVal val="visible"/>
                                      </p:to>
                                    </p:set>
                                    <p:anim calcmode="lin" valueType="num">
                                      <p:cBhvr>
                                        <p:cTn id="139" dur="500" fill="hold"/>
                                        <p:tgtEl>
                                          <p:spTgt spid="95"/>
                                        </p:tgtEl>
                                        <p:attrNameLst>
                                          <p:attrName>ppt_w</p:attrName>
                                        </p:attrNameLst>
                                      </p:cBhvr>
                                      <p:tavLst>
                                        <p:tav tm="0">
                                          <p:val>
                                            <p:fltVal val="0"/>
                                          </p:val>
                                        </p:tav>
                                        <p:tav tm="100000">
                                          <p:val>
                                            <p:strVal val="#ppt_w"/>
                                          </p:val>
                                        </p:tav>
                                      </p:tavLst>
                                    </p:anim>
                                    <p:anim calcmode="lin" valueType="num">
                                      <p:cBhvr>
                                        <p:cTn id="140" dur="500" fill="hold"/>
                                        <p:tgtEl>
                                          <p:spTgt spid="95"/>
                                        </p:tgtEl>
                                        <p:attrNameLst>
                                          <p:attrName>ppt_h</p:attrName>
                                        </p:attrNameLst>
                                      </p:cBhvr>
                                      <p:tavLst>
                                        <p:tav tm="0">
                                          <p:val>
                                            <p:fltVal val="0"/>
                                          </p:val>
                                        </p:tav>
                                        <p:tav tm="100000">
                                          <p:val>
                                            <p:strVal val="#ppt_h"/>
                                          </p:val>
                                        </p:tav>
                                      </p:tavLst>
                                    </p:anim>
                                    <p:animEffect transition="in" filter="fade">
                                      <p:cBhvr>
                                        <p:cTn id="141" dur="500"/>
                                        <p:tgtEl>
                                          <p:spTgt spid="95"/>
                                        </p:tgtEl>
                                      </p:cBhvr>
                                    </p:animEffect>
                                  </p:childTnLst>
                                </p:cTn>
                              </p:par>
                            </p:childTnLst>
                          </p:cTn>
                        </p:par>
                        <p:par>
                          <p:cTn id="142" fill="hold">
                            <p:stCondLst>
                              <p:cond delay="12000"/>
                            </p:stCondLst>
                            <p:childTnLst>
                              <p:par>
                                <p:cTn id="143" presetID="53" presetClass="entr" presetSubtype="16" fill="hold" grpId="0" nodeType="afterEffect">
                                  <p:stCondLst>
                                    <p:cond delay="0"/>
                                  </p:stCondLst>
                                  <p:childTnLst>
                                    <p:set>
                                      <p:cBhvr>
                                        <p:cTn id="144" dur="1" fill="hold">
                                          <p:stCondLst>
                                            <p:cond delay="0"/>
                                          </p:stCondLst>
                                        </p:cTn>
                                        <p:tgtEl>
                                          <p:spTgt spid="96"/>
                                        </p:tgtEl>
                                        <p:attrNameLst>
                                          <p:attrName>style.visibility</p:attrName>
                                        </p:attrNameLst>
                                      </p:cBhvr>
                                      <p:to>
                                        <p:strVal val="visible"/>
                                      </p:to>
                                    </p:set>
                                    <p:anim calcmode="lin" valueType="num">
                                      <p:cBhvr>
                                        <p:cTn id="145" dur="500" fill="hold"/>
                                        <p:tgtEl>
                                          <p:spTgt spid="96"/>
                                        </p:tgtEl>
                                        <p:attrNameLst>
                                          <p:attrName>ppt_w</p:attrName>
                                        </p:attrNameLst>
                                      </p:cBhvr>
                                      <p:tavLst>
                                        <p:tav tm="0">
                                          <p:val>
                                            <p:fltVal val="0"/>
                                          </p:val>
                                        </p:tav>
                                        <p:tav tm="100000">
                                          <p:val>
                                            <p:strVal val="#ppt_w"/>
                                          </p:val>
                                        </p:tav>
                                      </p:tavLst>
                                    </p:anim>
                                    <p:anim calcmode="lin" valueType="num">
                                      <p:cBhvr>
                                        <p:cTn id="146" dur="500" fill="hold"/>
                                        <p:tgtEl>
                                          <p:spTgt spid="96"/>
                                        </p:tgtEl>
                                        <p:attrNameLst>
                                          <p:attrName>ppt_h</p:attrName>
                                        </p:attrNameLst>
                                      </p:cBhvr>
                                      <p:tavLst>
                                        <p:tav tm="0">
                                          <p:val>
                                            <p:fltVal val="0"/>
                                          </p:val>
                                        </p:tav>
                                        <p:tav tm="100000">
                                          <p:val>
                                            <p:strVal val="#ppt_h"/>
                                          </p:val>
                                        </p:tav>
                                      </p:tavLst>
                                    </p:anim>
                                    <p:animEffect transition="in" filter="fade">
                                      <p:cBhvr>
                                        <p:cTn id="147" dur="500"/>
                                        <p:tgtEl>
                                          <p:spTgt spid="96"/>
                                        </p:tgtEl>
                                      </p:cBhvr>
                                    </p:animEffect>
                                  </p:childTnLst>
                                </p:cTn>
                              </p:par>
                            </p:childTnLst>
                          </p:cTn>
                        </p:par>
                        <p:par>
                          <p:cTn id="148" fill="hold">
                            <p:stCondLst>
                              <p:cond delay="12500"/>
                            </p:stCondLst>
                            <p:childTnLst>
                              <p:par>
                                <p:cTn id="149" presetID="53" presetClass="entr" presetSubtype="16" fill="hold" grpId="0" nodeType="afterEffect">
                                  <p:stCondLst>
                                    <p:cond delay="0"/>
                                  </p:stCondLst>
                                  <p:childTnLst>
                                    <p:set>
                                      <p:cBhvr>
                                        <p:cTn id="150" dur="1" fill="hold">
                                          <p:stCondLst>
                                            <p:cond delay="0"/>
                                          </p:stCondLst>
                                        </p:cTn>
                                        <p:tgtEl>
                                          <p:spTgt spid="97"/>
                                        </p:tgtEl>
                                        <p:attrNameLst>
                                          <p:attrName>style.visibility</p:attrName>
                                        </p:attrNameLst>
                                      </p:cBhvr>
                                      <p:to>
                                        <p:strVal val="visible"/>
                                      </p:to>
                                    </p:set>
                                    <p:anim calcmode="lin" valueType="num">
                                      <p:cBhvr>
                                        <p:cTn id="151" dur="500" fill="hold"/>
                                        <p:tgtEl>
                                          <p:spTgt spid="97"/>
                                        </p:tgtEl>
                                        <p:attrNameLst>
                                          <p:attrName>ppt_w</p:attrName>
                                        </p:attrNameLst>
                                      </p:cBhvr>
                                      <p:tavLst>
                                        <p:tav tm="0">
                                          <p:val>
                                            <p:fltVal val="0"/>
                                          </p:val>
                                        </p:tav>
                                        <p:tav tm="100000">
                                          <p:val>
                                            <p:strVal val="#ppt_w"/>
                                          </p:val>
                                        </p:tav>
                                      </p:tavLst>
                                    </p:anim>
                                    <p:anim calcmode="lin" valueType="num">
                                      <p:cBhvr>
                                        <p:cTn id="152" dur="500" fill="hold"/>
                                        <p:tgtEl>
                                          <p:spTgt spid="97"/>
                                        </p:tgtEl>
                                        <p:attrNameLst>
                                          <p:attrName>ppt_h</p:attrName>
                                        </p:attrNameLst>
                                      </p:cBhvr>
                                      <p:tavLst>
                                        <p:tav tm="0">
                                          <p:val>
                                            <p:fltVal val="0"/>
                                          </p:val>
                                        </p:tav>
                                        <p:tav tm="100000">
                                          <p:val>
                                            <p:strVal val="#ppt_h"/>
                                          </p:val>
                                        </p:tav>
                                      </p:tavLst>
                                    </p:anim>
                                    <p:animEffect transition="in" filter="fade">
                                      <p:cBhvr>
                                        <p:cTn id="153" dur="500"/>
                                        <p:tgtEl>
                                          <p:spTgt spid="97"/>
                                        </p:tgtEl>
                                      </p:cBhvr>
                                    </p:animEffect>
                                  </p:childTnLst>
                                </p:cTn>
                              </p:par>
                            </p:childTnLst>
                          </p:cTn>
                        </p:par>
                        <p:par>
                          <p:cTn id="154" fill="hold">
                            <p:stCondLst>
                              <p:cond delay="13000"/>
                            </p:stCondLst>
                            <p:childTnLst>
                              <p:par>
                                <p:cTn id="155" presetID="53" presetClass="entr" presetSubtype="16" fill="hold" grpId="0" nodeType="afterEffect">
                                  <p:stCondLst>
                                    <p:cond delay="0"/>
                                  </p:stCondLst>
                                  <p:childTnLst>
                                    <p:set>
                                      <p:cBhvr>
                                        <p:cTn id="156" dur="1" fill="hold">
                                          <p:stCondLst>
                                            <p:cond delay="0"/>
                                          </p:stCondLst>
                                        </p:cTn>
                                        <p:tgtEl>
                                          <p:spTgt spid="98"/>
                                        </p:tgtEl>
                                        <p:attrNameLst>
                                          <p:attrName>style.visibility</p:attrName>
                                        </p:attrNameLst>
                                      </p:cBhvr>
                                      <p:to>
                                        <p:strVal val="visible"/>
                                      </p:to>
                                    </p:set>
                                    <p:anim calcmode="lin" valueType="num">
                                      <p:cBhvr>
                                        <p:cTn id="157" dur="500" fill="hold"/>
                                        <p:tgtEl>
                                          <p:spTgt spid="98"/>
                                        </p:tgtEl>
                                        <p:attrNameLst>
                                          <p:attrName>ppt_w</p:attrName>
                                        </p:attrNameLst>
                                      </p:cBhvr>
                                      <p:tavLst>
                                        <p:tav tm="0">
                                          <p:val>
                                            <p:fltVal val="0"/>
                                          </p:val>
                                        </p:tav>
                                        <p:tav tm="100000">
                                          <p:val>
                                            <p:strVal val="#ppt_w"/>
                                          </p:val>
                                        </p:tav>
                                      </p:tavLst>
                                    </p:anim>
                                    <p:anim calcmode="lin" valueType="num">
                                      <p:cBhvr>
                                        <p:cTn id="158" dur="500" fill="hold"/>
                                        <p:tgtEl>
                                          <p:spTgt spid="98"/>
                                        </p:tgtEl>
                                        <p:attrNameLst>
                                          <p:attrName>ppt_h</p:attrName>
                                        </p:attrNameLst>
                                      </p:cBhvr>
                                      <p:tavLst>
                                        <p:tav tm="0">
                                          <p:val>
                                            <p:fltVal val="0"/>
                                          </p:val>
                                        </p:tav>
                                        <p:tav tm="100000">
                                          <p:val>
                                            <p:strVal val="#ppt_h"/>
                                          </p:val>
                                        </p:tav>
                                      </p:tavLst>
                                    </p:anim>
                                    <p:animEffect transition="in" filter="fade">
                                      <p:cBhvr>
                                        <p:cTn id="159" dur="500"/>
                                        <p:tgtEl>
                                          <p:spTgt spid="98"/>
                                        </p:tgtEl>
                                      </p:cBhvr>
                                    </p:animEffect>
                                  </p:childTnLst>
                                </p:cTn>
                              </p:par>
                            </p:childTnLst>
                          </p:cTn>
                        </p:par>
                        <p:par>
                          <p:cTn id="160" fill="hold">
                            <p:stCondLst>
                              <p:cond delay="13500"/>
                            </p:stCondLst>
                            <p:childTnLst>
                              <p:par>
                                <p:cTn id="161" presetID="53" presetClass="entr" presetSubtype="16" fill="hold" nodeType="afterEffect">
                                  <p:stCondLst>
                                    <p:cond delay="0"/>
                                  </p:stCondLst>
                                  <p:childTnLst>
                                    <p:set>
                                      <p:cBhvr>
                                        <p:cTn id="162" dur="1" fill="hold">
                                          <p:stCondLst>
                                            <p:cond delay="0"/>
                                          </p:stCondLst>
                                        </p:cTn>
                                        <p:tgtEl>
                                          <p:spTgt spid="99"/>
                                        </p:tgtEl>
                                        <p:attrNameLst>
                                          <p:attrName>style.visibility</p:attrName>
                                        </p:attrNameLst>
                                      </p:cBhvr>
                                      <p:to>
                                        <p:strVal val="visible"/>
                                      </p:to>
                                    </p:set>
                                    <p:anim calcmode="lin" valueType="num">
                                      <p:cBhvr>
                                        <p:cTn id="163" dur="500" fill="hold"/>
                                        <p:tgtEl>
                                          <p:spTgt spid="99"/>
                                        </p:tgtEl>
                                        <p:attrNameLst>
                                          <p:attrName>ppt_w</p:attrName>
                                        </p:attrNameLst>
                                      </p:cBhvr>
                                      <p:tavLst>
                                        <p:tav tm="0">
                                          <p:val>
                                            <p:fltVal val="0"/>
                                          </p:val>
                                        </p:tav>
                                        <p:tav tm="100000">
                                          <p:val>
                                            <p:strVal val="#ppt_w"/>
                                          </p:val>
                                        </p:tav>
                                      </p:tavLst>
                                    </p:anim>
                                    <p:anim calcmode="lin" valueType="num">
                                      <p:cBhvr>
                                        <p:cTn id="164" dur="500" fill="hold"/>
                                        <p:tgtEl>
                                          <p:spTgt spid="99"/>
                                        </p:tgtEl>
                                        <p:attrNameLst>
                                          <p:attrName>ppt_h</p:attrName>
                                        </p:attrNameLst>
                                      </p:cBhvr>
                                      <p:tavLst>
                                        <p:tav tm="0">
                                          <p:val>
                                            <p:fltVal val="0"/>
                                          </p:val>
                                        </p:tav>
                                        <p:tav tm="100000">
                                          <p:val>
                                            <p:strVal val="#ppt_h"/>
                                          </p:val>
                                        </p:tav>
                                      </p:tavLst>
                                    </p:anim>
                                    <p:animEffect transition="in" filter="fade">
                                      <p:cBhvr>
                                        <p:cTn id="165" dur="500"/>
                                        <p:tgtEl>
                                          <p:spTgt spid="99"/>
                                        </p:tgtEl>
                                      </p:cBhvr>
                                    </p:animEffect>
                                  </p:childTnLst>
                                </p:cTn>
                              </p:par>
                            </p:childTnLst>
                          </p:cTn>
                        </p:par>
                        <p:par>
                          <p:cTn id="166" fill="hold">
                            <p:stCondLst>
                              <p:cond delay="14000"/>
                            </p:stCondLst>
                            <p:childTnLst>
                              <p:par>
                                <p:cTn id="167" presetID="10" presetClass="entr" presetSubtype="0" fill="hold" grpId="0" nodeType="afterEffect">
                                  <p:stCondLst>
                                    <p:cond delay="0"/>
                                  </p:stCondLst>
                                  <p:childTnLst>
                                    <p:set>
                                      <p:cBhvr>
                                        <p:cTn id="168" dur="1" fill="hold">
                                          <p:stCondLst>
                                            <p:cond delay="0"/>
                                          </p:stCondLst>
                                        </p:cTn>
                                        <p:tgtEl>
                                          <p:spTgt spid="7"/>
                                        </p:tgtEl>
                                        <p:attrNameLst>
                                          <p:attrName>style.visibility</p:attrName>
                                        </p:attrNameLst>
                                      </p:cBhvr>
                                      <p:to>
                                        <p:strVal val="visible"/>
                                      </p:to>
                                    </p:set>
                                    <p:animEffect transition="in" filter="fade">
                                      <p:cBhvr>
                                        <p:cTn id="169" dur="500"/>
                                        <p:tgtEl>
                                          <p:spTgt spid="7"/>
                                        </p:tgtEl>
                                      </p:cBhvr>
                                    </p:animEffect>
                                  </p:childTnLst>
                                </p:cTn>
                              </p:par>
                            </p:childTnLst>
                          </p:cTn>
                        </p:par>
                        <p:par>
                          <p:cTn id="170" fill="hold">
                            <p:stCondLst>
                              <p:cond delay="14500"/>
                            </p:stCondLst>
                            <p:childTnLst>
                              <p:par>
                                <p:cTn id="171" presetID="10" presetClass="entr" presetSubtype="0" fill="hold" nodeType="afterEffect">
                                  <p:stCondLst>
                                    <p:cond delay="0"/>
                                  </p:stCondLst>
                                  <p:childTnLst>
                                    <p:set>
                                      <p:cBhvr>
                                        <p:cTn id="172" dur="1" fill="hold">
                                          <p:stCondLst>
                                            <p:cond delay="0"/>
                                          </p:stCondLst>
                                        </p:cTn>
                                        <p:tgtEl>
                                          <p:spTgt spid="114"/>
                                        </p:tgtEl>
                                        <p:attrNameLst>
                                          <p:attrName>style.visibility</p:attrName>
                                        </p:attrNameLst>
                                      </p:cBhvr>
                                      <p:to>
                                        <p:strVal val="visible"/>
                                      </p:to>
                                    </p:set>
                                    <p:animEffect transition="in" filter="fade">
                                      <p:cBhvr>
                                        <p:cTn id="173" dur="500"/>
                                        <p:tgtEl>
                                          <p:spTgt spid="114"/>
                                        </p:tgtEl>
                                      </p:cBhvr>
                                    </p:animEffect>
                                  </p:childTnLst>
                                </p:cTn>
                              </p:par>
                            </p:childTnLst>
                          </p:cTn>
                        </p:par>
                        <p:par>
                          <p:cTn id="174" fill="hold">
                            <p:stCondLst>
                              <p:cond delay="15000"/>
                            </p:stCondLst>
                            <p:childTnLst>
                              <p:par>
                                <p:cTn id="175" presetID="10" presetClass="entr" presetSubtype="0" fill="hold" nodeType="afterEffect">
                                  <p:stCondLst>
                                    <p:cond delay="0"/>
                                  </p:stCondLst>
                                  <p:childTnLst>
                                    <p:set>
                                      <p:cBhvr>
                                        <p:cTn id="176" dur="1" fill="hold">
                                          <p:stCondLst>
                                            <p:cond delay="0"/>
                                          </p:stCondLst>
                                        </p:cTn>
                                        <p:tgtEl>
                                          <p:spTgt spid="102"/>
                                        </p:tgtEl>
                                        <p:attrNameLst>
                                          <p:attrName>style.visibility</p:attrName>
                                        </p:attrNameLst>
                                      </p:cBhvr>
                                      <p:to>
                                        <p:strVal val="visible"/>
                                      </p:to>
                                    </p:set>
                                    <p:animEffect transition="in" filter="fade">
                                      <p:cBhvr>
                                        <p:cTn id="177" dur="500"/>
                                        <p:tgtEl>
                                          <p:spTgt spid="102"/>
                                        </p:tgtEl>
                                      </p:cBhvr>
                                    </p:animEffect>
                                  </p:childTnLst>
                                </p:cTn>
                              </p:par>
                            </p:childTnLst>
                          </p:cTn>
                        </p:par>
                        <p:par>
                          <p:cTn id="178" fill="hold">
                            <p:stCondLst>
                              <p:cond delay="15500"/>
                            </p:stCondLst>
                            <p:childTnLst>
                              <p:par>
                                <p:cTn id="179" presetID="10" presetClass="entr" presetSubtype="0" fill="hold" nodeType="afterEffect">
                                  <p:stCondLst>
                                    <p:cond delay="0"/>
                                  </p:stCondLst>
                                  <p:childTnLst>
                                    <p:set>
                                      <p:cBhvr>
                                        <p:cTn id="180" dur="1" fill="hold">
                                          <p:stCondLst>
                                            <p:cond delay="0"/>
                                          </p:stCondLst>
                                        </p:cTn>
                                        <p:tgtEl>
                                          <p:spTgt spid="105"/>
                                        </p:tgtEl>
                                        <p:attrNameLst>
                                          <p:attrName>style.visibility</p:attrName>
                                        </p:attrNameLst>
                                      </p:cBhvr>
                                      <p:to>
                                        <p:strVal val="visible"/>
                                      </p:to>
                                    </p:set>
                                    <p:animEffect transition="in" filter="fade">
                                      <p:cBhvr>
                                        <p:cTn id="181" dur="500"/>
                                        <p:tgtEl>
                                          <p:spTgt spid="105"/>
                                        </p:tgtEl>
                                      </p:cBhvr>
                                    </p:animEffect>
                                  </p:childTnLst>
                                </p:cTn>
                              </p:par>
                            </p:childTnLst>
                          </p:cTn>
                        </p:par>
                        <p:par>
                          <p:cTn id="182" fill="hold">
                            <p:stCondLst>
                              <p:cond delay="16000"/>
                            </p:stCondLst>
                            <p:childTnLst>
                              <p:par>
                                <p:cTn id="183" presetID="10" presetClass="entr" presetSubtype="0" fill="hold" nodeType="afterEffect">
                                  <p:stCondLst>
                                    <p:cond delay="0"/>
                                  </p:stCondLst>
                                  <p:childTnLst>
                                    <p:set>
                                      <p:cBhvr>
                                        <p:cTn id="184" dur="1" fill="hold">
                                          <p:stCondLst>
                                            <p:cond delay="0"/>
                                          </p:stCondLst>
                                        </p:cTn>
                                        <p:tgtEl>
                                          <p:spTgt spid="117"/>
                                        </p:tgtEl>
                                        <p:attrNameLst>
                                          <p:attrName>style.visibility</p:attrName>
                                        </p:attrNameLst>
                                      </p:cBhvr>
                                      <p:to>
                                        <p:strVal val="visible"/>
                                      </p:to>
                                    </p:set>
                                    <p:animEffect transition="in" filter="fade">
                                      <p:cBhvr>
                                        <p:cTn id="185" dur="500"/>
                                        <p:tgtEl>
                                          <p:spTgt spid="117"/>
                                        </p:tgtEl>
                                      </p:cBhvr>
                                    </p:animEffect>
                                  </p:childTnLst>
                                </p:cTn>
                              </p:par>
                            </p:childTnLst>
                          </p:cTn>
                        </p:par>
                        <p:par>
                          <p:cTn id="186" fill="hold">
                            <p:stCondLst>
                              <p:cond delay="16500"/>
                            </p:stCondLst>
                            <p:childTnLst>
                              <p:par>
                                <p:cTn id="187" presetID="10" presetClass="entr" presetSubtype="0" fill="hold" nodeType="afterEffect">
                                  <p:stCondLst>
                                    <p:cond delay="0"/>
                                  </p:stCondLst>
                                  <p:childTnLst>
                                    <p:set>
                                      <p:cBhvr>
                                        <p:cTn id="188" dur="1" fill="hold">
                                          <p:stCondLst>
                                            <p:cond delay="0"/>
                                          </p:stCondLst>
                                        </p:cTn>
                                        <p:tgtEl>
                                          <p:spTgt spid="120"/>
                                        </p:tgtEl>
                                        <p:attrNameLst>
                                          <p:attrName>style.visibility</p:attrName>
                                        </p:attrNameLst>
                                      </p:cBhvr>
                                      <p:to>
                                        <p:strVal val="visible"/>
                                      </p:to>
                                    </p:set>
                                    <p:animEffect transition="in" filter="fade">
                                      <p:cBhvr>
                                        <p:cTn id="189" dur="500"/>
                                        <p:tgtEl>
                                          <p:spTgt spid="120"/>
                                        </p:tgtEl>
                                      </p:cBhvr>
                                    </p:animEffect>
                                  </p:childTnLst>
                                </p:cTn>
                              </p:par>
                            </p:childTnLst>
                          </p:cTn>
                        </p:par>
                        <p:par>
                          <p:cTn id="190" fill="hold">
                            <p:stCondLst>
                              <p:cond delay="17000"/>
                            </p:stCondLst>
                            <p:childTnLst>
                              <p:par>
                                <p:cTn id="191" presetID="10" presetClass="entr" presetSubtype="0" fill="hold" nodeType="afterEffect">
                                  <p:stCondLst>
                                    <p:cond delay="0"/>
                                  </p:stCondLst>
                                  <p:childTnLst>
                                    <p:set>
                                      <p:cBhvr>
                                        <p:cTn id="192" dur="1" fill="hold">
                                          <p:stCondLst>
                                            <p:cond delay="0"/>
                                          </p:stCondLst>
                                        </p:cTn>
                                        <p:tgtEl>
                                          <p:spTgt spid="115"/>
                                        </p:tgtEl>
                                        <p:attrNameLst>
                                          <p:attrName>style.visibility</p:attrName>
                                        </p:attrNameLst>
                                      </p:cBhvr>
                                      <p:to>
                                        <p:strVal val="visible"/>
                                      </p:to>
                                    </p:set>
                                    <p:animEffect transition="in" filter="fade">
                                      <p:cBhvr>
                                        <p:cTn id="193" dur="500"/>
                                        <p:tgtEl>
                                          <p:spTgt spid="115"/>
                                        </p:tgtEl>
                                      </p:cBhvr>
                                    </p:animEffect>
                                  </p:childTnLst>
                                </p:cTn>
                              </p:par>
                            </p:childTnLst>
                          </p:cTn>
                        </p:par>
                        <p:par>
                          <p:cTn id="194" fill="hold">
                            <p:stCondLst>
                              <p:cond delay="17500"/>
                            </p:stCondLst>
                            <p:childTnLst>
                              <p:par>
                                <p:cTn id="195" presetID="10" presetClass="entr" presetSubtype="0" fill="hold" grpId="0" nodeType="afterEffect">
                                  <p:stCondLst>
                                    <p:cond delay="0"/>
                                  </p:stCondLst>
                                  <p:childTnLst>
                                    <p:set>
                                      <p:cBhvr>
                                        <p:cTn id="196" dur="1" fill="hold">
                                          <p:stCondLst>
                                            <p:cond delay="0"/>
                                          </p:stCondLst>
                                        </p:cTn>
                                        <p:tgtEl>
                                          <p:spTgt spid="116"/>
                                        </p:tgtEl>
                                        <p:attrNameLst>
                                          <p:attrName>style.visibility</p:attrName>
                                        </p:attrNameLst>
                                      </p:cBhvr>
                                      <p:to>
                                        <p:strVal val="visible"/>
                                      </p:to>
                                    </p:set>
                                    <p:animEffect transition="in" filter="fade">
                                      <p:cBhvr>
                                        <p:cTn id="19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3" grpId="0" build="p"/>
      <p:bldP spid="11" grpId="0" animBg="1"/>
      <p:bldP spid="35" grpId="0" animBg="1"/>
      <p:bldP spid="36" grpId="0" animBg="1"/>
      <p:bldP spid="37" grpId="0" animBg="1"/>
      <p:bldP spid="38" grpId="0" animBg="1"/>
      <p:bldP spid="46" grpId="0" animBg="1"/>
      <p:bldP spid="47" grpId="0" animBg="1"/>
      <p:bldP spid="48" grpId="0" animBg="1"/>
      <p:bldP spid="49" grpId="0" animBg="1"/>
      <p:bldP spid="50" grpId="0" animBg="1"/>
      <p:bldP spid="65" grpId="0" animBg="1"/>
      <p:bldP spid="66" grpId="0" animBg="1"/>
      <p:bldP spid="87" grpId="0" animBg="1"/>
      <p:bldP spid="88" grpId="0" animBg="1"/>
      <p:bldP spid="89" grpId="0" animBg="1"/>
      <p:bldP spid="90" grpId="0" animBg="1"/>
      <p:bldP spid="94" grpId="0" animBg="1"/>
      <p:bldP spid="95" grpId="0" animBg="1"/>
      <p:bldP spid="96" grpId="0" animBg="1"/>
      <p:bldP spid="97" grpId="0" animBg="1"/>
      <p:bldP spid="98" grpId="0" animBg="1"/>
      <p:bldP spid="7" grpId="0"/>
      <p:bldP spid="1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flipV="1">
            <a:off x="2829001" y="9055294"/>
            <a:ext cx="3944395" cy="584932"/>
            <a:chOff x="1848067" y="2697524"/>
            <a:chExt cx="2311184" cy="316190"/>
          </a:xfrm>
        </p:grpSpPr>
        <p:cxnSp>
          <p:nvCxnSpPr>
            <p:cNvPr id="97" name="Straight Connector 96"/>
            <p:cNvCxnSpPr/>
            <p:nvPr/>
          </p:nvCxnSpPr>
          <p:spPr>
            <a:xfrm flipH="1" flipV="1">
              <a:off x="3661285" y="2697524"/>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1848067" y="2697524"/>
              <a:ext cx="1813219"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829038" y="567771"/>
            <a:ext cx="20729099" cy="1133518"/>
          </a:xfrm>
        </p:spPr>
        <p:txBody>
          <a:bodyPr>
            <a:noAutofit/>
          </a:bodyPr>
          <a:lstStyle/>
          <a:p>
            <a:r>
              <a:rPr lang="en-US" dirty="0" smtClean="0"/>
              <a:t>Tree Diagram </a:t>
            </a:r>
            <a:r>
              <a:rPr lang="en-US" dirty="0" smtClean="0">
                <a:solidFill>
                  <a:schemeClr val="bg2"/>
                </a:solidFill>
              </a:rPr>
              <a:t>Sample</a:t>
            </a:r>
            <a:endParaRPr lang="en-US" dirty="0">
              <a:solidFill>
                <a:schemeClr val="bg2"/>
              </a:solidFill>
            </a:endParaRPr>
          </a:p>
        </p:txBody>
      </p:sp>
      <p:sp>
        <p:nvSpPr>
          <p:cNvPr id="6" name="Slide Number Placeholder 5"/>
          <p:cNvSpPr>
            <a:spLocks noGrp="1"/>
          </p:cNvSpPr>
          <p:nvPr>
            <p:ph type="sldNum" sz="quarter" idx="12"/>
          </p:nvPr>
        </p:nvSpPr>
        <p:spPr/>
        <p:txBody>
          <a:bodyPr/>
          <a:lstStyle/>
          <a:p>
            <a:fld id="{C9468CE9-3F3D-1446-A027-4B4CDD3883B0}" type="slidenum">
              <a:rPr lang="en-US" smtClean="0"/>
              <a:t>42</a:t>
            </a:fld>
            <a:endParaRPr lang="en-US"/>
          </a:p>
        </p:txBody>
      </p:sp>
      <p:sp>
        <p:nvSpPr>
          <p:cNvPr id="11" name="Rectangle 10"/>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29" name="Subtitle 2"/>
          <p:cNvSpPr txBox="1">
            <a:spLocks/>
          </p:cNvSpPr>
          <p:nvPr/>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grpSp>
        <p:nvGrpSpPr>
          <p:cNvPr id="7" name="Group 6"/>
          <p:cNvGrpSpPr/>
          <p:nvPr/>
        </p:nvGrpSpPr>
        <p:grpSpPr>
          <a:xfrm>
            <a:off x="6046710" y="4198728"/>
            <a:ext cx="12121931" cy="7840389"/>
            <a:chOff x="6046710" y="4198728"/>
            <a:chExt cx="12121931" cy="7840389"/>
          </a:xfrm>
        </p:grpSpPr>
        <p:sp>
          <p:nvSpPr>
            <p:cNvPr id="35" name="Freeform 34"/>
            <p:cNvSpPr>
              <a:spLocks/>
            </p:cNvSpPr>
            <p:nvPr/>
          </p:nvSpPr>
          <p:spPr bwMode="auto">
            <a:xfrm>
              <a:off x="9522186" y="8096764"/>
              <a:ext cx="5406706" cy="3942353"/>
            </a:xfrm>
            <a:custGeom>
              <a:avLst/>
              <a:gdLst>
                <a:gd name="T0" fmla="*/ 197 w 454"/>
                <a:gd name="T1" fmla="*/ 254 h 569"/>
                <a:gd name="T2" fmla="*/ 200 w 454"/>
                <a:gd name="T3" fmla="*/ 449 h 569"/>
                <a:gd name="T4" fmla="*/ 148 w 454"/>
                <a:gd name="T5" fmla="*/ 559 h 569"/>
                <a:gd name="T6" fmla="*/ 122 w 454"/>
                <a:gd name="T7" fmla="*/ 569 h 569"/>
                <a:gd name="T8" fmla="*/ 339 w 454"/>
                <a:gd name="T9" fmla="*/ 569 h 569"/>
                <a:gd name="T10" fmla="*/ 304 w 454"/>
                <a:gd name="T11" fmla="*/ 557 h 569"/>
                <a:gd name="T12" fmla="*/ 277 w 454"/>
                <a:gd name="T13" fmla="*/ 354 h 569"/>
                <a:gd name="T14" fmla="*/ 282 w 454"/>
                <a:gd name="T15" fmla="*/ 261 h 569"/>
                <a:gd name="T16" fmla="*/ 315 w 454"/>
                <a:gd name="T17" fmla="*/ 247 h 569"/>
                <a:gd name="T18" fmla="*/ 454 w 454"/>
                <a:gd name="T19" fmla="*/ 120 h 569"/>
                <a:gd name="T20" fmla="*/ 451 w 454"/>
                <a:gd name="T21" fmla="*/ 117 h 569"/>
                <a:gd name="T22" fmla="*/ 451 w 454"/>
                <a:gd name="T23" fmla="*/ 117 h 569"/>
                <a:gd name="T24" fmla="*/ 389 w 454"/>
                <a:gd name="T25" fmla="*/ 164 h 569"/>
                <a:gd name="T26" fmla="*/ 400 w 454"/>
                <a:gd name="T27" fmla="*/ 82 h 569"/>
                <a:gd name="T28" fmla="*/ 399 w 454"/>
                <a:gd name="T29" fmla="*/ 82 h 569"/>
                <a:gd name="T30" fmla="*/ 398 w 454"/>
                <a:gd name="T31" fmla="*/ 82 h 569"/>
                <a:gd name="T32" fmla="*/ 362 w 454"/>
                <a:gd name="T33" fmla="*/ 182 h 569"/>
                <a:gd name="T34" fmla="*/ 257 w 454"/>
                <a:gd name="T35" fmla="*/ 234 h 569"/>
                <a:gd name="T36" fmla="*/ 241 w 454"/>
                <a:gd name="T37" fmla="*/ 146 h 569"/>
                <a:gd name="T38" fmla="*/ 296 w 454"/>
                <a:gd name="T39" fmla="*/ 54 h 569"/>
                <a:gd name="T40" fmla="*/ 295 w 454"/>
                <a:gd name="T41" fmla="*/ 54 h 569"/>
                <a:gd name="T42" fmla="*/ 294 w 454"/>
                <a:gd name="T43" fmla="*/ 52 h 569"/>
                <a:gd name="T44" fmla="*/ 238 w 454"/>
                <a:gd name="T45" fmla="*/ 113 h 569"/>
                <a:gd name="T46" fmla="*/ 235 w 454"/>
                <a:gd name="T47" fmla="*/ 35 h 569"/>
                <a:gd name="T48" fmla="*/ 235 w 454"/>
                <a:gd name="T49" fmla="*/ 35 h 569"/>
                <a:gd name="T50" fmla="*/ 230 w 454"/>
                <a:gd name="T51" fmla="*/ 35 h 569"/>
                <a:gd name="T52" fmla="*/ 219 w 454"/>
                <a:gd name="T53" fmla="*/ 223 h 569"/>
                <a:gd name="T54" fmla="*/ 122 w 454"/>
                <a:gd name="T55" fmla="*/ 132 h 569"/>
                <a:gd name="T56" fmla="*/ 137 w 454"/>
                <a:gd name="T57" fmla="*/ 64 h 569"/>
                <a:gd name="T58" fmla="*/ 135 w 454"/>
                <a:gd name="T59" fmla="*/ 63 h 569"/>
                <a:gd name="T60" fmla="*/ 135 w 454"/>
                <a:gd name="T61" fmla="*/ 63 h 569"/>
                <a:gd name="T62" fmla="*/ 113 w 454"/>
                <a:gd name="T63" fmla="*/ 118 h 569"/>
                <a:gd name="T64" fmla="*/ 52 w 454"/>
                <a:gd name="T65" fmla="*/ 1 h 569"/>
                <a:gd name="T66" fmla="*/ 50 w 454"/>
                <a:gd name="T67" fmla="*/ 0 h 569"/>
                <a:gd name="T68" fmla="*/ 46 w 454"/>
                <a:gd name="T69" fmla="*/ 1 h 569"/>
                <a:gd name="T70" fmla="*/ 74 w 454"/>
                <a:gd name="T71" fmla="*/ 91 h 569"/>
                <a:gd name="T72" fmla="*/ 74 w 454"/>
                <a:gd name="T73" fmla="*/ 91 h 569"/>
                <a:gd name="T74" fmla="*/ 149 w 454"/>
                <a:gd name="T75" fmla="*/ 208 h 569"/>
                <a:gd name="T76" fmla="*/ 3 w 454"/>
                <a:gd name="T77" fmla="*/ 195 h 569"/>
                <a:gd name="T78" fmla="*/ 3 w 454"/>
                <a:gd name="T79" fmla="*/ 196 h 569"/>
                <a:gd name="T80" fmla="*/ 0 w 454"/>
                <a:gd name="T81" fmla="*/ 201 h 569"/>
                <a:gd name="T82" fmla="*/ 172 w 454"/>
                <a:gd name="T83" fmla="*/ 237 h 569"/>
                <a:gd name="T84" fmla="*/ 197 w 454"/>
                <a:gd name="T85" fmla="*/ 254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4" h="569">
                  <a:moveTo>
                    <a:pt x="197" y="254"/>
                  </a:moveTo>
                  <a:cubicBezTo>
                    <a:pt x="209" y="304"/>
                    <a:pt x="213" y="368"/>
                    <a:pt x="200" y="449"/>
                  </a:cubicBezTo>
                  <a:cubicBezTo>
                    <a:pt x="191" y="518"/>
                    <a:pt x="199" y="559"/>
                    <a:pt x="148" y="559"/>
                  </a:cubicBezTo>
                  <a:cubicBezTo>
                    <a:pt x="148" y="559"/>
                    <a:pt x="138" y="555"/>
                    <a:pt x="122" y="569"/>
                  </a:cubicBezTo>
                  <a:cubicBezTo>
                    <a:pt x="339" y="569"/>
                    <a:pt x="339" y="569"/>
                    <a:pt x="339" y="569"/>
                  </a:cubicBezTo>
                  <a:cubicBezTo>
                    <a:pt x="328" y="564"/>
                    <a:pt x="315" y="559"/>
                    <a:pt x="304" y="557"/>
                  </a:cubicBezTo>
                  <a:cubicBezTo>
                    <a:pt x="292" y="529"/>
                    <a:pt x="279" y="475"/>
                    <a:pt x="277" y="354"/>
                  </a:cubicBezTo>
                  <a:cubicBezTo>
                    <a:pt x="276" y="318"/>
                    <a:pt x="278" y="287"/>
                    <a:pt x="282" y="261"/>
                  </a:cubicBezTo>
                  <a:cubicBezTo>
                    <a:pt x="315" y="247"/>
                    <a:pt x="315" y="247"/>
                    <a:pt x="315" y="247"/>
                  </a:cubicBezTo>
                  <a:cubicBezTo>
                    <a:pt x="404" y="194"/>
                    <a:pt x="433" y="147"/>
                    <a:pt x="454" y="120"/>
                  </a:cubicBezTo>
                  <a:cubicBezTo>
                    <a:pt x="451" y="117"/>
                    <a:pt x="451" y="117"/>
                    <a:pt x="451" y="117"/>
                  </a:cubicBezTo>
                  <a:cubicBezTo>
                    <a:pt x="451" y="117"/>
                    <a:pt x="451" y="117"/>
                    <a:pt x="451" y="117"/>
                  </a:cubicBezTo>
                  <a:cubicBezTo>
                    <a:pt x="428" y="135"/>
                    <a:pt x="407" y="151"/>
                    <a:pt x="389" y="164"/>
                  </a:cubicBezTo>
                  <a:cubicBezTo>
                    <a:pt x="396" y="133"/>
                    <a:pt x="398" y="121"/>
                    <a:pt x="400" y="82"/>
                  </a:cubicBezTo>
                  <a:cubicBezTo>
                    <a:pt x="399" y="82"/>
                    <a:pt x="399" y="82"/>
                    <a:pt x="399" y="82"/>
                  </a:cubicBezTo>
                  <a:cubicBezTo>
                    <a:pt x="399" y="82"/>
                    <a:pt x="398" y="82"/>
                    <a:pt x="398" y="82"/>
                  </a:cubicBezTo>
                  <a:cubicBezTo>
                    <a:pt x="393" y="101"/>
                    <a:pt x="379" y="147"/>
                    <a:pt x="362" y="182"/>
                  </a:cubicBezTo>
                  <a:cubicBezTo>
                    <a:pt x="312" y="215"/>
                    <a:pt x="278" y="228"/>
                    <a:pt x="257" y="234"/>
                  </a:cubicBezTo>
                  <a:cubicBezTo>
                    <a:pt x="251" y="213"/>
                    <a:pt x="245" y="185"/>
                    <a:pt x="241" y="146"/>
                  </a:cubicBezTo>
                  <a:cubicBezTo>
                    <a:pt x="257" y="110"/>
                    <a:pt x="284" y="70"/>
                    <a:pt x="296" y="54"/>
                  </a:cubicBezTo>
                  <a:cubicBezTo>
                    <a:pt x="295" y="54"/>
                    <a:pt x="295" y="54"/>
                    <a:pt x="295" y="54"/>
                  </a:cubicBezTo>
                  <a:cubicBezTo>
                    <a:pt x="294" y="52"/>
                    <a:pt x="294" y="52"/>
                    <a:pt x="294" y="52"/>
                  </a:cubicBezTo>
                  <a:cubicBezTo>
                    <a:pt x="265" y="79"/>
                    <a:pt x="258" y="88"/>
                    <a:pt x="238" y="113"/>
                  </a:cubicBezTo>
                  <a:cubicBezTo>
                    <a:pt x="236" y="91"/>
                    <a:pt x="235" y="64"/>
                    <a:pt x="235" y="35"/>
                  </a:cubicBezTo>
                  <a:cubicBezTo>
                    <a:pt x="235" y="35"/>
                    <a:pt x="235" y="35"/>
                    <a:pt x="235" y="35"/>
                  </a:cubicBezTo>
                  <a:cubicBezTo>
                    <a:pt x="230" y="35"/>
                    <a:pt x="230" y="35"/>
                    <a:pt x="230" y="35"/>
                  </a:cubicBezTo>
                  <a:cubicBezTo>
                    <a:pt x="223" y="69"/>
                    <a:pt x="210" y="143"/>
                    <a:pt x="219" y="223"/>
                  </a:cubicBezTo>
                  <a:cubicBezTo>
                    <a:pt x="219" y="223"/>
                    <a:pt x="175" y="205"/>
                    <a:pt x="122" y="132"/>
                  </a:cubicBezTo>
                  <a:cubicBezTo>
                    <a:pt x="123" y="120"/>
                    <a:pt x="125" y="90"/>
                    <a:pt x="137" y="64"/>
                  </a:cubicBezTo>
                  <a:cubicBezTo>
                    <a:pt x="135" y="63"/>
                    <a:pt x="135" y="63"/>
                    <a:pt x="135" y="63"/>
                  </a:cubicBezTo>
                  <a:cubicBezTo>
                    <a:pt x="135" y="63"/>
                    <a:pt x="135" y="63"/>
                    <a:pt x="135" y="63"/>
                  </a:cubicBezTo>
                  <a:cubicBezTo>
                    <a:pt x="127" y="75"/>
                    <a:pt x="118" y="94"/>
                    <a:pt x="113" y="118"/>
                  </a:cubicBezTo>
                  <a:cubicBezTo>
                    <a:pt x="93" y="88"/>
                    <a:pt x="72" y="50"/>
                    <a:pt x="52" y="1"/>
                  </a:cubicBezTo>
                  <a:cubicBezTo>
                    <a:pt x="51" y="1"/>
                    <a:pt x="51" y="1"/>
                    <a:pt x="50" y="0"/>
                  </a:cubicBezTo>
                  <a:cubicBezTo>
                    <a:pt x="46" y="1"/>
                    <a:pt x="46" y="1"/>
                    <a:pt x="46" y="1"/>
                  </a:cubicBezTo>
                  <a:cubicBezTo>
                    <a:pt x="49" y="17"/>
                    <a:pt x="74" y="91"/>
                    <a:pt x="74" y="91"/>
                  </a:cubicBezTo>
                  <a:cubicBezTo>
                    <a:pt x="74" y="91"/>
                    <a:pt x="74" y="91"/>
                    <a:pt x="74" y="91"/>
                  </a:cubicBezTo>
                  <a:cubicBezTo>
                    <a:pt x="91" y="132"/>
                    <a:pt x="115" y="175"/>
                    <a:pt x="149" y="208"/>
                  </a:cubicBezTo>
                  <a:cubicBezTo>
                    <a:pt x="149" y="208"/>
                    <a:pt x="89" y="222"/>
                    <a:pt x="3" y="195"/>
                  </a:cubicBezTo>
                  <a:cubicBezTo>
                    <a:pt x="3" y="196"/>
                    <a:pt x="3" y="196"/>
                    <a:pt x="3" y="196"/>
                  </a:cubicBezTo>
                  <a:cubicBezTo>
                    <a:pt x="0" y="201"/>
                    <a:pt x="0" y="201"/>
                    <a:pt x="0" y="201"/>
                  </a:cubicBezTo>
                  <a:cubicBezTo>
                    <a:pt x="37" y="218"/>
                    <a:pt x="97" y="238"/>
                    <a:pt x="172" y="237"/>
                  </a:cubicBezTo>
                  <a:cubicBezTo>
                    <a:pt x="178" y="238"/>
                    <a:pt x="187" y="243"/>
                    <a:pt x="197" y="254"/>
                  </a:cubicBezTo>
                  <a:close/>
                </a:path>
              </a:pathLst>
            </a:custGeom>
            <a:solidFill>
              <a:srgbClr val="805430"/>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6" name="Freeform 35"/>
            <p:cNvSpPr>
              <a:spLocks/>
            </p:cNvSpPr>
            <p:nvPr/>
          </p:nvSpPr>
          <p:spPr bwMode="auto">
            <a:xfrm rot="4567797">
              <a:off x="6199162" y="6221449"/>
              <a:ext cx="3559092" cy="3863995"/>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7" name="Freeform 36"/>
            <p:cNvSpPr>
              <a:spLocks/>
            </p:cNvSpPr>
            <p:nvPr/>
          </p:nvSpPr>
          <p:spPr bwMode="auto">
            <a:xfrm rot="7742864">
              <a:off x="8768714" y="4118237"/>
              <a:ext cx="3559092" cy="3863995"/>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8" name="Freeform 37"/>
            <p:cNvSpPr>
              <a:spLocks/>
            </p:cNvSpPr>
            <p:nvPr/>
          </p:nvSpPr>
          <p:spPr bwMode="auto">
            <a:xfrm rot="9355996">
              <a:off x="11672916" y="4198728"/>
              <a:ext cx="3559091" cy="3863995"/>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9" name="Freeform 38"/>
            <p:cNvSpPr>
              <a:spLocks/>
            </p:cNvSpPr>
            <p:nvPr/>
          </p:nvSpPr>
          <p:spPr bwMode="auto">
            <a:xfrm rot="10800000">
              <a:off x="14377688" y="5168929"/>
              <a:ext cx="3559091" cy="3863995"/>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40" name="Freeform 39"/>
            <p:cNvSpPr>
              <a:spLocks/>
            </p:cNvSpPr>
            <p:nvPr/>
          </p:nvSpPr>
          <p:spPr bwMode="auto">
            <a:xfrm rot="5696320">
              <a:off x="9243442" y="7157116"/>
              <a:ext cx="2126128" cy="2308271"/>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41" name="Freeform 40"/>
            <p:cNvSpPr>
              <a:spLocks/>
            </p:cNvSpPr>
            <p:nvPr/>
          </p:nvSpPr>
          <p:spPr bwMode="auto">
            <a:xfrm rot="8492870">
              <a:off x="11484890" y="4369000"/>
              <a:ext cx="1496900" cy="1625138"/>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2">
                <a:alpha val="60000"/>
              </a:schemeClr>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42" name="Freeform 41"/>
            <p:cNvSpPr>
              <a:spLocks/>
            </p:cNvSpPr>
            <p:nvPr/>
          </p:nvSpPr>
          <p:spPr bwMode="auto">
            <a:xfrm rot="10051992">
              <a:off x="14486603" y="4847897"/>
              <a:ext cx="1496900" cy="1625138"/>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43" name="Freeform 42"/>
            <p:cNvSpPr>
              <a:spLocks/>
            </p:cNvSpPr>
            <p:nvPr/>
          </p:nvSpPr>
          <p:spPr bwMode="auto">
            <a:xfrm rot="13144547">
              <a:off x="13974497" y="7927580"/>
              <a:ext cx="2126128" cy="2308271"/>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5">
                <a:alpha val="31000"/>
              </a:schemeClr>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44" name="Freeform 43"/>
            <p:cNvSpPr>
              <a:spLocks/>
            </p:cNvSpPr>
            <p:nvPr/>
          </p:nvSpPr>
          <p:spPr bwMode="auto">
            <a:xfrm rot="5080426">
              <a:off x="7236038" y="5325278"/>
              <a:ext cx="1619874" cy="1758646"/>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45" name="Freeform 44"/>
            <p:cNvSpPr>
              <a:spLocks/>
            </p:cNvSpPr>
            <p:nvPr/>
          </p:nvSpPr>
          <p:spPr bwMode="auto">
            <a:xfrm rot="8176420">
              <a:off x="8270883" y="4872274"/>
              <a:ext cx="1564282" cy="1758646"/>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2">
                <a:alpha val="60000"/>
              </a:schemeClr>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46" name="Freeform 45"/>
            <p:cNvSpPr>
              <a:spLocks/>
            </p:cNvSpPr>
            <p:nvPr/>
          </p:nvSpPr>
          <p:spPr bwMode="auto">
            <a:xfrm rot="8492870">
              <a:off x="11298189" y="6626758"/>
              <a:ext cx="1496900" cy="1625138"/>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2">
                <a:alpha val="60000"/>
              </a:schemeClr>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47" name="Freeform 46"/>
            <p:cNvSpPr>
              <a:spLocks/>
            </p:cNvSpPr>
            <p:nvPr/>
          </p:nvSpPr>
          <p:spPr bwMode="auto">
            <a:xfrm rot="10051992">
              <a:off x="13102637" y="7669832"/>
              <a:ext cx="1496900" cy="1625138"/>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48" name="Freeform 47"/>
            <p:cNvSpPr>
              <a:spLocks/>
            </p:cNvSpPr>
            <p:nvPr/>
          </p:nvSpPr>
          <p:spPr bwMode="auto">
            <a:xfrm rot="11618841">
              <a:off x="16671741" y="6544630"/>
              <a:ext cx="1496900" cy="1625138"/>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5">
                <a:alpha val="60000"/>
              </a:schemeClr>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sp>
        <p:nvSpPr>
          <p:cNvPr id="65" name="AutoShape 84"/>
          <p:cNvSpPr>
            <a:spLocks/>
          </p:cNvSpPr>
          <p:nvPr/>
        </p:nvSpPr>
        <p:spPr bwMode="auto">
          <a:xfrm>
            <a:off x="10068226" y="5514491"/>
            <a:ext cx="999864" cy="978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87" name="AutoShape 15"/>
          <p:cNvSpPr>
            <a:spLocks/>
          </p:cNvSpPr>
          <p:nvPr/>
        </p:nvSpPr>
        <p:spPr bwMode="auto">
          <a:xfrm>
            <a:off x="15674042" y="6696597"/>
            <a:ext cx="877748" cy="855910"/>
          </a:xfrm>
          <a:custGeom>
            <a:avLst/>
            <a:gdLst>
              <a:gd name="T0" fmla="+- 0 10782 53"/>
              <a:gd name="T1" fmla="*/ T0 w 21459"/>
              <a:gd name="T2" fmla="+- 0 10819 39"/>
              <a:gd name="T3" fmla="*/ 10819 h 21561"/>
              <a:gd name="T4" fmla="+- 0 10782 53"/>
              <a:gd name="T5" fmla="*/ T4 w 21459"/>
              <a:gd name="T6" fmla="+- 0 10819 39"/>
              <a:gd name="T7" fmla="*/ 10819 h 21561"/>
              <a:gd name="T8" fmla="+- 0 10782 53"/>
              <a:gd name="T9" fmla="*/ T8 w 21459"/>
              <a:gd name="T10" fmla="+- 0 10819 39"/>
              <a:gd name="T11" fmla="*/ 10819 h 21561"/>
              <a:gd name="T12" fmla="+- 0 10782 53"/>
              <a:gd name="T13" fmla="*/ T12 w 21459"/>
              <a:gd name="T14" fmla="+- 0 10819 39"/>
              <a:gd name="T15" fmla="*/ 10819 h 21561"/>
            </a:gdLst>
            <a:ahLst/>
            <a:cxnLst>
              <a:cxn ang="0">
                <a:pos x="T1" y="T3"/>
              </a:cxn>
              <a:cxn ang="0">
                <a:pos x="T5" y="T7"/>
              </a:cxn>
              <a:cxn ang="0">
                <a:pos x="T9" y="T11"/>
              </a:cxn>
              <a:cxn ang="0">
                <a:pos x="T13" y="T15"/>
              </a:cxn>
            </a:cxnLst>
            <a:rect l="0" t="0" r="r" b="b"/>
            <a:pathLst>
              <a:path w="21459" h="21561">
                <a:moveTo>
                  <a:pt x="20359" y="4319"/>
                </a:moveTo>
                <a:cubicBezTo>
                  <a:pt x="20703" y="4451"/>
                  <a:pt x="20960" y="4653"/>
                  <a:pt x="21125" y="4923"/>
                </a:cubicBezTo>
                <a:cubicBezTo>
                  <a:pt x="21468" y="5418"/>
                  <a:pt x="21546" y="6025"/>
                  <a:pt x="21363" y="6735"/>
                </a:cubicBezTo>
                <a:lnTo>
                  <a:pt x="17812" y="19432"/>
                </a:lnTo>
                <a:cubicBezTo>
                  <a:pt x="17663" y="20051"/>
                  <a:pt x="17338" y="20561"/>
                  <a:pt x="16840" y="20960"/>
                </a:cubicBezTo>
                <a:cubicBezTo>
                  <a:pt x="16342" y="21361"/>
                  <a:pt x="15810" y="21560"/>
                  <a:pt x="15242" y="21560"/>
                </a:cubicBezTo>
                <a:lnTo>
                  <a:pt x="3374" y="21560"/>
                </a:lnTo>
                <a:cubicBezTo>
                  <a:pt x="3031" y="21560"/>
                  <a:pt x="2698" y="21496"/>
                  <a:pt x="2378" y="21358"/>
                </a:cubicBezTo>
                <a:cubicBezTo>
                  <a:pt x="2056" y="21223"/>
                  <a:pt x="1747" y="21042"/>
                  <a:pt x="1456" y="20810"/>
                </a:cubicBezTo>
                <a:cubicBezTo>
                  <a:pt x="1162" y="20581"/>
                  <a:pt x="906" y="20312"/>
                  <a:pt x="683" y="19998"/>
                </a:cubicBezTo>
                <a:cubicBezTo>
                  <a:pt x="463" y="19685"/>
                  <a:pt x="287" y="19345"/>
                  <a:pt x="161" y="18978"/>
                </a:cubicBezTo>
                <a:cubicBezTo>
                  <a:pt x="-46" y="18345"/>
                  <a:pt x="-53" y="17750"/>
                  <a:pt x="138" y="17199"/>
                </a:cubicBezTo>
                <a:cubicBezTo>
                  <a:pt x="156" y="17049"/>
                  <a:pt x="172" y="16900"/>
                  <a:pt x="188" y="16759"/>
                </a:cubicBezTo>
                <a:cubicBezTo>
                  <a:pt x="206" y="16613"/>
                  <a:pt x="222" y="16449"/>
                  <a:pt x="237" y="16273"/>
                </a:cubicBezTo>
                <a:cubicBezTo>
                  <a:pt x="237" y="16179"/>
                  <a:pt x="222" y="16082"/>
                  <a:pt x="188" y="15985"/>
                </a:cubicBezTo>
                <a:cubicBezTo>
                  <a:pt x="156" y="15889"/>
                  <a:pt x="146" y="15792"/>
                  <a:pt x="161" y="15695"/>
                </a:cubicBezTo>
                <a:cubicBezTo>
                  <a:pt x="180" y="15549"/>
                  <a:pt x="245" y="15402"/>
                  <a:pt x="358" y="15256"/>
                </a:cubicBezTo>
                <a:cubicBezTo>
                  <a:pt x="471" y="15109"/>
                  <a:pt x="578" y="14942"/>
                  <a:pt x="678" y="14757"/>
                </a:cubicBezTo>
                <a:cubicBezTo>
                  <a:pt x="872" y="14411"/>
                  <a:pt x="1060" y="13986"/>
                  <a:pt x="1249" y="13485"/>
                </a:cubicBezTo>
                <a:cubicBezTo>
                  <a:pt x="1438" y="12987"/>
                  <a:pt x="1574" y="12553"/>
                  <a:pt x="1655" y="12190"/>
                </a:cubicBezTo>
                <a:cubicBezTo>
                  <a:pt x="1689" y="12040"/>
                  <a:pt x="1686" y="11896"/>
                  <a:pt x="1642" y="11762"/>
                </a:cubicBezTo>
                <a:cubicBezTo>
                  <a:pt x="1603" y="11627"/>
                  <a:pt x="1597" y="11504"/>
                  <a:pt x="1631" y="11389"/>
                </a:cubicBezTo>
                <a:cubicBezTo>
                  <a:pt x="1665" y="11240"/>
                  <a:pt x="1734" y="11111"/>
                  <a:pt x="1838" y="11005"/>
                </a:cubicBezTo>
                <a:cubicBezTo>
                  <a:pt x="1943" y="10897"/>
                  <a:pt x="2027" y="10788"/>
                  <a:pt x="2095" y="10671"/>
                </a:cubicBezTo>
                <a:cubicBezTo>
                  <a:pt x="2179" y="10507"/>
                  <a:pt x="2268" y="10308"/>
                  <a:pt x="2365" y="10082"/>
                </a:cubicBezTo>
                <a:cubicBezTo>
                  <a:pt x="2459" y="9859"/>
                  <a:pt x="2551" y="9628"/>
                  <a:pt x="2635" y="9390"/>
                </a:cubicBezTo>
                <a:cubicBezTo>
                  <a:pt x="2719" y="9150"/>
                  <a:pt x="2784" y="8918"/>
                  <a:pt x="2837" y="8690"/>
                </a:cubicBezTo>
                <a:cubicBezTo>
                  <a:pt x="2887" y="8461"/>
                  <a:pt x="2918" y="8271"/>
                  <a:pt x="2936" y="8118"/>
                </a:cubicBezTo>
                <a:cubicBezTo>
                  <a:pt x="2952" y="7972"/>
                  <a:pt x="2944" y="7816"/>
                  <a:pt x="2910" y="7655"/>
                </a:cubicBezTo>
                <a:cubicBezTo>
                  <a:pt x="2876" y="7497"/>
                  <a:pt x="2876" y="7365"/>
                  <a:pt x="2910" y="7248"/>
                </a:cubicBezTo>
                <a:cubicBezTo>
                  <a:pt x="2960" y="7101"/>
                  <a:pt x="3046" y="6978"/>
                  <a:pt x="3167" y="6878"/>
                </a:cubicBezTo>
                <a:cubicBezTo>
                  <a:pt x="3288" y="6778"/>
                  <a:pt x="3390" y="6664"/>
                  <a:pt x="3476" y="6532"/>
                </a:cubicBezTo>
                <a:cubicBezTo>
                  <a:pt x="3557" y="6421"/>
                  <a:pt x="3649" y="6263"/>
                  <a:pt x="3746" y="6049"/>
                </a:cubicBezTo>
                <a:cubicBezTo>
                  <a:pt x="3840" y="5841"/>
                  <a:pt x="3937" y="5609"/>
                  <a:pt x="4034" y="5354"/>
                </a:cubicBezTo>
                <a:cubicBezTo>
                  <a:pt x="4129" y="5102"/>
                  <a:pt x="4210" y="4856"/>
                  <a:pt x="4278" y="4618"/>
                </a:cubicBezTo>
                <a:cubicBezTo>
                  <a:pt x="4344" y="4381"/>
                  <a:pt x="4385" y="4170"/>
                  <a:pt x="4404" y="3979"/>
                </a:cubicBezTo>
                <a:cubicBezTo>
                  <a:pt x="4420" y="3868"/>
                  <a:pt x="4404" y="3754"/>
                  <a:pt x="4354" y="3636"/>
                </a:cubicBezTo>
                <a:cubicBezTo>
                  <a:pt x="4304" y="3519"/>
                  <a:pt x="4294" y="3390"/>
                  <a:pt x="4328" y="3249"/>
                </a:cubicBezTo>
                <a:cubicBezTo>
                  <a:pt x="4362" y="3120"/>
                  <a:pt x="4438" y="2980"/>
                  <a:pt x="4561" y="2836"/>
                </a:cubicBezTo>
                <a:cubicBezTo>
                  <a:pt x="4682" y="2692"/>
                  <a:pt x="4792" y="2543"/>
                  <a:pt x="4894" y="2393"/>
                </a:cubicBezTo>
                <a:cubicBezTo>
                  <a:pt x="5025" y="2159"/>
                  <a:pt x="5145" y="1886"/>
                  <a:pt x="5250" y="1573"/>
                </a:cubicBezTo>
                <a:cubicBezTo>
                  <a:pt x="5355" y="1262"/>
                  <a:pt x="5481" y="975"/>
                  <a:pt x="5625" y="717"/>
                </a:cubicBezTo>
                <a:cubicBezTo>
                  <a:pt x="5772" y="462"/>
                  <a:pt x="5966" y="259"/>
                  <a:pt x="6204" y="116"/>
                </a:cubicBezTo>
                <a:cubicBezTo>
                  <a:pt x="6440" y="-31"/>
                  <a:pt x="6767" y="-39"/>
                  <a:pt x="7176" y="92"/>
                </a:cubicBezTo>
                <a:lnTo>
                  <a:pt x="7150" y="151"/>
                </a:lnTo>
                <a:cubicBezTo>
                  <a:pt x="7409" y="54"/>
                  <a:pt x="7635" y="10"/>
                  <a:pt x="7829" y="10"/>
                </a:cubicBezTo>
                <a:lnTo>
                  <a:pt x="17613" y="10"/>
                </a:lnTo>
                <a:cubicBezTo>
                  <a:pt x="18266" y="10"/>
                  <a:pt x="18764" y="277"/>
                  <a:pt x="19107" y="805"/>
                </a:cubicBezTo>
                <a:cubicBezTo>
                  <a:pt x="19448" y="1303"/>
                  <a:pt x="19524" y="1904"/>
                  <a:pt x="19330" y="2616"/>
                </a:cubicBezTo>
                <a:lnTo>
                  <a:pt x="15782" y="15329"/>
                </a:lnTo>
                <a:cubicBezTo>
                  <a:pt x="15630" y="15918"/>
                  <a:pt x="15307" y="16419"/>
                  <a:pt x="14809" y="16829"/>
                </a:cubicBezTo>
                <a:cubicBezTo>
                  <a:pt x="14312" y="17243"/>
                  <a:pt x="13782" y="17448"/>
                  <a:pt x="13221" y="17448"/>
                </a:cubicBezTo>
                <a:lnTo>
                  <a:pt x="2019" y="17448"/>
                </a:lnTo>
                <a:cubicBezTo>
                  <a:pt x="1935" y="17448"/>
                  <a:pt x="1852" y="17460"/>
                  <a:pt x="1762" y="17477"/>
                </a:cubicBezTo>
                <a:cubicBezTo>
                  <a:pt x="1676" y="17495"/>
                  <a:pt x="1597" y="17551"/>
                  <a:pt x="1529" y="17644"/>
                </a:cubicBezTo>
                <a:cubicBezTo>
                  <a:pt x="1430" y="17832"/>
                  <a:pt x="1430" y="18096"/>
                  <a:pt x="1529" y="18430"/>
                </a:cubicBezTo>
                <a:cubicBezTo>
                  <a:pt x="1665" y="18834"/>
                  <a:pt x="1914" y="19186"/>
                  <a:pt x="2284" y="19488"/>
                </a:cubicBezTo>
                <a:cubicBezTo>
                  <a:pt x="2651" y="19796"/>
                  <a:pt x="3015" y="19945"/>
                  <a:pt x="3374" y="19945"/>
                </a:cubicBezTo>
                <a:lnTo>
                  <a:pt x="15242" y="19945"/>
                </a:lnTo>
                <a:cubicBezTo>
                  <a:pt x="15485" y="19945"/>
                  <a:pt x="15724" y="19846"/>
                  <a:pt x="15962" y="19643"/>
                </a:cubicBezTo>
                <a:cubicBezTo>
                  <a:pt x="16201" y="19444"/>
                  <a:pt x="16358" y="19221"/>
                  <a:pt x="16434" y="18975"/>
                </a:cubicBezTo>
                <a:lnTo>
                  <a:pt x="20310" y="5128"/>
                </a:lnTo>
                <a:cubicBezTo>
                  <a:pt x="20344" y="4979"/>
                  <a:pt x="20365" y="4841"/>
                  <a:pt x="20373" y="4715"/>
                </a:cubicBezTo>
                <a:cubicBezTo>
                  <a:pt x="20378" y="4592"/>
                  <a:pt x="20373" y="4460"/>
                  <a:pt x="20359" y="4319"/>
                </a:cubicBezTo>
                <a:moveTo>
                  <a:pt x="6285" y="8083"/>
                </a:moveTo>
                <a:cubicBezTo>
                  <a:pt x="6201" y="8446"/>
                  <a:pt x="6311" y="8628"/>
                  <a:pt x="6610" y="8628"/>
                </a:cubicBezTo>
                <a:lnTo>
                  <a:pt x="14325" y="8628"/>
                </a:lnTo>
                <a:cubicBezTo>
                  <a:pt x="14461" y="8628"/>
                  <a:pt x="14587" y="8578"/>
                  <a:pt x="14707" y="8473"/>
                </a:cubicBezTo>
                <a:cubicBezTo>
                  <a:pt x="14830" y="8370"/>
                  <a:pt x="14906" y="8238"/>
                  <a:pt x="14940" y="8083"/>
                </a:cubicBezTo>
                <a:lnTo>
                  <a:pt x="15242" y="7028"/>
                </a:lnTo>
                <a:cubicBezTo>
                  <a:pt x="15276" y="6881"/>
                  <a:pt x="15263" y="6752"/>
                  <a:pt x="15205" y="6641"/>
                </a:cubicBezTo>
                <a:cubicBezTo>
                  <a:pt x="15145" y="6535"/>
                  <a:pt x="15051" y="6483"/>
                  <a:pt x="14914" y="6483"/>
                </a:cubicBezTo>
                <a:lnTo>
                  <a:pt x="7202" y="6483"/>
                </a:lnTo>
                <a:cubicBezTo>
                  <a:pt x="7066" y="6483"/>
                  <a:pt x="6935" y="6532"/>
                  <a:pt x="6807" y="6638"/>
                </a:cubicBezTo>
                <a:cubicBezTo>
                  <a:pt x="6676" y="6740"/>
                  <a:pt x="6594" y="6869"/>
                  <a:pt x="6560" y="7028"/>
                </a:cubicBezTo>
                <a:lnTo>
                  <a:pt x="6285" y="8083"/>
                </a:lnTo>
                <a:close/>
                <a:moveTo>
                  <a:pt x="7150" y="4867"/>
                </a:moveTo>
                <a:cubicBezTo>
                  <a:pt x="7116" y="5017"/>
                  <a:pt x="7132" y="5140"/>
                  <a:pt x="7195" y="5240"/>
                </a:cubicBezTo>
                <a:cubicBezTo>
                  <a:pt x="7257" y="5336"/>
                  <a:pt x="7354" y="5386"/>
                  <a:pt x="7488" y="5386"/>
                </a:cubicBezTo>
                <a:lnTo>
                  <a:pt x="15192" y="5386"/>
                </a:lnTo>
                <a:cubicBezTo>
                  <a:pt x="15326" y="5386"/>
                  <a:pt x="15451" y="5336"/>
                  <a:pt x="15575" y="5240"/>
                </a:cubicBezTo>
                <a:cubicBezTo>
                  <a:pt x="15695" y="5140"/>
                  <a:pt x="15784" y="5017"/>
                  <a:pt x="15845" y="4867"/>
                </a:cubicBezTo>
                <a:lnTo>
                  <a:pt x="16120" y="3771"/>
                </a:lnTo>
                <a:cubicBezTo>
                  <a:pt x="16154" y="3622"/>
                  <a:pt x="16141" y="3493"/>
                  <a:pt x="16083" y="3387"/>
                </a:cubicBezTo>
                <a:cubicBezTo>
                  <a:pt x="16023" y="3279"/>
                  <a:pt x="15923" y="3223"/>
                  <a:pt x="15782" y="3223"/>
                </a:cubicBezTo>
                <a:lnTo>
                  <a:pt x="8078" y="3223"/>
                </a:lnTo>
                <a:cubicBezTo>
                  <a:pt x="7944" y="3223"/>
                  <a:pt x="7818" y="3279"/>
                  <a:pt x="7695" y="3387"/>
                </a:cubicBezTo>
                <a:cubicBezTo>
                  <a:pt x="7575" y="3493"/>
                  <a:pt x="7488" y="3622"/>
                  <a:pt x="7438" y="3771"/>
                </a:cubicBezTo>
                <a:lnTo>
                  <a:pt x="7150" y="4867"/>
                </a:lnTo>
                <a:close/>
              </a:path>
            </a:pathLst>
          </a:custGeom>
          <a:solidFill>
            <a:schemeClr val="bg1"/>
          </a:solidFill>
          <a:ln>
            <a:noFill/>
          </a:ln>
          <a:effectLst/>
          <a:extLst/>
        </p:spPr>
        <p:txBody>
          <a:bodyPr lIns="38100" tIns="38100" rIns="38100" bIns="38100" anchor="ctr"/>
          <a:lstStyle/>
          <a:p>
            <a:pPr defTabSz="342528">
              <a:defRPr/>
            </a:pPr>
            <a:endParaRPr lang="es-ES" sz="21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88" name="AutoShape 44"/>
          <p:cNvSpPr>
            <a:spLocks/>
          </p:cNvSpPr>
          <p:nvPr/>
        </p:nvSpPr>
        <p:spPr bwMode="auto">
          <a:xfrm>
            <a:off x="13025736" y="5647813"/>
            <a:ext cx="770132" cy="8293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solidFill>
            <a:schemeClr val="bg1"/>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89" name="AutoShape 92"/>
          <p:cNvSpPr>
            <a:spLocks/>
          </p:cNvSpPr>
          <p:nvPr/>
        </p:nvSpPr>
        <p:spPr bwMode="auto">
          <a:xfrm>
            <a:off x="7321696" y="7550325"/>
            <a:ext cx="1229514" cy="10300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287" y="12517"/>
                </a:moveTo>
                <a:cubicBezTo>
                  <a:pt x="14687" y="12517"/>
                  <a:pt x="15037" y="12647"/>
                  <a:pt x="15346" y="12910"/>
                </a:cubicBezTo>
                <a:lnTo>
                  <a:pt x="20700" y="17164"/>
                </a:lnTo>
                <a:cubicBezTo>
                  <a:pt x="20976" y="17407"/>
                  <a:pt x="21197" y="17703"/>
                  <a:pt x="21357" y="18051"/>
                </a:cubicBezTo>
                <a:cubicBezTo>
                  <a:pt x="21517" y="18398"/>
                  <a:pt x="21599" y="18779"/>
                  <a:pt x="21599" y="19191"/>
                </a:cubicBezTo>
                <a:cubicBezTo>
                  <a:pt x="21599" y="19860"/>
                  <a:pt x="21402" y="20428"/>
                  <a:pt x="21006" y="20896"/>
                </a:cubicBezTo>
                <a:cubicBezTo>
                  <a:pt x="20613" y="21365"/>
                  <a:pt x="20143" y="21599"/>
                  <a:pt x="19594" y="21599"/>
                </a:cubicBezTo>
                <a:cubicBezTo>
                  <a:pt x="19182" y="21599"/>
                  <a:pt x="18810" y="21458"/>
                  <a:pt x="18478" y="21179"/>
                </a:cubicBezTo>
                <a:lnTo>
                  <a:pt x="13128" y="16924"/>
                </a:lnTo>
                <a:cubicBezTo>
                  <a:pt x="12599" y="16498"/>
                  <a:pt x="12319" y="15908"/>
                  <a:pt x="12281" y="15154"/>
                </a:cubicBezTo>
                <a:lnTo>
                  <a:pt x="9713" y="13096"/>
                </a:lnTo>
                <a:lnTo>
                  <a:pt x="8518" y="15233"/>
                </a:lnTo>
                <a:cubicBezTo>
                  <a:pt x="8412" y="15411"/>
                  <a:pt x="8273" y="15504"/>
                  <a:pt x="8101" y="15504"/>
                </a:cubicBezTo>
                <a:cubicBezTo>
                  <a:pt x="7995" y="15504"/>
                  <a:pt x="7901" y="15468"/>
                  <a:pt x="7819" y="15397"/>
                </a:cubicBezTo>
                <a:cubicBezTo>
                  <a:pt x="8233" y="15747"/>
                  <a:pt x="8445" y="16199"/>
                  <a:pt x="8452" y="16746"/>
                </a:cubicBezTo>
                <a:cubicBezTo>
                  <a:pt x="8452" y="16972"/>
                  <a:pt x="8412" y="17187"/>
                  <a:pt x="8334" y="17390"/>
                </a:cubicBezTo>
                <a:cubicBezTo>
                  <a:pt x="8254" y="17591"/>
                  <a:pt x="8150" y="17777"/>
                  <a:pt x="8016" y="17944"/>
                </a:cubicBezTo>
                <a:cubicBezTo>
                  <a:pt x="7884" y="18107"/>
                  <a:pt x="7736" y="18240"/>
                  <a:pt x="7567" y="18342"/>
                </a:cubicBezTo>
                <a:cubicBezTo>
                  <a:pt x="7395" y="18440"/>
                  <a:pt x="7221" y="18488"/>
                  <a:pt x="7042" y="18488"/>
                </a:cubicBezTo>
                <a:cubicBezTo>
                  <a:pt x="6781" y="18488"/>
                  <a:pt x="6545" y="18409"/>
                  <a:pt x="6343" y="18246"/>
                </a:cubicBezTo>
                <a:lnTo>
                  <a:pt x="550" y="13627"/>
                </a:lnTo>
                <a:cubicBezTo>
                  <a:pt x="183" y="13328"/>
                  <a:pt x="0" y="12915"/>
                  <a:pt x="0" y="12379"/>
                </a:cubicBezTo>
                <a:cubicBezTo>
                  <a:pt x="0" y="11939"/>
                  <a:pt x="136" y="11529"/>
                  <a:pt x="416" y="11151"/>
                </a:cubicBezTo>
                <a:cubicBezTo>
                  <a:pt x="694" y="10773"/>
                  <a:pt x="1023" y="10581"/>
                  <a:pt x="1407" y="10581"/>
                </a:cubicBezTo>
                <a:cubicBezTo>
                  <a:pt x="1673" y="10581"/>
                  <a:pt x="1925" y="10682"/>
                  <a:pt x="2174" y="10880"/>
                </a:cubicBezTo>
                <a:cubicBezTo>
                  <a:pt x="2024" y="10756"/>
                  <a:pt x="1944" y="10586"/>
                  <a:pt x="1939" y="10380"/>
                </a:cubicBezTo>
                <a:cubicBezTo>
                  <a:pt x="1939" y="10310"/>
                  <a:pt x="1967" y="10202"/>
                  <a:pt x="2026" y="10058"/>
                </a:cubicBezTo>
                <a:lnTo>
                  <a:pt x="5792" y="3271"/>
                </a:lnTo>
                <a:cubicBezTo>
                  <a:pt x="5898" y="3094"/>
                  <a:pt x="6034" y="2998"/>
                  <a:pt x="6209" y="2989"/>
                </a:cubicBezTo>
                <a:cubicBezTo>
                  <a:pt x="6329" y="2989"/>
                  <a:pt x="6418" y="3029"/>
                  <a:pt x="6479" y="3111"/>
                </a:cubicBezTo>
                <a:cubicBezTo>
                  <a:pt x="6293" y="2947"/>
                  <a:pt x="6140" y="2755"/>
                  <a:pt x="6027" y="2529"/>
                </a:cubicBezTo>
                <a:cubicBezTo>
                  <a:pt x="5914" y="2303"/>
                  <a:pt x="5860" y="2052"/>
                  <a:pt x="5860" y="1770"/>
                </a:cubicBezTo>
                <a:cubicBezTo>
                  <a:pt x="5860" y="1329"/>
                  <a:pt x="6001" y="926"/>
                  <a:pt x="6289" y="556"/>
                </a:cubicBezTo>
                <a:cubicBezTo>
                  <a:pt x="6573" y="189"/>
                  <a:pt x="6898" y="0"/>
                  <a:pt x="7268" y="0"/>
                </a:cubicBezTo>
                <a:cubicBezTo>
                  <a:pt x="7515" y="0"/>
                  <a:pt x="7750" y="90"/>
                  <a:pt x="7964" y="259"/>
                </a:cubicBezTo>
                <a:lnTo>
                  <a:pt x="13757" y="4881"/>
                </a:lnTo>
                <a:cubicBezTo>
                  <a:pt x="13931" y="5025"/>
                  <a:pt x="14065" y="5205"/>
                  <a:pt x="14162" y="5426"/>
                </a:cubicBezTo>
                <a:cubicBezTo>
                  <a:pt x="14258" y="5646"/>
                  <a:pt x="14310" y="5889"/>
                  <a:pt x="14310" y="6151"/>
                </a:cubicBezTo>
                <a:cubicBezTo>
                  <a:pt x="14310" y="6374"/>
                  <a:pt x="14270" y="6594"/>
                  <a:pt x="14190" y="6806"/>
                </a:cubicBezTo>
                <a:cubicBezTo>
                  <a:pt x="14112" y="7021"/>
                  <a:pt x="14014" y="7204"/>
                  <a:pt x="13891" y="7368"/>
                </a:cubicBezTo>
                <a:cubicBezTo>
                  <a:pt x="13771" y="7529"/>
                  <a:pt x="13623" y="7662"/>
                  <a:pt x="13442" y="7763"/>
                </a:cubicBezTo>
                <a:cubicBezTo>
                  <a:pt x="13260" y="7871"/>
                  <a:pt x="13081" y="7921"/>
                  <a:pt x="12900" y="7921"/>
                </a:cubicBezTo>
                <a:cubicBezTo>
                  <a:pt x="12655" y="7921"/>
                  <a:pt x="12397" y="7820"/>
                  <a:pt x="12135" y="7611"/>
                </a:cubicBezTo>
                <a:cubicBezTo>
                  <a:pt x="12284" y="7738"/>
                  <a:pt x="12366" y="7902"/>
                  <a:pt x="12373" y="8111"/>
                </a:cubicBezTo>
                <a:cubicBezTo>
                  <a:pt x="12373" y="8238"/>
                  <a:pt x="12342" y="8348"/>
                  <a:pt x="12281" y="8449"/>
                </a:cubicBezTo>
                <a:lnTo>
                  <a:pt x="11100" y="10581"/>
                </a:lnTo>
                <a:lnTo>
                  <a:pt x="13656" y="12625"/>
                </a:lnTo>
                <a:cubicBezTo>
                  <a:pt x="13762" y="12588"/>
                  <a:pt x="13865" y="12563"/>
                  <a:pt x="13971" y="12546"/>
                </a:cubicBezTo>
                <a:cubicBezTo>
                  <a:pt x="14077" y="12526"/>
                  <a:pt x="14183" y="12517"/>
                  <a:pt x="14287" y="12517"/>
                </a:cubicBezTo>
              </a:path>
            </a:pathLst>
          </a:custGeom>
          <a:solidFill>
            <a:schemeClr val="bg1"/>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99" name="Group 98"/>
          <p:cNvGrpSpPr/>
          <p:nvPr/>
        </p:nvGrpSpPr>
        <p:grpSpPr>
          <a:xfrm>
            <a:off x="2778974" y="8885001"/>
            <a:ext cx="4267756" cy="2274313"/>
            <a:chOff x="838200" y="2992185"/>
            <a:chExt cx="1600200" cy="852868"/>
          </a:xfrm>
        </p:grpSpPr>
        <p:sp>
          <p:nvSpPr>
            <p:cNvPr id="100" name="TextBox 99"/>
            <p:cNvSpPr txBox="1"/>
            <p:nvPr/>
          </p:nvSpPr>
          <p:spPr>
            <a:xfrm>
              <a:off x="838200" y="299218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First Element</a:t>
              </a:r>
              <a:endParaRPr lang="en-US" sz="3200" dirty="0">
                <a:solidFill>
                  <a:schemeClr val="tx2"/>
                </a:solidFill>
                <a:latin typeface="Open Sans Light"/>
                <a:cs typeface="Open Sans Light"/>
              </a:endParaRPr>
            </a:p>
          </p:txBody>
        </p:sp>
        <p:sp>
          <p:nvSpPr>
            <p:cNvPr id="101" name="TextBox 100"/>
            <p:cNvSpPr txBox="1"/>
            <p:nvPr/>
          </p:nvSpPr>
          <p:spPr>
            <a:xfrm>
              <a:off x="838200" y="3326260"/>
              <a:ext cx="1600200" cy="518793"/>
            </a:xfrm>
            <a:prstGeom prst="rect">
              <a:avLst/>
            </a:prstGeom>
            <a:noFill/>
          </p:spPr>
          <p:txBody>
            <a:bodyPr wrap="square" rtlCol="0">
              <a:noAutofit/>
            </a:bodyPr>
            <a:lstStyle/>
            <a:p>
              <a:pP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102" name="Group 101"/>
          <p:cNvGrpSpPr/>
          <p:nvPr/>
        </p:nvGrpSpPr>
        <p:grpSpPr>
          <a:xfrm>
            <a:off x="4213113" y="3649799"/>
            <a:ext cx="5249989" cy="652949"/>
            <a:chOff x="1848067" y="2697524"/>
            <a:chExt cx="2311184" cy="316190"/>
          </a:xfrm>
        </p:grpSpPr>
        <p:cxnSp>
          <p:nvCxnSpPr>
            <p:cNvPr id="103" name="Straight Connector 102"/>
            <p:cNvCxnSpPr/>
            <p:nvPr/>
          </p:nvCxnSpPr>
          <p:spPr>
            <a:xfrm flipH="1" flipV="1">
              <a:off x="3661285" y="2697524"/>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848067" y="2697524"/>
              <a:ext cx="1813219"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4364331" y="2894977"/>
            <a:ext cx="4267756" cy="2274313"/>
            <a:chOff x="838200" y="2992185"/>
            <a:chExt cx="1600200" cy="852868"/>
          </a:xfrm>
        </p:grpSpPr>
        <p:sp>
          <p:nvSpPr>
            <p:cNvPr id="106" name="TextBox 105"/>
            <p:cNvSpPr txBox="1"/>
            <p:nvPr/>
          </p:nvSpPr>
          <p:spPr>
            <a:xfrm>
              <a:off x="838200" y="299218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Second Factor</a:t>
              </a:r>
              <a:endParaRPr lang="en-US" sz="3200" dirty="0">
                <a:solidFill>
                  <a:schemeClr val="tx2"/>
                </a:solidFill>
                <a:latin typeface="Open Sans Light"/>
                <a:cs typeface="Open Sans Light"/>
              </a:endParaRPr>
            </a:p>
          </p:txBody>
        </p:sp>
        <p:sp>
          <p:nvSpPr>
            <p:cNvPr id="107" name="TextBox 106"/>
            <p:cNvSpPr txBox="1"/>
            <p:nvPr/>
          </p:nvSpPr>
          <p:spPr>
            <a:xfrm>
              <a:off x="838200" y="3326260"/>
              <a:ext cx="1600200" cy="518793"/>
            </a:xfrm>
            <a:prstGeom prst="rect">
              <a:avLst/>
            </a:prstGeom>
            <a:noFill/>
          </p:spPr>
          <p:txBody>
            <a:bodyPr wrap="square" rtlCol="0">
              <a:noAutofit/>
            </a:bodyPr>
            <a:lstStyle/>
            <a:p>
              <a:pP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108" name="Group 107"/>
          <p:cNvGrpSpPr/>
          <p:nvPr/>
        </p:nvGrpSpPr>
        <p:grpSpPr>
          <a:xfrm>
            <a:off x="14905165" y="3673030"/>
            <a:ext cx="5882954" cy="509227"/>
            <a:chOff x="7528087" y="2680840"/>
            <a:chExt cx="2061939" cy="316190"/>
          </a:xfrm>
        </p:grpSpPr>
        <p:cxnSp>
          <p:nvCxnSpPr>
            <p:cNvPr id="109" name="Straight Connector 108"/>
            <p:cNvCxnSpPr/>
            <p:nvPr/>
          </p:nvCxnSpPr>
          <p:spPr>
            <a:xfrm flipV="1">
              <a:off x="7528087" y="2680840"/>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8026053" y="2680840"/>
              <a:ext cx="1563973"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16536376" y="2846436"/>
            <a:ext cx="4267756" cy="2274313"/>
            <a:chOff x="838200" y="2992185"/>
            <a:chExt cx="1600200" cy="852868"/>
          </a:xfrm>
        </p:grpSpPr>
        <p:sp>
          <p:nvSpPr>
            <p:cNvPr id="112" name="TextBox 111"/>
            <p:cNvSpPr txBox="1"/>
            <p:nvPr/>
          </p:nvSpPr>
          <p:spPr>
            <a:xfrm>
              <a:off x="838200" y="2992185"/>
              <a:ext cx="1600200" cy="219291"/>
            </a:xfrm>
            <a:prstGeom prst="rect">
              <a:avLst/>
            </a:prstGeom>
            <a:noFill/>
          </p:spPr>
          <p:txBody>
            <a:bodyPr wrap="square" rtlCol="0">
              <a:spAutoFit/>
            </a:bodyPr>
            <a:lstStyle/>
            <a:p>
              <a:pPr algn="r"/>
              <a:r>
                <a:rPr lang="en-US" sz="3200" dirty="0" smtClean="0">
                  <a:solidFill>
                    <a:schemeClr val="tx2"/>
                  </a:solidFill>
                  <a:latin typeface="Open Sans Light"/>
                  <a:cs typeface="Open Sans Light"/>
                </a:rPr>
                <a:t>Third Factor</a:t>
              </a:r>
              <a:endParaRPr lang="en-US" sz="3200" dirty="0">
                <a:solidFill>
                  <a:schemeClr val="tx2"/>
                </a:solidFill>
                <a:latin typeface="Open Sans Light"/>
                <a:cs typeface="Open Sans Light"/>
              </a:endParaRPr>
            </a:p>
          </p:txBody>
        </p:sp>
        <p:sp>
          <p:nvSpPr>
            <p:cNvPr id="113" name="TextBox 112"/>
            <p:cNvSpPr txBox="1"/>
            <p:nvPr/>
          </p:nvSpPr>
          <p:spPr>
            <a:xfrm>
              <a:off x="838200" y="3326260"/>
              <a:ext cx="1600200" cy="518793"/>
            </a:xfrm>
            <a:prstGeom prst="rect">
              <a:avLst/>
            </a:prstGeom>
            <a:noFill/>
          </p:spPr>
          <p:txBody>
            <a:bodyPr wrap="square" rtlCol="0">
              <a:noAutofit/>
            </a:bodyPr>
            <a:lstStyle/>
            <a:p>
              <a:pPr algn="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grpSp>
        <p:nvGrpSpPr>
          <p:cNvPr id="114" name="Group 113"/>
          <p:cNvGrpSpPr/>
          <p:nvPr/>
        </p:nvGrpSpPr>
        <p:grpSpPr>
          <a:xfrm flipV="1">
            <a:off x="16962965" y="8406660"/>
            <a:ext cx="5348140" cy="866560"/>
            <a:chOff x="7495444" y="2680840"/>
            <a:chExt cx="2061939" cy="316190"/>
          </a:xfrm>
        </p:grpSpPr>
        <p:cxnSp>
          <p:nvCxnSpPr>
            <p:cNvPr id="115" name="Straight Connector 114"/>
            <p:cNvCxnSpPr/>
            <p:nvPr/>
          </p:nvCxnSpPr>
          <p:spPr>
            <a:xfrm flipV="1">
              <a:off x="7495444" y="2680840"/>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7993410" y="2680840"/>
              <a:ext cx="1563973"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18072774" y="8474847"/>
            <a:ext cx="4267756" cy="2274313"/>
            <a:chOff x="838200" y="2992185"/>
            <a:chExt cx="1600200" cy="852868"/>
          </a:xfrm>
        </p:grpSpPr>
        <p:sp>
          <p:nvSpPr>
            <p:cNvPr id="118" name="TextBox 117"/>
            <p:cNvSpPr txBox="1"/>
            <p:nvPr/>
          </p:nvSpPr>
          <p:spPr>
            <a:xfrm>
              <a:off x="838200" y="2992185"/>
              <a:ext cx="1600200" cy="219291"/>
            </a:xfrm>
            <a:prstGeom prst="rect">
              <a:avLst/>
            </a:prstGeom>
            <a:noFill/>
          </p:spPr>
          <p:txBody>
            <a:bodyPr wrap="square" rtlCol="0">
              <a:spAutoFit/>
            </a:bodyPr>
            <a:lstStyle/>
            <a:p>
              <a:pPr algn="r"/>
              <a:r>
                <a:rPr lang="en-US" sz="3200" dirty="0" smtClean="0">
                  <a:solidFill>
                    <a:schemeClr val="tx2"/>
                  </a:solidFill>
                  <a:latin typeface="Open Sans Light"/>
                  <a:cs typeface="Open Sans Light"/>
                </a:rPr>
                <a:t>Fourth Factor</a:t>
              </a:r>
              <a:endParaRPr lang="en-US" sz="3200" dirty="0">
                <a:solidFill>
                  <a:schemeClr val="tx2"/>
                </a:solidFill>
                <a:latin typeface="Open Sans Light"/>
                <a:cs typeface="Open Sans Light"/>
              </a:endParaRPr>
            </a:p>
          </p:txBody>
        </p:sp>
        <p:sp>
          <p:nvSpPr>
            <p:cNvPr id="119" name="TextBox 118"/>
            <p:cNvSpPr txBox="1"/>
            <p:nvPr/>
          </p:nvSpPr>
          <p:spPr>
            <a:xfrm>
              <a:off x="838200" y="3326260"/>
              <a:ext cx="1600200" cy="518793"/>
            </a:xfrm>
            <a:prstGeom prst="rect">
              <a:avLst/>
            </a:prstGeom>
            <a:noFill/>
          </p:spPr>
          <p:txBody>
            <a:bodyPr wrap="square" rtlCol="0">
              <a:noAutofit/>
            </a:bodyPr>
            <a:lstStyle/>
            <a:p>
              <a:pPr algn="r">
                <a:lnSpc>
                  <a:spcPct val="120000"/>
                </a:lnSpc>
              </a:pPr>
              <a:r>
                <a:rPr lang="en-US" sz="2100" dirty="0">
                  <a:solidFill>
                    <a:schemeClr val="tx2"/>
                  </a:solidFill>
                  <a:latin typeface="Open Sans Light"/>
                  <a:cs typeface="Open Sans Light"/>
                </a:rPr>
                <a:t>Lorem ipsum dolor sit amet, consectetur adipiscing elit. Praesent </a:t>
              </a:r>
              <a:r>
                <a:rPr lang="en-US" sz="2100" dirty="0" err="1">
                  <a:solidFill>
                    <a:schemeClr val="tx2"/>
                  </a:solidFill>
                  <a:latin typeface="Open Sans Light"/>
                  <a:cs typeface="Open Sans Light"/>
                </a:rPr>
                <a:t>molestie</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efficitur</a:t>
              </a:r>
              <a:r>
                <a:rPr lang="en-US" sz="2100" dirty="0">
                  <a:solidFill>
                    <a:schemeClr val="tx2"/>
                  </a:solidFill>
                  <a:latin typeface="Open Sans Light"/>
                  <a:cs typeface="Open Sans Light"/>
                </a:rPr>
                <a:t> </a:t>
              </a:r>
              <a:r>
                <a:rPr lang="en-US" sz="2100" dirty="0" err="1">
                  <a:solidFill>
                    <a:schemeClr val="tx2"/>
                  </a:solidFill>
                  <a:latin typeface="Open Sans Light"/>
                  <a:cs typeface="Open Sans Light"/>
                </a:rPr>
                <a:t>est</a:t>
              </a:r>
              <a:r>
                <a:rPr lang="en-US" sz="2100" dirty="0" smtClean="0">
                  <a:solidFill>
                    <a:schemeClr val="tx2"/>
                  </a:solidFill>
                  <a:latin typeface="Open Sans Light"/>
                  <a:cs typeface="Open Sans Light"/>
                </a:rPr>
                <a:t>,</a:t>
              </a:r>
              <a:endParaRPr lang="en-US" sz="2100" dirty="0">
                <a:solidFill>
                  <a:schemeClr val="tx2"/>
                </a:solidFill>
                <a:latin typeface="Open Sans Light"/>
                <a:cs typeface="Open Sans Light"/>
              </a:endParaRPr>
            </a:p>
          </p:txBody>
        </p:sp>
      </p:grpSp>
    </p:spTree>
    <p:extLst>
      <p:ext uri="{BB962C8B-B14F-4D97-AF65-F5344CB8AC3E}">
        <p14:creationId xmlns:p14="http://schemas.microsoft.com/office/powerpoint/2010/main" val="165854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500"/>
                                        <p:tgtEl>
                                          <p:spTgt spid="29">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89"/>
                                        </p:tgtEl>
                                        <p:attrNameLst>
                                          <p:attrName>style.visibility</p:attrName>
                                        </p:attrNameLst>
                                      </p:cBhvr>
                                      <p:to>
                                        <p:strVal val="visible"/>
                                      </p:to>
                                    </p:set>
                                    <p:anim calcmode="lin" valueType="num">
                                      <p:cBhvr>
                                        <p:cTn id="27" dur="500" fill="hold"/>
                                        <p:tgtEl>
                                          <p:spTgt spid="89"/>
                                        </p:tgtEl>
                                        <p:attrNameLst>
                                          <p:attrName>ppt_w</p:attrName>
                                        </p:attrNameLst>
                                      </p:cBhvr>
                                      <p:tavLst>
                                        <p:tav tm="0">
                                          <p:val>
                                            <p:fltVal val="0"/>
                                          </p:val>
                                        </p:tav>
                                        <p:tav tm="100000">
                                          <p:val>
                                            <p:strVal val="#ppt_w"/>
                                          </p:val>
                                        </p:tav>
                                      </p:tavLst>
                                    </p:anim>
                                    <p:anim calcmode="lin" valueType="num">
                                      <p:cBhvr>
                                        <p:cTn id="28" dur="500" fill="hold"/>
                                        <p:tgtEl>
                                          <p:spTgt spid="89"/>
                                        </p:tgtEl>
                                        <p:attrNameLst>
                                          <p:attrName>ppt_h</p:attrName>
                                        </p:attrNameLst>
                                      </p:cBhvr>
                                      <p:tavLst>
                                        <p:tav tm="0">
                                          <p:val>
                                            <p:fltVal val="0"/>
                                          </p:val>
                                        </p:tav>
                                        <p:tav tm="100000">
                                          <p:val>
                                            <p:strVal val="#ppt_h"/>
                                          </p:val>
                                        </p:tav>
                                      </p:tavLst>
                                    </p:anim>
                                    <p:animEffect transition="in" filter="fade">
                                      <p:cBhvr>
                                        <p:cTn id="29" dur="500"/>
                                        <p:tgtEl>
                                          <p:spTgt spid="89"/>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fade">
                                      <p:cBhvr>
                                        <p:cTn id="33" dur="500"/>
                                        <p:tgtEl>
                                          <p:spTgt spid="96"/>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fade">
                                      <p:cBhvr>
                                        <p:cTn id="37" dur="500"/>
                                        <p:tgtEl>
                                          <p:spTgt spid="99"/>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 calcmode="lin" valueType="num">
                                      <p:cBhvr>
                                        <p:cTn id="41" dur="500" fill="hold"/>
                                        <p:tgtEl>
                                          <p:spTgt spid="65"/>
                                        </p:tgtEl>
                                        <p:attrNameLst>
                                          <p:attrName>ppt_w</p:attrName>
                                        </p:attrNameLst>
                                      </p:cBhvr>
                                      <p:tavLst>
                                        <p:tav tm="0">
                                          <p:val>
                                            <p:fltVal val="0"/>
                                          </p:val>
                                        </p:tav>
                                        <p:tav tm="100000">
                                          <p:val>
                                            <p:strVal val="#ppt_w"/>
                                          </p:val>
                                        </p:tav>
                                      </p:tavLst>
                                    </p:anim>
                                    <p:anim calcmode="lin" valueType="num">
                                      <p:cBhvr>
                                        <p:cTn id="42" dur="500" fill="hold"/>
                                        <p:tgtEl>
                                          <p:spTgt spid="65"/>
                                        </p:tgtEl>
                                        <p:attrNameLst>
                                          <p:attrName>ppt_h</p:attrName>
                                        </p:attrNameLst>
                                      </p:cBhvr>
                                      <p:tavLst>
                                        <p:tav tm="0">
                                          <p:val>
                                            <p:fltVal val="0"/>
                                          </p:val>
                                        </p:tav>
                                        <p:tav tm="100000">
                                          <p:val>
                                            <p:strVal val="#ppt_h"/>
                                          </p:val>
                                        </p:tav>
                                      </p:tavLst>
                                    </p:anim>
                                    <p:animEffect transition="in" filter="fade">
                                      <p:cBhvr>
                                        <p:cTn id="43" dur="500"/>
                                        <p:tgtEl>
                                          <p:spTgt spid="65"/>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500"/>
                                        <p:tgtEl>
                                          <p:spTgt spid="102"/>
                                        </p:tgtEl>
                                      </p:cBhvr>
                                    </p:animEffect>
                                  </p:childTnLst>
                                </p:cTn>
                              </p:par>
                            </p:childTnLst>
                          </p:cTn>
                        </p:par>
                        <p:par>
                          <p:cTn id="48" fill="hold">
                            <p:stCondLst>
                              <p:cond delay="4500"/>
                            </p:stCondLst>
                            <p:childTnLst>
                              <p:par>
                                <p:cTn id="49" presetID="10" presetClass="entr" presetSubtype="0" fill="hold" nodeType="afterEffect">
                                  <p:stCondLst>
                                    <p:cond delay="0"/>
                                  </p:stCondLst>
                                  <p:childTnLst>
                                    <p:set>
                                      <p:cBhvr>
                                        <p:cTn id="50" dur="1" fill="hold">
                                          <p:stCondLst>
                                            <p:cond delay="0"/>
                                          </p:stCondLst>
                                        </p:cTn>
                                        <p:tgtEl>
                                          <p:spTgt spid="105"/>
                                        </p:tgtEl>
                                        <p:attrNameLst>
                                          <p:attrName>style.visibility</p:attrName>
                                        </p:attrNameLst>
                                      </p:cBhvr>
                                      <p:to>
                                        <p:strVal val="visible"/>
                                      </p:to>
                                    </p:set>
                                    <p:animEffect transition="in" filter="fade">
                                      <p:cBhvr>
                                        <p:cTn id="51" dur="500"/>
                                        <p:tgtEl>
                                          <p:spTgt spid="105"/>
                                        </p:tgtEl>
                                      </p:cBhvr>
                                    </p:animEffect>
                                  </p:childTnLst>
                                </p:cTn>
                              </p:par>
                            </p:childTnLst>
                          </p:cTn>
                        </p:par>
                        <p:par>
                          <p:cTn id="52" fill="hold">
                            <p:stCondLst>
                              <p:cond delay="5000"/>
                            </p:stCondLst>
                            <p:childTnLst>
                              <p:par>
                                <p:cTn id="53" presetID="53" presetClass="entr" presetSubtype="16" fill="hold" grpId="0" nodeType="after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p:cTn id="55" dur="500" fill="hold"/>
                                        <p:tgtEl>
                                          <p:spTgt spid="88"/>
                                        </p:tgtEl>
                                        <p:attrNameLst>
                                          <p:attrName>ppt_w</p:attrName>
                                        </p:attrNameLst>
                                      </p:cBhvr>
                                      <p:tavLst>
                                        <p:tav tm="0">
                                          <p:val>
                                            <p:fltVal val="0"/>
                                          </p:val>
                                        </p:tav>
                                        <p:tav tm="100000">
                                          <p:val>
                                            <p:strVal val="#ppt_w"/>
                                          </p:val>
                                        </p:tav>
                                      </p:tavLst>
                                    </p:anim>
                                    <p:anim calcmode="lin" valueType="num">
                                      <p:cBhvr>
                                        <p:cTn id="56" dur="500" fill="hold"/>
                                        <p:tgtEl>
                                          <p:spTgt spid="88"/>
                                        </p:tgtEl>
                                        <p:attrNameLst>
                                          <p:attrName>ppt_h</p:attrName>
                                        </p:attrNameLst>
                                      </p:cBhvr>
                                      <p:tavLst>
                                        <p:tav tm="0">
                                          <p:val>
                                            <p:fltVal val="0"/>
                                          </p:val>
                                        </p:tav>
                                        <p:tav tm="100000">
                                          <p:val>
                                            <p:strVal val="#ppt_h"/>
                                          </p:val>
                                        </p:tav>
                                      </p:tavLst>
                                    </p:anim>
                                    <p:animEffect transition="in" filter="fade">
                                      <p:cBhvr>
                                        <p:cTn id="57" dur="500"/>
                                        <p:tgtEl>
                                          <p:spTgt spid="88"/>
                                        </p:tgtEl>
                                      </p:cBhvr>
                                    </p:animEffect>
                                  </p:childTnLst>
                                </p:cTn>
                              </p:par>
                            </p:childTnLst>
                          </p:cTn>
                        </p:par>
                        <p:par>
                          <p:cTn id="58" fill="hold">
                            <p:stCondLst>
                              <p:cond delay="5500"/>
                            </p:stCondLst>
                            <p:childTnLst>
                              <p:par>
                                <p:cTn id="59" presetID="10" presetClass="entr" presetSubtype="0" fill="hold"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fade">
                                      <p:cBhvr>
                                        <p:cTn id="61" dur="500"/>
                                        <p:tgtEl>
                                          <p:spTgt spid="108"/>
                                        </p:tgtEl>
                                      </p:cBhvr>
                                    </p:animEffect>
                                  </p:childTnLst>
                                </p:cTn>
                              </p:par>
                            </p:childTnLst>
                          </p:cTn>
                        </p:par>
                        <p:par>
                          <p:cTn id="62" fill="hold">
                            <p:stCondLst>
                              <p:cond delay="6000"/>
                            </p:stCondLst>
                            <p:childTnLst>
                              <p:par>
                                <p:cTn id="63" presetID="10" presetClass="entr" presetSubtype="0" fill="hold" nodeType="afterEffect">
                                  <p:stCondLst>
                                    <p:cond delay="0"/>
                                  </p:stCondLst>
                                  <p:childTnLst>
                                    <p:set>
                                      <p:cBhvr>
                                        <p:cTn id="64" dur="1" fill="hold">
                                          <p:stCondLst>
                                            <p:cond delay="0"/>
                                          </p:stCondLst>
                                        </p:cTn>
                                        <p:tgtEl>
                                          <p:spTgt spid="111"/>
                                        </p:tgtEl>
                                        <p:attrNameLst>
                                          <p:attrName>style.visibility</p:attrName>
                                        </p:attrNameLst>
                                      </p:cBhvr>
                                      <p:to>
                                        <p:strVal val="visible"/>
                                      </p:to>
                                    </p:set>
                                    <p:animEffect transition="in" filter="fade">
                                      <p:cBhvr>
                                        <p:cTn id="65" dur="500"/>
                                        <p:tgtEl>
                                          <p:spTgt spid="111"/>
                                        </p:tgtEl>
                                      </p:cBhvr>
                                    </p:animEffect>
                                  </p:childTnLst>
                                </p:cTn>
                              </p:par>
                            </p:childTnLst>
                          </p:cTn>
                        </p:par>
                        <p:par>
                          <p:cTn id="66" fill="hold">
                            <p:stCondLst>
                              <p:cond delay="6500"/>
                            </p:stCondLst>
                            <p:childTnLst>
                              <p:par>
                                <p:cTn id="67" presetID="53" presetClass="entr" presetSubtype="16"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p:cTn id="69" dur="500" fill="hold"/>
                                        <p:tgtEl>
                                          <p:spTgt spid="87"/>
                                        </p:tgtEl>
                                        <p:attrNameLst>
                                          <p:attrName>ppt_w</p:attrName>
                                        </p:attrNameLst>
                                      </p:cBhvr>
                                      <p:tavLst>
                                        <p:tav tm="0">
                                          <p:val>
                                            <p:fltVal val="0"/>
                                          </p:val>
                                        </p:tav>
                                        <p:tav tm="100000">
                                          <p:val>
                                            <p:strVal val="#ppt_w"/>
                                          </p:val>
                                        </p:tav>
                                      </p:tavLst>
                                    </p:anim>
                                    <p:anim calcmode="lin" valueType="num">
                                      <p:cBhvr>
                                        <p:cTn id="70" dur="500" fill="hold"/>
                                        <p:tgtEl>
                                          <p:spTgt spid="87"/>
                                        </p:tgtEl>
                                        <p:attrNameLst>
                                          <p:attrName>ppt_h</p:attrName>
                                        </p:attrNameLst>
                                      </p:cBhvr>
                                      <p:tavLst>
                                        <p:tav tm="0">
                                          <p:val>
                                            <p:fltVal val="0"/>
                                          </p:val>
                                        </p:tav>
                                        <p:tav tm="100000">
                                          <p:val>
                                            <p:strVal val="#ppt_h"/>
                                          </p:val>
                                        </p:tav>
                                      </p:tavLst>
                                    </p:anim>
                                    <p:animEffect transition="in" filter="fade">
                                      <p:cBhvr>
                                        <p:cTn id="71" dur="500"/>
                                        <p:tgtEl>
                                          <p:spTgt spid="87"/>
                                        </p:tgtEl>
                                      </p:cBhvr>
                                    </p:animEffect>
                                  </p:childTnLst>
                                </p:cTn>
                              </p:par>
                            </p:childTnLst>
                          </p:cTn>
                        </p:par>
                        <p:par>
                          <p:cTn id="72" fill="hold">
                            <p:stCondLst>
                              <p:cond delay="7000"/>
                            </p:stCondLst>
                            <p:childTnLst>
                              <p:par>
                                <p:cTn id="73" presetID="10" presetClass="entr" presetSubtype="0" fill="hold" nodeType="afterEffect">
                                  <p:stCondLst>
                                    <p:cond delay="0"/>
                                  </p:stCondLst>
                                  <p:childTnLst>
                                    <p:set>
                                      <p:cBhvr>
                                        <p:cTn id="74" dur="1" fill="hold">
                                          <p:stCondLst>
                                            <p:cond delay="0"/>
                                          </p:stCondLst>
                                        </p:cTn>
                                        <p:tgtEl>
                                          <p:spTgt spid="114"/>
                                        </p:tgtEl>
                                        <p:attrNameLst>
                                          <p:attrName>style.visibility</p:attrName>
                                        </p:attrNameLst>
                                      </p:cBhvr>
                                      <p:to>
                                        <p:strVal val="visible"/>
                                      </p:to>
                                    </p:set>
                                    <p:animEffect transition="in" filter="fade">
                                      <p:cBhvr>
                                        <p:cTn id="75" dur="500"/>
                                        <p:tgtEl>
                                          <p:spTgt spid="114"/>
                                        </p:tgtEl>
                                      </p:cBhvr>
                                    </p:animEffect>
                                  </p:childTnLst>
                                </p:cTn>
                              </p:par>
                            </p:childTnLst>
                          </p:cTn>
                        </p:par>
                        <p:par>
                          <p:cTn id="76" fill="hold">
                            <p:stCondLst>
                              <p:cond delay="7500"/>
                            </p:stCondLst>
                            <p:childTnLst>
                              <p:par>
                                <p:cTn id="77" presetID="10" presetClass="entr" presetSubtype="0" fill="hold" nodeType="afterEffect">
                                  <p:stCondLst>
                                    <p:cond delay="0"/>
                                  </p:stCondLst>
                                  <p:childTnLst>
                                    <p:set>
                                      <p:cBhvr>
                                        <p:cTn id="78" dur="1" fill="hold">
                                          <p:stCondLst>
                                            <p:cond delay="0"/>
                                          </p:stCondLst>
                                        </p:cTn>
                                        <p:tgtEl>
                                          <p:spTgt spid="117"/>
                                        </p:tgtEl>
                                        <p:attrNameLst>
                                          <p:attrName>style.visibility</p:attrName>
                                        </p:attrNameLst>
                                      </p:cBhvr>
                                      <p:to>
                                        <p:strVal val="visible"/>
                                      </p:to>
                                    </p:set>
                                    <p:animEffect transition="in" filter="fade">
                                      <p:cBhvr>
                                        <p:cTn id="79"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29" grpId="0" build="p"/>
      <p:bldP spid="65" grpId="0" animBg="1"/>
      <p:bldP spid="87" grpId="0" animBg="1"/>
      <p:bldP spid="88" grpId="0" animBg="1"/>
      <p:bldP spid="8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9" name="Title 1"/>
          <p:cNvSpPr txBox="1">
            <a:spLocks/>
          </p:cNvSpPr>
          <p:nvPr/>
        </p:nvSpPr>
        <p:spPr>
          <a:xfrm>
            <a:off x="3641690" y="5897916"/>
            <a:ext cx="17131486" cy="2429796"/>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8800" b="1" dirty="0" smtClean="0">
                <a:solidFill>
                  <a:schemeClr val="bg1"/>
                </a:solidFill>
              </a:rPr>
              <a:t>Get in touch</a:t>
            </a:r>
            <a:endParaRPr lang="en-US" sz="8800" b="1" dirty="0">
              <a:solidFill>
                <a:schemeClr val="bg1"/>
              </a:solidFill>
            </a:endParaRPr>
          </a:p>
          <a:p>
            <a:pPr>
              <a:lnSpc>
                <a:spcPct val="90000"/>
              </a:lnSpc>
            </a:pPr>
            <a:r>
              <a:rPr lang="en-US" sz="7100" dirty="0" smtClean="0">
                <a:solidFill>
                  <a:schemeClr val="bg1"/>
                </a:solidFill>
                <a:latin typeface="Open Sans Light"/>
                <a:cs typeface="Open Sans Light"/>
              </a:rPr>
              <a:t>We want to hear from you</a:t>
            </a:r>
            <a:endParaRPr lang="en-US" sz="8800" dirty="0">
              <a:solidFill>
                <a:schemeClr val="bg1"/>
              </a:solidFill>
              <a:latin typeface="Open Sans Light"/>
              <a:cs typeface="Open Sans Light"/>
            </a:endParaRPr>
          </a:p>
        </p:txBody>
      </p:sp>
      <p:sp>
        <p:nvSpPr>
          <p:cNvPr id="20" name="Rectangle 19"/>
          <p:cNvSpPr/>
          <p:nvPr/>
        </p:nvSpPr>
        <p:spPr>
          <a:xfrm>
            <a:off x="11424844" y="8449051"/>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6" name="AutoShape 81"/>
          <p:cNvSpPr>
            <a:spLocks/>
          </p:cNvSpPr>
          <p:nvPr/>
        </p:nvSpPr>
        <p:spPr bwMode="auto">
          <a:xfrm>
            <a:off x="11608769" y="4766640"/>
            <a:ext cx="1254260" cy="9188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bg1"/>
          </a:solidFill>
          <a:ln>
            <a:noFill/>
          </a:ln>
          <a:effectLst/>
          <a:extLst/>
        </p:spPr>
        <p:txBody>
          <a:bodyPr lIns="38093" tIns="38093" rIns="38093" bIns="38093"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Tree>
    <p:extLst>
      <p:ext uri="{BB962C8B-B14F-4D97-AF65-F5344CB8AC3E}">
        <p14:creationId xmlns:p14="http://schemas.microsoft.com/office/powerpoint/2010/main" val="15013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t>44</a:t>
            </a:fld>
            <a:endParaRPr lang="en-US"/>
          </a:p>
        </p:txBody>
      </p:sp>
      <p:sp>
        <p:nvSpPr>
          <p:cNvPr id="52" name="Title 1"/>
          <p:cNvSpPr txBox="1">
            <a:spLocks/>
          </p:cNvSpPr>
          <p:nvPr/>
        </p:nvSpPr>
        <p:spPr>
          <a:xfrm>
            <a:off x="1829038" y="567771"/>
            <a:ext cx="20729099" cy="1133518"/>
          </a:xfrm>
          <a:prstGeom prst="rect">
            <a:avLst/>
          </a:prstGeom>
        </p:spPr>
        <p:txBody>
          <a:bodyPr>
            <a:noAutofit/>
          </a:bodyPr>
          <a:lstStyle>
            <a:lvl1pPr algn="ctr" defTabSz="1087444" rtl="0" eaLnBrk="1" latinLnBrk="0" hangingPunct="1">
              <a:spcBef>
                <a:spcPct val="0"/>
              </a:spcBef>
              <a:buNone/>
              <a:defRPr sz="6000" kern="1200">
                <a:solidFill>
                  <a:schemeClr val="bg2"/>
                </a:solidFill>
                <a:latin typeface="Open Sans"/>
                <a:ea typeface="+mj-ea"/>
                <a:cs typeface="Open Sans"/>
              </a:defRPr>
            </a:lvl1pPr>
          </a:lstStyle>
          <a:p>
            <a:r>
              <a:rPr lang="en-US" dirty="0" smtClean="0"/>
              <a:t>Get in Touch</a:t>
            </a:r>
            <a:endParaRPr lang="en-US" dirty="0"/>
          </a:p>
        </p:txBody>
      </p:sp>
      <p:sp>
        <p:nvSpPr>
          <p:cNvPr id="53" name="Subtitle 2"/>
          <p:cNvSpPr txBox="1">
            <a:spLocks/>
          </p:cNvSpPr>
          <p:nvPr/>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sp>
        <p:nvSpPr>
          <p:cNvPr id="54" name="Rectangle 53"/>
          <p:cNvSpPr/>
          <p:nvPr/>
        </p:nvSpPr>
        <p:spPr>
          <a:xfrm>
            <a:off x="11416770" y="2448386"/>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25" name="AutoShape 98"/>
          <p:cNvSpPr>
            <a:spLocks/>
          </p:cNvSpPr>
          <p:nvPr/>
        </p:nvSpPr>
        <p:spPr bwMode="auto">
          <a:xfrm>
            <a:off x="2154271" y="10578383"/>
            <a:ext cx="452232" cy="6430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chemeClr val="accent1"/>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27" name="Group 26"/>
          <p:cNvGrpSpPr/>
          <p:nvPr/>
        </p:nvGrpSpPr>
        <p:grpSpPr>
          <a:xfrm>
            <a:off x="2804352" y="10503351"/>
            <a:ext cx="4267756" cy="2014564"/>
            <a:chOff x="838200" y="2992185"/>
            <a:chExt cx="1600200" cy="755461"/>
          </a:xfrm>
        </p:grpSpPr>
        <p:sp>
          <p:nvSpPr>
            <p:cNvPr id="28" name="TextBox 27"/>
            <p:cNvSpPr txBox="1"/>
            <p:nvPr/>
          </p:nvSpPr>
          <p:spPr>
            <a:xfrm>
              <a:off x="838200" y="299218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Our Location A</a:t>
              </a:r>
              <a:endParaRPr lang="en-US" sz="3200" dirty="0">
                <a:solidFill>
                  <a:schemeClr val="tx2"/>
                </a:solidFill>
                <a:latin typeface="Open Sans Light"/>
                <a:cs typeface="Open Sans Light"/>
              </a:endParaRPr>
            </a:p>
          </p:txBody>
        </p:sp>
        <p:sp>
          <p:nvSpPr>
            <p:cNvPr id="29" name="TextBox 28"/>
            <p:cNvSpPr txBox="1"/>
            <p:nvPr/>
          </p:nvSpPr>
          <p:spPr>
            <a:xfrm>
              <a:off x="838200" y="3228853"/>
              <a:ext cx="1600200" cy="518793"/>
            </a:xfrm>
            <a:prstGeom prst="rect">
              <a:avLst/>
            </a:prstGeom>
            <a:noFill/>
          </p:spPr>
          <p:txBody>
            <a:bodyPr wrap="square" rtlCol="0">
              <a:noAutofit/>
            </a:bodyPr>
            <a:lstStyle/>
            <a:p>
              <a:pPr>
                <a:lnSpc>
                  <a:spcPct val="120000"/>
                </a:lnSpc>
              </a:pPr>
              <a:r>
                <a:rPr lang="en-US" sz="2100" dirty="0" smtClean="0">
                  <a:solidFill>
                    <a:schemeClr val="tx2"/>
                  </a:solidFill>
                  <a:latin typeface="Open Sans Light"/>
                  <a:cs typeface="Open Sans Light"/>
                </a:rPr>
                <a:t>1234 Avenue Richmond</a:t>
              </a:r>
            </a:p>
            <a:p>
              <a:pPr>
                <a:lnSpc>
                  <a:spcPct val="120000"/>
                </a:lnSpc>
              </a:pPr>
              <a:r>
                <a:rPr lang="en-US" sz="2100" dirty="0" smtClean="0">
                  <a:solidFill>
                    <a:schemeClr val="tx2"/>
                  </a:solidFill>
                  <a:latin typeface="Open Sans Light"/>
                  <a:cs typeface="Open Sans Light"/>
                </a:rPr>
                <a:t>Houston, Texas</a:t>
              </a:r>
            </a:p>
            <a:p>
              <a:pPr>
                <a:lnSpc>
                  <a:spcPct val="120000"/>
                </a:lnSpc>
              </a:pPr>
              <a:r>
                <a:rPr lang="en-US" sz="2100" dirty="0" smtClean="0">
                  <a:solidFill>
                    <a:schemeClr val="tx2"/>
                  </a:solidFill>
                  <a:latin typeface="Open Sans Light"/>
                  <a:cs typeface="Open Sans Light"/>
                </a:rPr>
                <a:t>ZIP 77090 - 77000</a:t>
              </a:r>
              <a:endParaRPr lang="en-US" sz="2100" dirty="0">
                <a:solidFill>
                  <a:schemeClr val="tx2"/>
                </a:solidFill>
                <a:latin typeface="Open Sans Light"/>
                <a:cs typeface="Open Sans Light"/>
              </a:endParaRPr>
            </a:p>
          </p:txBody>
        </p:sp>
      </p:grpSp>
      <p:sp>
        <p:nvSpPr>
          <p:cNvPr id="30" name="AutoShape 98"/>
          <p:cNvSpPr>
            <a:spLocks/>
          </p:cNvSpPr>
          <p:nvPr/>
        </p:nvSpPr>
        <p:spPr bwMode="auto">
          <a:xfrm>
            <a:off x="7300760" y="10578383"/>
            <a:ext cx="452232" cy="6430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chemeClr val="accent2"/>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31" name="Group 30"/>
          <p:cNvGrpSpPr/>
          <p:nvPr/>
        </p:nvGrpSpPr>
        <p:grpSpPr>
          <a:xfrm>
            <a:off x="7950841" y="10503351"/>
            <a:ext cx="4267756" cy="2014564"/>
            <a:chOff x="838200" y="2992185"/>
            <a:chExt cx="1600200" cy="755461"/>
          </a:xfrm>
        </p:grpSpPr>
        <p:sp>
          <p:nvSpPr>
            <p:cNvPr id="32" name="TextBox 31"/>
            <p:cNvSpPr txBox="1"/>
            <p:nvPr/>
          </p:nvSpPr>
          <p:spPr>
            <a:xfrm>
              <a:off x="838200" y="299218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Our Location B</a:t>
              </a:r>
              <a:endParaRPr lang="en-US" sz="3200" dirty="0">
                <a:solidFill>
                  <a:schemeClr val="tx2"/>
                </a:solidFill>
                <a:latin typeface="Open Sans Light"/>
                <a:cs typeface="Open Sans Light"/>
              </a:endParaRPr>
            </a:p>
          </p:txBody>
        </p:sp>
        <p:sp>
          <p:nvSpPr>
            <p:cNvPr id="33" name="TextBox 32"/>
            <p:cNvSpPr txBox="1"/>
            <p:nvPr/>
          </p:nvSpPr>
          <p:spPr>
            <a:xfrm>
              <a:off x="838200" y="3228853"/>
              <a:ext cx="1600200" cy="518793"/>
            </a:xfrm>
            <a:prstGeom prst="rect">
              <a:avLst/>
            </a:prstGeom>
            <a:noFill/>
          </p:spPr>
          <p:txBody>
            <a:bodyPr wrap="square" rtlCol="0">
              <a:noAutofit/>
            </a:bodyPr>
            <a:lstStyle/>
            <a:p>
              <a:pPr>
                <a:lnSpc>
                  <a:spcPct val="120000"/>
                </a:lnSpc>
              </a:pPr>
              <a:r>
                <a:rPr lang="en-US" sz="2100" dirty="0" smtClean="0">
                  <a:solidFill>
                    <a:schemeClr val="tx2"/>
                  </a:solidFill>
                  <a:latin typeface="Open Sans Light"/>
                  <a:cs typeface="Open Sans Light"/>
                </a:rPr>
                <a:t>1234 Avenue Richmond</a:t>
              </a:r>
            </a:p>
            <a:p>
              <a:pPr>
                <a:lnSpc>
                  <a:spcPct val="120000"/>
                </a:lnSpc>
              </a:pPr>
              <a:r>
                <a:rPr lang="en-US" sz="2100" dirty="0" smtClean="0">
                  <a:solidFill>
                    <a:schemeClr val="tx2"/>
                  </a:solidFill>
                  <a:latin typeface="Open Sans Light"/>
                  <a:cs typeface="Open Sans Light"/>
                </a:rPr>
                <a:t>Houston, Texas</a:t>
              </a:r>
            </a:p>
            <a:p>
              <a:pPr>
                <a:lnSpc>
                  <a:spcPct val="120000"/>
                </a:lnSpc>
              </a:pPr>
              <a:r>
                <a:rPr lang="en-US" sz="2100" dirty="0" smtClean="0">
                  <a:solidFill>
                    <a:schemeClr val="tx2"/>
                  </a:solidFill>
                  <a:latin typeface="Open Sans Light"/>
                  <a:cs typeface="Open Sans Light"/>
                </a:rPr>
                <a:t>ZIP 77090 - 77000</a:t>
              </a:r>
              <a:endParaRPr lang="en-US" sz="2100" dirty="0">
                <a:solidFill>
                  <a:schemeClr val="tx2"/>
                </a:solidFill>
                <a:latin typeface="Open Sans Light"/>
                <a:cs typeface="Open Sans Light"/>
              </a:endParaRPr>
            </a:p>
          </p:txBody>
        </p:sp>
      </p:grpSp>
      <p:grpSp>
        <p:nvGrpSpPr>
          <p:cNvPr id="35" name="Group 34"/>
          <p:cNvGrpSpPr/>
          <p:nvPr/>
        </p:nvGrpSpPr>
        <p:grpSpPr>
          <a:xfrm>
            <a:off x="13425084" y="10434078"/>
            <a:ext cx="3114465" cy="2014564"/>
            <a:chOff x="838200" y="2992185"/>
            <a:chExt cx="1600200" cy="755461"/>
          </a:xfrm>
        </p:grpSpPr>
        <p:sp>
          <p:nvSpPr>
            <p:cNvPr id="36" name="TextBox 35"/>
            <p:cNvSpPr txBox="1"/>
            <p:nvPr/>
          </p:nvSpPr>
          <p:spPr>
            <a:xfrm>
              <a:off x="838200" y="299218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Our Phone</a:t>
              </a:r>
              <a:endParaRPr lang="en-US" sz="3200" dirty="0">
                <a:solidFill>
                  <a:schemeClr val="tx2"/>
                </a:solidFill>
                <a:latin typeface="Open Sans Light"/>
                <a:cs typeface="Open Sans Light"/>
              </a:endParaRPr>
            </a:p>
          </p:txBody>
        </p:sp>
        <p:sp>
          <p:nvSpPr>
            <p:cNvPr id="37" name="TextBox 36"/>
            <p:cNvSpPr txBox="1"/>
            <p:nvPr/>
          </p:nvSpPr>
          <p:spPr>
            <a:xfrm>
              <a:off x="838200" y="3228853"/>
              <a:ext cx="1600200" cy="518793"/>
            </a:xfrm>
            <a:prstGeom prst="rect">
              <a:avLst/>
            </a:prstGeom>
            <a:noFill/>
          </p:spPr>
          <p:txBody>
            <a:bodyPr wrap="square" rtlCol="0">
              <a:noAutofit/>
            </a:bodyPr>
            <a:lstStyle/>
            <a:p>
              <a:pPr>
                <a:lnSpc>
                  <a:spcPct val="120000"/>
                </a:lnSpc>
              </a:pPr>
              <a:r>
                <a:rPr lang="en-US" sz="2100" dirty="0" smtClean="0">
                  <a:solidFill>
                    <a:schemeClr val="tx2"/>
                  </a:solidFill>
                  <a:latin typeface="Open Sans Light"/>
                  <a:cs typeface="Open Sans Light"/>
                </a:rPr>
                <a:t>(832) 123 4567</a:t>
              </a:r>
            </a:p>
            <a:p>
              <a:pPr>
                <a:lnSpc>
                  <a:spcPct val="120000"/>
                </a:lnSpc>
              </a:pPr>
              <a:r>
                <a:rPr lang="en-US" sz="2100" dirty="0">
                  <a:solidFill>
                    <a:schemeClr val="tx2"/>
                  </a:solidFill>
                  <a:latin typeface="Open Sans Light"/>
                  <a:cs typeface="Open Sans Light"/>
                </a:rPr>
                <a:t>(832) </a:t>
              </a:r>
              <a:r>
                <a:rPr lang="en-US" sz="2100" dirty="0" smtClean="0">
                  <a:solidFill>
                    <a:schemeClr val="tx2"/>
                  </a:solidFill>
                  <a:latin typeface="Open Sans Light"/>
                  <a:cs typeface="Open Sans Light"/>
                </a:rPr>
                <a:t>456 </a:t>
              </a:r>
              <a:r>
                <a:rPr lang="en-US" sz="2100" dirty="0">
                  <a:solidFill>
                    <a:schemeClr val="tx2"/>
                  </a:solidFill>
                  <a:latin typeface="Open Sans Light"/>
                  <a:cs typeface="Open Sans Light"/>
                </a:rPr>
                <a:t>4567</a:t>
              </a:r>
            </a:p>
            <a:p>
              <a:pPr>
                <a:lnSpc>
                  <a:spcPct val="120000"/>
                </a:lnSpc>
              </a:pPr>
              <a:r>
                <a:rPr lang="en-US" sz="2100" dirty="0">
                  <a:solidFill>
                    <a:schemeClr val="tx2"/>
                  </a:solidFill>
                  <a:latin typeface="Open Sans Light"/>
                  <a:cs typeface="Open Sans Light"/>
                </a:rPr>
                <a:t>(832) </a:t>
              </a:r>
              <a:r>
                <a:rPr lang="en-US" sz="2100" dirty="0" smtClean="0">
                  <a:solidFill>
                    <a:schemeClr val="tx2"/>
                  </a:solidFill>
                  <a:latin typeface="Open Sans Light"/>
                  <a:cs typeface="Open Sans Light"/>
                </a:rPr>
                <a:t>987 </a:t>
              </a:r>
              <a:r>
                <a:rPr lang="en-US" sz="2100" dirty="0">
                  <a:solidFill>
                    <a:schemeClr val="tx2"/>
                  </a:solidFill>
                  <a:latin typeface="Open Sans Light"/>
                  <a:cs typeface="Open Sans Light"/>
                </a:rPr>
                <a:t>4567</a:t>
              </a:r>
            </a:p>
            <a:p>
              <a:pPr>
                <a:lnSpc>
                  <a:spcPct val="120000"/>
                </a:lnSpc>
              </a:pPr>
              <a:endParaRPr lang="en-US" sz="2100" dirty="0">
                <a:solidFill>
                  <a:schemeClr val="tx2"/>
                </a:solidFill>
                <a:latin typeface="Open Sans Light"/>
                <a:cs typeface="Open Sans Light"/>
              </a:endParaRPr>
            </a:p>
          </p:txBody>
        </p:sp>
      </p:grpSp>
      <p:sp>
        <p:nvSpPr>
          <p:cNvPr id="38" name="Freeform 215"/>
          <p:cNvSpPr>
            <a:spLocks noChangeArrowheads="1"/>
          </p:cNvSpPr>
          <p:nvPr/>
        </p:nvSpPr>
        <p:spPr bwMode="auto">
          <a:xfrm>
            <a:off x="12842409" y="10568661"/>
            <a:ext cx="418696" cy="785768"/>
          </a:xfrm>
          <a:custGeom>
            <a:avLst/>
            <a:gdLst>
              <a:gd name="T0" fmla="*/ 583 w 646"/>
              <a:gd name="T1" fmla="*/ 0 h 1210"/>
              <a:gd name="T2" fmla="*/ 62 w 646"/>
              <a:gd name="T3" fmla="*/ 0 h 1210"/>
              <a:gd name="T4" fmla="*/ 0 w 646"/>
              <a:gd name="T5" fmla="*/ 63 h 1210"/>
              <a:gd name="T6" fmla="*/ 0 w 646"/>
              <a:gd name="T7" fmla="*/ 1146 h 1210"/>
              <a:gd name="T8" fmla="*/ 62 w 646"/>
              <a:gd name="T9" fmla="*/ 1209 h 1210"/>
              <a:gd name="T10" fmla="*/ 583 w 646"/>
              <a:gd name="T11" fmla="*/ 1209 h 1210"/>
              <a:gd name="T12" fmla="*/ 645 w 646"/>
              <a:gd name="T13" fmla="*/ 1146 h 1210"/>
              <a:gd name="T14" fmla="*/ 645 w 646"/>
              <a:gd name="T15" fmla="*/ 63 h 1210"/>
              <a:gd name="T16" fmla="*/ 583 w 646"/>
              <a:gd name="T17" fmla="*/ 0 h 1210"/>
              <a:gd name="T18" fmla="*/ 229 w 646"/>
              <a:gd name="T19" fmla="*/ 94 h 1210"/>
              <a:gd name="T20" fmla="*/ 416 w 646"/>
              <a:gd name="T21" fmla="*/ 94 h 1210"/>
              <a:gd name="T22" fmla="*/ 416 w 646"/>
              <a:gd name="T23" fmla="*/ 104 h 1210"/>
              <a:gd name="T24" fmla="*/ 229 w 646"/>
              <a:gd name="T25" fmla="*/ 104 h 1210"/>
              <a:gd name="T26" fmla="*/ 229 w 646"/>
              <a:gd name="T27" fmla="*/ 94 h 1210"/>
              <a:gd name="T28" fmla="*/ 322 w 646"/>
              <a:gd name="T29" fmla="*/ 1146 h 1210"/>
              <a:gd name="T30" fmla="*/ 291 w 646"/>
              <a:gd name="T31" fmla="*/ 1104 h 1210"/>
              <a:gd name="T32" fmla="*/ 322 w 646"/>
              <a:gd name="T33" fmla="*/ 1073 h 1210"/>
              <a:gd name="T34" fmla="*/ 364 w 646"/>
              <a:gd name="T35" fmla="*/ 1104 h 1210"/>
              <a:gd name="T36" fmla="*/ 322 w 646"/>
              <a:gd name="T37" fmla="*/ 1146 h 1210"/>
              <a:gd name="T38" fmla="*/ 604 w 646"/>
              <a:gd name="T39" fmla="*/ 1011 h 1210"/>
              <a:gd name="T40" fmla="*/ 41 w 646"/>
              <a:gd name="T41" fmla="*/ 1011 h 1210"/>
              <a:gd name="T42" fmla="*/ 41 w 646"/>
              <a:gd name="T43" fmla="*/ 177 h 1210"/>
              <a:gd name="T44" fmla="*/ 604 w 646"/>
              <a:gd name="T45" fmla="*/ 177 h 1210"/>
              <a:gd name="T46" fmla="*/ 604 w 646"/>
              <a:gd name="T47" fmla="*/ 1011 h 1210"/>
              <a:gd name="T48" fmla="*/ 604 w 646"/>
              <a:gd name="T49" fmla="*/ 1011 h 1210"/>
              <a:gd name="T50" fmla="*/ 604 w 646"/>
              <a:gd name="T51" fmla="*/ 1011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6" h="1210">
                <a:moveTo>
                  <a:pt x="583" y="0"/>
                </a:moveTo>
                <a:cubicBezTo>
                  <a:pt x="62" y="0"/>
                  <a:pt x="62" y="0"/>
                  <a:pt x="62" y="0"/>
                </a:cubicBezTo>
                <a:cubicBezTo>
                  <a:pt x="31" y="0"/>
                  <a:pt x="0" y="31"/>
                  <a:pt x="0" y="63"/>
                </a:cubicBezTo>
                <a:cubicBezTo>
                  <a:pt x="0" y="1146"/>
                  <a:pt x="0" y="1146"/>
                  <a:pt x="0" y="1146"/>
                </a:cubicBezTo>
                <a:cubicBezTo>
                  <a:pt x="0" y="1177"/>
                  <a:pt x="31" y="1209"/>
                  <a:pt x="62" y="1209"/>
                </a:cubicBezTo>
                <a:cubicBezTo>
                  <a:pt x="583" y="1209"/>
                  <a:pt x="583" y="1209"/>
                  <a:pt x="583" y="1209"/>
                </a:cubicBezTo>
                <a:cubicBezTo>
                  <a:pt x="614" y="1209"/>
                  <a:pt x="645" y="1177"/>
                  <a:pt x="645" y="1146"/>
                </a:cubicBezTo>
                <a:cubicBezTo>
                  <a:pt x="645" y="63"/>
                  <a:pt x="645" y="63"/>
                  <a:pt x="645" y="63"/>
                </a:cubicBezTo>
                <a:cubicBezTo>
                  <a:pt x="645" y="31"/>
                  <a:pt x="614" y="0"/>
                  <a:pt x="583" y="0"/>
                </a:cubicBezTo>
                <a:close/>
                <a:moveTo>
                  <a:pt x="229" y="94"/>
                </a:moveTo>
                <a:cubicBezTo>
                  <a:pt x="416" y="94"/>
                  <a:pt x="416" y="94"/>
                  <a:pt x="416" y="94"/>
                </a:cubicBezTo>
                <a:cubicBezTo>
                  <a:pt x="416" y="104"/>
                  <a:pt x="416" y="104"/>
                  <a:pt x="416" y="104"/>
                </a:cubicBezTo>
                <a:cubicBezTo>
                  <a:pt x="229" y="104"/>
                  <a:pt x="229" y="104"/>
                  <a:pt x="229" y="104"/>
                </a:cubicBezTo>
                <a:lnTo>
                  <a:pt x="229" y="94"/>
                </a:lnTo>
                <a:close/>
                <a:moveTo>
                  <a:pt x="322" y="1146"/>
                </a:moveTo>
                <a:cubicBezTo>
                  <a:pt x="302" y="1146"/>
                  <a:pt x="291" y="1125"/>
                  <a:pt x="291" y="1104"/>
                </a:cubicBezTo>
                <a:cubicBezTo>
                  <a:pt x="291" y="1084"/>
                  <a:pt x="302" y="1073"/>
                  <a:pt x="322" y="1073"/>
                </a:cubicBezTo>
                <a:cubicBezTo>
                  <a:pt x="343" y="1073"/>
                  <a:pt x="364" y="1084"/>
                  <a:pt x="364" y="1104"/>
                </a:cubicBezTo>
                <a:cubicBezTo>
                  <a:pt x="364" y="1125"/>
                  <a:pt x="343" y="1146"/>
                  <a:pt x="322" y="1146"/>
                </a:cubicBezTo>
                <a:close/>
                <a:moveTo>
                  <a:pt x="604" y="1011"/>
                </a:moveTo>
                <a:cubicBezTo>
                  <a:pt x="41" y="1011"/>
                  <a:pt x="41" y="1011"/>
                  <a:pt x="41" y="1011"/>
                </a:cubicBezTo>
                <a:cubicBezTo>
                  <a:pt x="41" y="177"/>
                  <a:pt x="41" y="177"/>
                  <a:pt x="41" y="177"/>
                </a:cubicBezTo>
                <a:cubicBezTo>
                  <a:pt x="604" y="177"/>
                  <a:pt x="604" y="177"/>
                  <a:pt x="604" y="177"/>
                </a:cubicBezTo>
                <a:lnTo>
                  <a:pt x="604" y="1011"/>
                </a:lnTo>
                <a:close/>
                <a:moveTo>
                  <a:pt x="604" y="1011"/>
                </a:moveTo>
                <a:lnTo>
                  <a:pt x="604" y="1011"/>
                </a:lnTo>
                <a:close/>
              </a:path>
            </a:pathLst>
          </a:custGeom>
          <a:solidFill>
            <a:schemeClr val="accent4"/>
          </a:solidFill>
          <a:ln>
            <a:noFill/>
          </a:ln>
          <a:effectLst/>
          <a:extLst/>
        </p:spPr>
        <p:txBody>
          <a:bodyPr wrap="none" anchor="ctr"/>
          <a:lstStyle/>
          <a:p>
            <a:pPr>
              <a:defRPr/>
            </a:pPr>
            <a:endParaRPr lang="en-US"/>
          </a:p>
        </p:txBody>
      </p:sp>
      <p:sp>
        <p:nvSpPr>
          <p:cNvPr id="40" name="AutoShape 81"/>
          <p:cNvSpPr>
            <a:spLocks/>
          </p:cNvSpPr>
          <p:nvPr/>
        </p:nvSpPr>
        <p:spPr bwMode="auto">
          <a:xfrm>
            <a:off x="17093326" y="10549795"/>
            <a:ext cx="599514" cy="4392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accent5"/>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41" name="Group 40"/>
          <p:cNvGrpSpPr/>
          <p:nvPr/>
        </p:nvGrpSpPr>
        <p:grpSpPr>
          <a:xfrm>
            <a:off x="17847181" y="10451399"/>
            <a:ext cx="4267756" cy="2014564"/>
            <a:chOff x="838200" y="2992185"/>
            <a:chExt cx="1600200" cy="755461"/>
          </a:xfrm>
        </p:grpSpPr>
        <p:sp>
          <p:nvSpPr>
            <p:cNvPr id="42" name="TextBox 41"/>
            <p:cNvSpPr txBox="1"/>
            <p:nvPr/>
          </p:nvSpPr>
          <p:spPr>
            <a:xfrm>
              <a:off x="838200" y="2992185"/>
              <a:ext cx="1600200" cy="219291"/>
            </a:xfrm>
            <a:prstGeom prst="rect">
              <a:avLst/>
            </a:prstGeom>
            <a:noFill/>
          </p:spPr>
          <p:txBody>
            <a:bodyPr wrap="square" rtlCol="0">
              <a:spAutoFit/>
            </a:bodyPr>
            <a:lstStyle/>
            <a:p>
              <a:r>
                <a:rPr lang="en-US" sz="3200" dirty="0" smtClean="0">
                  <a:solidFill>
                    <a:schemeClr val="tx2"/>
                  </a:solidFill>
                  <a:latin typeface="Open Sans Light"/>
                  <a:cs typeface="Open Sans Light"/>
                </a:rPr>
                <a:t>Email / Website</a:t>
              </a:r>
              <a:endParaRPr lang="en-US" sz="3200" dirty="0">
                <a:solidFill>
                  <a:schemeClr val="tx2"/>
                </a:solidFill>
                <a:latin typeface="Open Sans Light"/>
                <a:cs typeface="Open Sans Light"/>
              </a:endParaRPr>
            </a:p>
          </p:txBody>
        </p:sp>
        <p:sp>
          <p:nvSpPr>
            <p:cNvPr id="43" name="TextBox 42"/>
            <p:cNvSpPr txBox="1"/>
            <p:nvPr/>
          </p:nvSpPr>
          <p:spPr>
            <a:xfrm>
              <a:off x="838200" y="3228853"/>
              <a:ext cx="1600200" cy="518793"/>
            </a:xfrm>
            <a:prstGeom prst="rect">
              <a:avLst/>
            </a:prstGeom>
            <a:noFill/>
          </p:spPr>
          <p:txBody>
            <a:bodyPr wrap="square" rtlCol="0">
              <a:noAutofit/>
            </a:bodyPr>
            <a:lstStyle/>
            <a:p>
              <a:pPr>
                <a:lnSpc>
                  <a:spcPct val="120000"/>
                </a:lnSpc>
              </a:pPr>
              <a:r>
                <a:rPr lang="en-US" sz="2100" dirty="0" smtClean="0">
                  <a:solidFill>
                    <a:schemeClr val="tx2"/>
                  </a:solidFill>
                  <a:latin typeface="Open Sans Light"/>
                  <a:cs typeface="Open Sans Light"/>
                  <a:hlinkClick r:id="rId2"/>
                </a:rPr>
                <a:t>louistwelve@gmail.com</a:t>
              </a:r>
              <a:endParaRPr lang="en-US" sz="2100" dirty="0" smtClean="0">
                <a:solidFill>
                  <a:schemeClr val="tx2"/>
                </a:solidFill>
                <a:latin typeface="Open Sans Light"/>
                <a:cs typeface="Open Sans Light"/>
              </a:endParaRPr>
            </a:p>
            <a:p>
              <a:pPr>
                <a:lnSpc>
                  <a:spcPct val="120000"/>
                </a:lnSpc>
              </a:pPr>
              <a:r>
                <a:rPr lang="en-US" sz="2100" dirty="0" err="1" smtClean="0">
                  <a:solidFill>
                    <a:schemeClr val="tx2"/>
                  </a:solidFill>
                  <a:latin typeface="Open Sans Light"/>
                  <a:cs typeface="Open Sans Light"/>
                </a:rPr>
                <a:t>www.louistwelve.com</a:t>
              </a:r>
              <a:endParaRPr lang="en-US" sz="2100" dirty="0">
                <a:solidFill>
                  <a:schemeClr val="tx2"/>
                </a:solidFill>
                <a:latin typeface="Open Sans Light"/>
                <a:cs typeface="Open Sans Light"/>
              </a:endParaRPr>
            </a:p>
          </p:txBody>
        </p:sp>
      </p:grpSp>
      <p:sp>
        <p:nvSpPr>
          <p:cNvPr id="2" name="Picture Placeholder 1"/>
          <p:cNvSpPr>
            <a:spLocks noGrp="1"/>
          </p:cNvSpPr>
          <p:nvPr>
            <p:ph type="pic" sz="quarter" idx="13"/>
          </p:nvPr>
        </p:nvSpPr>
        <p:spPr/>
      </p:sp>
    </p:spTree>
    <p:extLst>
      <p:ext uri="{BB962C8B-B14F-4D97-AF65-F5344CB8AC3E}">
        <p14:creationId xmlns:p14="http://schemas.microsoft.com/office/powerpoint/2010/main" val="21520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3">
                                            <p:txEl>
                                              <p:pRg st="0" end="0"/>
                                            </p:txEl>
                                          </p:spTgt>
                                        </p:tgtEl>
                                        <p:attrNameLst>
                                          <p:attrName>style.visibility</p:attrName>
                                        </p:attrNameLst>
                                      </p:cBhvr>
                                      <p:to>
                                        <p:strVal val="visible"/>
                                      </p:to>
                                    </p:set>
                                    <p:animEffect transition="in" filter="fade">
                                      <p:cBhvr>
                                        <p:cTn id="13" dur="500"/>
                                        <p:tgtEl>
                                          <p:spTgt spid="53">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childTnLst>
                          </p:cTn>
                        </p:par>
                        <p:par>
                          <p:cTn id="46" fill="hold">
                            <p:stCondLst>
                              <p:cond delay="5000"/>
                            </p:stCondLst>
                            <p:childTnLst>
                              <p:par>
                                <p:cTn id="47" presetID="10" presetClass="entr" presetSubtype="0" fill="hold"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build="p"/>
      <p:bldP spid="54" grpId="0" animBg="1"/>
      <p:bldP spid="25" grpId="0" animBg="1"/>
      <p:bldP spid="30" grpId="0" animBg="1"/>
      <p:bldP spid="38" grpId="0" animBg="1"/>
      <p:bldP spid="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840814" y="706576"/>
            <a:ext cx="16643858" cy="910128"/>
          </a:xfrm>
        </p:spPr>
        <p:txBody>
          <a:bodyPr/>
          <a:lstStyle/>
          <a:p>
            <a:r>
              <a:rPr lang="en-US" sz="4400" dirty="0" smtClean="0"/>
              <a:t>Icons Ready to Use</a:t>
            </a:r>
            <a:endParaRPr lang="en-US" sz="4400" dirty="0"/>
          </a:p>
        </p:txBody>
      </p:sp>
      <p:sp>
        <p:nvSpPr>
          <p:cNvPr id="116" name="Slide Number Placeholder 115"/>
          <p:cNvSpPr>
            <a:spLocks noGrp="1"/>
          </p:cNvSpPr>
          <p:nvPr>
            <p:ph type="sldNum" sz="quarter" idx="12"/>
          </p:nvPr>
        </p:nvSpPr>
        <p:spPr/>
        <p:txBody>
          <a:bodyPr/>
          <a:lstStyle/>
          <a:p>
            <a:fld id="{9DF686B8-C880-FF40-96DC-14FF2413C34E}" type="slidenum">
              <a:rPr lang="en-US" smtClean="0"/>
              <a:pPr/>
              <a:t>45</a:t>
            </a:fld>
            <a:endParaRPr lang="en-US" dirty="0"/>
          </a:p>
        </p:txBody>
      </p:sp>
      <p:sp>
        <p:nvSpPr>
          <p:cNvPr id="5" name="TextBox 4"/>
          <p:cNvSpPr txBox="1"/>
          <p:nvPr/>
        </p:nvSpPr>
        <p:spPr>
          <a:xfrm>
            <a:off x="1780501" y="10537649"/>
            <a:ext cx="20289268" cy="1323342"/>
          </a:xfrm>
          <a:prstGeom prst="rect">
            <a:avLst/>
          </a:prstGeom>
          <a:noFill/>
        </p:spPr>
        <p:txBody>
          <a:bodyPr wrap="square" lIns="91339" tIns="45672" rIns="91339" bIns="45672" rtlCol="0">
            <a:spAutoFit/>
          </a:bodyPr>
          <a:lstStyle/>
          <a:p>
            <a:r>
              <a:rPr lang="en-US" sz="4000" dirty="0" smtClean="0">
                <a:solidFill>
                  <a:schemeClr val="bg1">
                    <a:lumMod val="50000"/>
                  </a:schemeClr>
                </a:solidFill>
                <a:latin typeface="Open Sans"/>
                <a:cs typeface="Open Sans"/>
              </a:rPr>
              <a:t>Fonts Used: FREE Open Sans Family</a:t>
            </a:r>
          </a:p>
          <a:p>
            <a:r>
              <a:rPr lang="en-US" sz="4000" dirty="0">
                <a:latin typeface="Open Sans"/>
                <a:cs typeface="Open Sans"/>
                <a:hlinkClick r:id="rId2"/>
              </a:rPr>
              <a:t>http://</a:t>
            </a:r>
            <a:r>
              <a:rPr lang="en-US" sz="4000" dirty="0" err="1">
                <a:latin typeface="Open Sans"/>
                <a:cs typeface="Open Sans"/>
                <a:hlinkClick r:id="rId2"/>
              </a:rPr>
              <a:t>www.fontsquirrel.com</a:t>
            </a:r>
            <a:r>
              <a:rPr lang="en-US" sz="4000" dirty="0">
                <a:latin typeface="Open Sans"/>
                <a:cs typeface="Open Sans"/>
                <a:hlinkClick r:id="rId2"/>
              </a:rPr>
              <a:t>/fonts/open-sans</a:t>
            </a:r>
            <a:endParaRPr lang="en-US" sz="4000" dirty="0">
              <a:latin typeface="Open Sans"/>
              <a:cs typeface="Open Sans"/>
            </a:endParaRPr>
          </a:p>
        </p:txBody>
      </p:sp>
      <p:sp>
        <p:nvSpPr>
          <p:cNvPr id="112" name="AutoShape 7"/>
          <p:cNvSpPr>
            <a:spLocks/>
          </p:cNvSpPr>
          <p:nvPr/>
        </p:nvSpPr>
        <p:spPr bwMode="auto">
          <a:xfrm>
            <a:off x="13640951" y="6720054"/>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79"/>
                  <a:pt x="15014" y="844"/>
                </a:cubicBezTo>
                <a:cubicBezTo>
                  <a:pt x="16319" y="1408"/>
                  <a:pt x="17466" y="2176"/>
                  <a:pt x="18449" y="3156"/>
                </a:cubicBezTo>
                <a:cubicBezTo>
                  <a:pt x="19432" y="4133"/>
                  <a:pt x="20201" y="5277"/>
                  <a:pt x="20760" y="6590"/>
                </a:cubicBezTo>
                <a:cubicBezTo>
                  <a:pt x="21320" y="7900"/>
                  <a:pt x="21599" y="9303"/>
                  <a:pt x="21599" y="10799"/>
                </a:cubicBezTo>
                <a:cubicBezTo>
                  <a:pt x="21599" y="12296"/>
                  <a:pt x="21320" y="13696"/>
                  <a:pt x="20760" y="15009"/>
                </a:cubicBezTo>
                <a:cubicBezTo>
                  <a:pt x="20201" y="16320"/>
                  <a:pt x="19432" y="17463"/>
                  <a:pt x="18449" y="18443"/>
                </a:cubicBezTo>
                <a:cubicBezTo>
                  <a:pt x="17466" y="19423"/>
                  <a:pt x="16319" y="20191"/>
                  <a:pt x="15014" y="20752"/>
                </a:cubicBezTo>
                <a:cubicBezTo>
                  <a:pt x="13705" y="21320"/>
                  <a:pt x="12304" y="21599"/>
                  <a:pt x="10807" y="21599"/>
                </a:cubicBezTo>
                <a:cubicBezTo>
                  <a:pt x="9309" y="21599"/>
                  <a:pt x="7905" y="21320"/>
                  <a:pt x="6594" y="20752"/>
                </a:cubicBezTo>
                <a:cubicBezTo>
                  <a:pt x="5280" y="20191"/>
                  <a:pt x="4136" y="19423"/>
                  <a:pt x="3158" y="18443"/>
                </a:cubicBezTo>
                <a:cubicBezTo>
                  <a:pt x="2181" y="17463"/>
                  <a:pt x="1409" y="16320"/>
                  <a:pt x="844" y="15009"/>
                </a:cubicBezTo>
                <a:cubicBezTo>
                  <a:pt x="282" y="13696"/>
                  <a:pt x="0" y="12296"/>
                  <a:pt x="0" y="10800"/>
                </a:cubicBezTo>
                <a:cubicBezTo>
                  <a:pt x="0" y="9303"/>
                  <a:pt x="282" y="7900"/>
                  <a:pt x="844" y="6590"/>
                </a:cubicBezTo>
                <a:cubicBezTo>
                  <a:pt x="1409" y="5277"/>
                  <a:pt x="2181" y="4133"/>
                  <a:pt x="3158" y="3156"/>
                </a:cubicBezTo>
                <a:cubicBezTo>
                  <a:pt x="4136" y="2176"/>
                  <a:pt x="5280" y="1408"/>
                  <a:pt x="6594" y="844"/>
                </a:cubicBezTo>
                <a:cubicBezTo>
                  <a:pt x="7905" y="279"/>
                  <a:pt x="9309" y="0"/>
                  <a:pt x="10807" y="0"/>
                </a:cubicBezTo>
                <a:moveTo>
                  <a:pt x="3246" y="10800"/>
                </a:moveTo>
                <a:cubicBezTo>
                  <a:pt x="3246" y="11853"/>
                  <a:pt x="3444" y="12838"/>
                  <a:pt x="3839" y="13747"/>
                </a:cubicBezTo>
                <a:cubicBezTo>
                  <a:pt x="4238" y="14656"/>
                  <a:pt x="4777" y="15453"/>
                  <a:pt x="5458" y="16139"/>
                </a:cubicBezTo>
                <a:cubicBezTo>
                  <a:pt x="6136" y="16825"/>
                  <a:pt x="6936" y="17364"/>
                  <a:pt x="7851" y="17762"/>
                </a:cubicBezTo>
                <a:cubicBezTo>
                  <a:pt x="8767" y="18155"/>
                  <a:pt x="9753" y="18355"/>
                  <a:pt x="10807" y="18355"/>
                </a:cubicBezTo>
                <a:lnTo>
                  <a:pt x="10807" y="3241"/>
                </a:lnTo>
                <a:cubicBezTo>
                  <a:pt x="9753" y="3241"/>
                  <a:pt x="8767" y="3439"/>
                  <a:pt x="7851" y="3834"/>
                </a:cubicBezTo>
                <a:cubicBezTo>
                  <a:pt x="6936" y="4232"/>
                  <a:pt x="6136" y="4771"/>
                  <a:pt x="5458" y="5457"/>
                </a:cubicBezTo>
                <a:cubicBezTo>
                  <a:pt x="4777" y="6144"/>
                  <a:pt x="4238" y="6940"/>
                  <a:pt x="3839" y="7849"/>
                </a:cubicBezTo>
                <a:cubicBezTo>
                  <a:pt x="3444" y="8764"/>
                  <a:pt x="3246" y="9744"/>
                  <a:pt x="3246" y="10800"/>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3" name="AutoShape 8"/>
          <p:cNvSpPr>
            <a:spLocks/>
          </p:cNvSpPr>
          <p:nvPr/>
        </p:nvSpPr>
        <p:spPr bwMode="auto">
          <a:xfrm>
            <a:off x="14795048" y="6720054"/>
            <a:ext cx="495466" cy="483139"/>
          </a:xfrm>
          <a:custGeom>
            <a:avLst/>
            <a:gdLst>
              <a:gd name="T0" fmla="+- 0 10801 50"/>
              <a:gd name="T1" fmla="*/ T0 w 21502"/>
              <a:gd name="T2" fmla="*/ 10800 h 21600"/>
              <a:gd name="T3" fmla="+- 0 10801 50"/>
              <a:gd name="T4" fmla="*/ T3 w 21502"/>
              <a:gd name="T5" fmla="*/ 10800 h 21600"/>
              <a:gd name="T6" fmla="+- 0 10801 50"/>
              <a:gd name="T7" fmla="*/ T6 w 21502"/>
              <a:gd name="T8" fmla="*/ 10800 h 21600"/>
              <a:gd name="T9" fmla="+- 0 10801 50"/>
              <a:gd name="T10" fmla="*/ T9 w 21502"/>
              <a:gd name="T11" fmla="*/ 10800 h 21600"/>
            </a:gdLst>
            <a:ahLst/>
            <a:cxnLst>
              <a:cxn ang="0">
                <a:pos x="T1" y="T2"/>
              </a:cxn>
              <a:cxn ang="0">
                <a:pos x="T4" y="T5"/>
              </a:cxn>
              <a:cxn ang="0">
                <a:pos x="T7" y="T8"/>
              </a:cxn>
              <a:cxn ang="0">
                <a:pos x="T10" y="T11"/>
              </a:cxn>
            </a:cxnLst>
            <a:rect l="0" t="0" r="r" b="b"/>
            <a:pathLst>
              <a:path w="21502" h="21600">
                <a:moveTo>
                  <a:pt x="20786" y="13513"/>
                </a:moveTo>
                <a:cubicBezTo>
                  <a:pt x="21135" y="13698"/>
                  <a:pt x="21361" y="13966"/>
                  <a:pt x="21455" y="14312"/>
                </a:cubicBezTo>
                <a:cubicBezTo>
                  <a:pt x="21550" y="14662"/>
                  <a:pt x="21502" y="15000"/>
                  <a:pt x="21311" y="15326"/>
                </a:cubicBezTo>
                <a:lnTo>
                  <a:pt x="20229" y="17070"/>
                </a:lnTo>
                <a:cubicBezTo>
                  <a:pt x="20028" y="17399"/>
                  <a:pt x="19739" y="17608"/>
                  <a:pt x="19356" y="17696"/>
                </a:cubicBezTo>
                <a:cubicBezTo>
                  <a:pt x="18975" y="17784"/>
                  <a:pt x="18607" y="17740"/>
                  <a:pt x="18255" y="17564"/>
                </a:cubicBezTo>
                <a:lnTo>
                  <a:pt x="13277" y="14865"/>
                </a:lnTo>
                <a:lnTo>
                  <a:pt x="13277" y="20248"/>
                </a:lnTo>
                <a:cubicBezTo>
                  <a:pt x="13277" y="20633"/>
                  <a:pt x="13135" y="20953"/>
                  <a:pt x="12855" y="21212"/>
                </a:cubicBezTo>
                <a:cubicBezTo>
                  <a:pt x="12576" y="21470"/>
                  <a:pt x="12227" y="21599"/>
                  <a:pt x="11815" y="21599"/>
                </a:cubicBezTo>
                <a:lnTo>
                  <a:pt x="9697" y="21599"/>
                </a:lnTo>
                <a:cubicBezTo>
                  <a:pt x="9285" y="21599"/>
                  <a:pt x="8939" y="21470"/>
                  <a:pt x="8666" y="21212"/>
                </a:cubicBezTo>
                <a:cubicBezTo>
                  <a:pt x="8389" y="20953"/>
                  <a:pt x="8251" y="20642"/>
                  <a:pt x="8251" y="20278"/>
                </a:cubicBezTo>
                <a:lnTo>
                  <a:pt x="8251" y="14865"/>
                </a:lnTo>
                <a:lnTo>
                  <a:pt x="3256" y="17564"/>
                </a:lnTo>
                <a:cubicBezTo>
                  <a:pt x="2904" y="17749"/>
                  <a:pt x="2536" y="17796"/>
                  <a:pt x="2156" y="17705"/>
                </a:cubicBezTo>
                <a:cubicBezTo>
                  <a:pt x="1776" y="17611"/>
                  <a:pt x="1483" y="17399"/>
                  <a:pt x="1282" y="17070"/>
                </a:cubicBezTo>
                <a:lnTo>
                  <a:pt x="201" y="15326"/>
                </a:lnTo>
                <a:cubicBezTo>
                  <a:pt x="22" y="15000"/>
                  <a:pt x="-25" y="14662"/>
                  <a:pt x="66" y="14312"/>
                </a:cubicBezTo>
                <a:cubicBezTo>
                  <a:pt x="157" y="13966"/>
                  <a:pt x="377" y="13698"/>
                  <a:pt x="729" y="13513"/>
                </a:cubicBezTo>
                <a:lnTo>
                  <a:pt x="5752" y="10800"/>
                </a:lnTo>
                <a:lnTo>
                  <a:pt x="729" y="8086"/>
                </a:lnTo>
                <a:cubicBezTo>
                  <a:pt x="377" y="7898"/>
                  <a:pt x="151" y="7630"/>
                  <a:pt x="50" y="7284"/>
                </a:cubicBezTo>
                <a:cubicBezTo>
                  <a:pt x="-50" y="6937"/>
                  <a:pt x="0" y="6599"/>
                  <a:pt x="201" y="6270"/>
                </a:cubicBezTo>
                <a:lnTo>
                  <a:pt x="1282" y="4526"/>
                </a:lnTo>
                <a:cubicBezTo>
                  <a:pt x="1483" y="4200"/>
                  <a:pt x="1776" y="3991"/>
                  <a:pt x="2156" y="3903"/>
                </a:cubicBezTo>
                <a:cubicBezTo>
                  <a:pt x="2536" y="3812"/>
                  <a:pt x="2904" y="3859"/>
                  <a:pt x="3256" y="4035"/>
                </a:cubicBezTo>
                <a:lnTo>
                  <a:pt x="8251" y="6734"/>
                </a:lnTo>
                <a:lnTo>
                  <a:pt x="8251" y="1348"/>
                </a:lnTo>
                <a:cubicBezTo>
                  <a:pt x="8251" y="966"/>
                  <a:pt x="8389" y="646"/>
                  <a:pt x="8666" y="387"/>
                </a:cubicBezTo>
                <a:cubicBezTo>
                  <a:pt x="8939" y="129"/>
                  <a:pt x="9285" y="0"/>
                  <a:pt x="9697" y="0"/>
                </a:cubicBezTo>
                <a:lnTo>
                  <a:pt x="11815" y="0"/>
                </a:lnTo>
                <a:cubicBezTo>
                  <a:pt x="12227" y="0"/>
                  <a:pt x="12576" y="129"/>
                  <a:pt x="12855" y="387"/>
                </a:cubicBezTo>
                <a:cubicBezTo>
                  <a:pt x="13135" y="646"/>
                  <a:pt x="13277" y="957"/>
                  <a:pt x="13277" y="1324"/>
                </a:cubicBezTo>
                <a:lnTo>
                  <a:pt x="13277" y="6734"/>
                </a:lnTo>
                <a:lnTo>
                  <a:pt x="18255" y="4035"/>
                </a:lnTo>
                <a:cubicBezTo>
                  <a:pt x="18607" y="3868"/>
                  <a:pt x="18975" y="3824"/>
                  <a:pt x="19356" y="3909"/>
                </a:cubicBezTo>
                <a:cubicBezTo>
                  <a:pt x="19739" y="3994"/>
                  <a:pt x="20028" y="4200"/>
                  <a:pt x="20229" y="4526"/>
                </a:cubicBezTo>
                <a:lnTo>
                  <a:pt x="21282" y="6270"/>
                </a:lnTo>
                <a:cubicBezTo>
                  <a:pt x="21484" y="6599"/>
                  <a:pt x="21537" y="6937"/>
                  <a:pt x="21446" y="7284"/>
                </a:cubicBezTo>
                <a:cubicBezTo>
                  <a:pt x="21358" y="7630"/>
                  <a:pt x="21135" y="7898"/>
                  <a:pt x="20786" y="8086"/>
                </a:cubicBezTo>
                <a:lnTo>
                  <a:pt x="15775" y="10799"/>
                </a:lnTo>
                <a:lnTo>
                  <a:pt x="20786" y="13513"/>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4" name="AutoShape 9"/>
          <p:cNvSpPr>
            <a:spLocks/>
          </p:cNvSpPr>
          <p:nvPr/>
        </p:nvSpPr>
        <p:spPr bwMode="auto">
          <a:xfrm>
            <a:off x="15897378" y="6720054"/>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82"/>
                  <a:pt x="15014" y="844"/>
                </a:cubicBezTo>
                <a:cubicBezTo>
                  <a:pt x="16322" y="1406"/>
                  <a:pt x="17466" y="2180"/>
                  <a:pt x="18449" y="3154"/>
                </a:cubicBezTo>
                <a:cubicBezTo>
                  <a:pt x="19432" y="4134"/>
                  <a:pt x="20204" y="5277"/>
                  <a:pt x="20760" y="6591"/>
                </a:cubicBezTo>
                <a:cubicBezTo>
                  <a:pt x="21323" y="7901"/>
                  <a:pt x="21599" y="9304"/>
                  <a:pt x="21599" y="10801"/>
                </a:cubicBezTo>
                <a:cubicBezTo>
                  <a:pt x="21599" y="12298"/>
                  <a:pt x="21323" y="13701"/>
                  <a:pt x="20760" y="15011"/>
                </a:cubicBezTo>
                <a:cubicBezTo>
                  <a:pt x="20204" y="16322"/>
                  <a:pt x="19432" y="17468"/>
                  <a:pt x="18449" y="18445"/>
                </a:cubicBezTo>
                <a:cubicBezTo>
                  <a:pt x="17466" y="19422"/>
                  <a:pt x="16322" y="20193"/>
                  <a:pt x="15014" y="20758"/>
                </a:cubicBezTo>
                <a:cubicBezTo>
                  <a:pt x="13705" y="21320"/>
                  <a:pt x="12304" y="21599"/>
                  <a:pt x="10807" y="21599"/>
                </a:cubicBezTo>
                <a:cubicBezTo>
                  <a:pt x="9309" y="21599"/>
                  <a:pt x="7905" y="21320"/>
                  <a:pt x="6594" y="20758"/>
                </a:cubicBezTo>
                <a:cubicBezTo>
                  <a:pt x="5280" y="20193"/>
                  <a:pt x="4136" y="19422"/>
                  <a:pt x="3158" y="18445"/>
                </a:cubicBezTo>
                <a:cubicBezTo>
                  <a:pt x="2181" y="17468"/>
                  <a:pt x="1409" y="16322"/>
                  <a:pt x="847" y="15011"/>
                </a:cubicBezTo>
                <a:cubicBezTo>
                  <a:pt x="282" y="13701"/>
                  <a:pt x="0" y="12298"/>
                  <a:pt x="0" y="10801"/>
                </a:cubicBezTo>
                <a:cubicBezTo>
                  <a:pt x="0" y="9304"/>
                  <a:pt x="282" y="7901"/>
                  <a:pt x="847" y="6591"/>
                </a:cubicBezTo>
                <a:cubicBezTo>
                  <a:pt x="1409" y="5277"/>
                  <a:pt x="2181" y="4134"/>
                  <a:pt x="3158" y="3154"/>
                </a:cubicBezTo>
                <a:cubicBezTo>
                  <a:pt x="4136" y="2180"/>
                  <a:pt x="5280" y="1406"/>
                  <a:pt x="6594" y="844"/>
                </a:cubicBezTo>
                <a:cubicBezTo>
                  <a:pt x="7905" y="282"/>
                  <a:pt x="9309" y="0"/>
                  <a:pt x="10807" y="0"/>
                </a:cubicBezTo>
                <a:moveTo>
                  <a:pt x="10807" y="3241"/>
                </a:moveTo>
                <a:cubicBezTo>
                  <a:pt x="9753" y="3241"/>
                  <a:pt x="8767" y="3442"/>
                  <a:pt x="7851" y="3837"/>
                </a:cubicBezTo>
                <a:cubicBezTo>
                  <a:pt x="6936" y="4235"/>
                  <a:pt x="6139" y="4775"/>
                  <a:pt x="5458" y="5461"/>
                </a:cubicBezTo>
                <a:cubicBezTo>
                  <a:pt x="4777" y="6147"/>
                  <a:pt x="4238" y="6943"/>
                  <a:pt x="3842" y="7853"/>
                </a:cubicBezTo>
                <a:cubicBezTo>
                  <a:pt x="3446" y="8765"/>
                  <a:pt x="3246" y="9745"/>
                  <a:pt x="3246" y="10801"/>
                </a:cubicBezTo>
                <a:cubicBezTo>
                  <a:pt x="3246" y="11561"/>
                  <a:pt x="3353" y="12281"/>
                  <a:pt x="3565" y="12964"/>
                </a:cubicBezTo>
                <a:cubicBezTo>
                  <a:pt x="3777" y="13647"/>
                  <a:pt x="4077" y="14286"/>
                  <a:pt x="4464" y="14870"/>
                </a:cubicBezTo>
                <a:lnTo>
                  <a:pt x="14878" y="4461"/>
                </a:lnTo>
                <a:cubicBezTo>
                  <a:pt x="14282" y="4072"/>
                  <a:pt x="13646" y="3772"/>
                  <a:pt x="12965" y="3563"/>
                </a:cubicBezTo>
                <a:cubicBezTo>
                  <a:pt x="12284" y="3351"/>
                  <a:pt x="11564" y="3241"/>
                  <a:pt x="10807" y="3241"/>
                </a:cubicBezTo>
                <a:moveTo>
                  <a:pt x="10807" y="18358"/>
                </a:moveTo>
                <a:cubicBezTo>
                  <a:pt x="11863" y="18358"/>
                  <a:pt x="12844" y="18160"/>
                  <a:pt x="13756" y="17762"/>
                </a:cubicBezTo>
                <a:cubicBezTo>
                  <a:pt x="14666" y="17364"/>
                  <a:pt x="15463" y="16824"/>
                  <a:pt x="16149" y="16141"/>
                </a:cubicBezTo>
                <a:cubicBezTo>
                  <a:pt x="16836" y="15458"/>
                  <a:pt x="17376" y="14656"/>
                  <a:pt x="17774" y="13746"/>
                </a:cubicBezTo>
                <a:cubicBezTo>
                  <a:pt x="18169" y="12837"/>
                  <a:pt x="18367" y="11854"/>
                  <a:pt x="18367" y="10801"/>
                </a:cubicBezTo>
                <a:cubicBezTo>
                  <a:pt x="18367" y="10044"/>
                  <a:pt x="18263" y="9327"/>
                  <a:pt x="18051" y="8638"/>
                </a:cubicBezTo>
                <a:cubicBezTo>
                  <a:pt x="17839" y="7952"/>
                  <a:pt x="17548" y="7319"/>
                  <a:pt x="17178" y="6732"/>
                </a:cubicBezTo>
                <a:lnTo>
                  <a:pt x="6735" y="17169"/>
                </a:lnTo>
                <a:cubicBezTo>
                  <a:pt x="7331" y="17539"/>
                  <a:pt x="7970" y="17827"/>
                  <a:pt x="8651" y="18041"/>
                </a:cubicBezTo>
                <a:cubicBezTo>
                  <a:pt x="9332" y="18250"/>
                  <a:pt x="10049" y="18358"/>
                  <a:pt x="10807" y="18358"/>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5" name="AutoShape 10"/>
          <p:cNvSpPr>
            <a:spLocks/>
          </p:cNvSpPr>
          <p:nvPr/>
        </p:nvSpPr>
        <p:spPr bwMode="auto">
          <a:xfrm>
            <a:off x="6551850" y="6706472"/>
            <a:ext cx="728325"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0" name="AutoShape 11"/>
          <p:cNvSpPr>
            <a:spLocks/>
          </p:cNvSpPr>
          <p:nvPr/>
        </p:nvSpPr>
        <p:spPr bwMode="auto">
          <a:xfrm>
            <a:off x="7753445" y="6706472"/>
            <a:ext cx="725412"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4" y="21599"/>
                </a:moveTo>
                <a:lnTo>
                  <a:pt x="0" y="21599"/>
                </a:lnTo>
                <a:lnTo>
                  <a:pt x="0" y="0"/>
                </a:lnTo>
                <a:lnTo>
                  <a:pt x="1804" y="0"/>
                </a:lnTo>
                <a:lnTo>
                  <a:pt x="1804" y="21599"/>
                </a:lnTo>
                <a:close/>
                <a:moveTo>
                  <a:pt x="3094" y="21599"/>
                </a:moveTo>
                <a:lnTo>
                  <a:pt x="2661" y="21599"/>
                </a:lnTo>
                <a:lnTo>
                  <a:pt x="2661" y="0"/>
                </a:lnTo>
                <a:lnTo>
                  <a:pt x="3094" y="0"/>
                </a:lnTo>
                <a:lnTo>
                  <a:pt x="3094" y="21599"/>
                </a:lnTo>
                <a:close/>
                <a:moveTo>
                  <a:pt x="5542" y="21599"/>
                </a:moveTo>
                <a:lnTo>
                  <a:pt x="4171" y="21599"/>
                </a:lnTo>
                <a:lnTo>
                  <a:pt x="4171" y="0"/>
                </a:lnTo>
                <a:lnTo>
                  <a:pt x="5542" y="0"/>
                </a:lnTo>
                <a:lnTo>
                  <a:pt x="5542" y="21599"/>
                </a:lnTo>
                <a:close/>
                <a:moveTo>
                  <a:pt x="7302" y="21599"/>
                </a:moveTo>
                <a:lnTo>
                  <a:pt x="6387" y="21599"/>
                </a:lnTo>
                <a:lnTo>
                  <a:pt x="6387" y="0"/>
                </a:lnTo>
                <a:lnTo>
                  <a:pt x="7302" y="0"/>
                </a:lnTo>
                <a:lnTo>
                  <a:pt x="7302" y="21599"/>
                </a:lnTo>
                <a:close/>
                <a:moveTo>
                  <a:pt x="9271" y="21599"/>
                </a:moveTo>
                <a:lnTo>
                  <a:pt x="8380" y="21599"/>
                </a:lnTo>
                <a:lnTo>
                  <a:pt x="8380" y="0"/>
                </a:lnTo>
                <a:lnTo>
                  <a:pt x="9271" y="0"/>
                </a:lnTo>
                <a:lnTo>
                  <a:pt x="9271" y="21599"/>
                </a:lnTo>
                <a:close/>
                <a:moveTo>
                  <a:pt x="11016" y="21599"/>
                </a:moveTo>
                <a:lnTo>
                  <a:pt x="10583" y="21599"/>
                </a:lnTo>
                <a:lnTo>
                  <a:pt x="10583" y="0"/>
                </a:lnTo>
                <a:lnTo>
                  <a:pt x="11016" y="0"/>
                </a:lnTo>
                <a:lnTo>
                  <a:pt x="11016" y="21599"/>
                </a:lnTo>
                <a:close/>
                <a:moveTo>
                  <a:pt x="13677" y="21599"/>
                </a:moveTo>
                <a:lnTo>
                  <a:pt x="11885" y="21599"/>
                </a:lnTo>
                <a:lnTo>
                  <a:pt x="11885" y="0"/>
                </a:lnTo>
                <a:lnTo>
                  <a:pt x="13677" y="0"/>
                </a:lnTo>
                <a:lnTo>
                  <a:pt x="13677" y="21599"/>
                </a:lnTo>
                <a:close/>
                <a:moveTo>
                  <a:pt x="15212" y="21599"/>
                </a:moveTo>
                <a:lnTo>
                  <a:pt x="14309" y="21599"/>
                </a:lnTo>
                <a:lnTo>
                  <a:pt x="14309" y="0"/>
                </a:lnTo>
                <a:lnTo>
                  <a:pt x="15212" y="0"/>
                </a:lnTo>
                <a:lnTo>
                  <a:pt x="15212" y="21599"/>
                </a:lnTo>
                <a:close/>
                <a:moveTo>
                  <a:pt x="16970" y="21599"/>
                </a:moveTo>
                <a:lnTo>
                  <a:pt x="16512" y="21599"/>
                </a:lnTo>
                <a:lnTo>
                  <a:pt x="16512" y="0"/>
                </a:lnTo>
                <a:lnTo>
                  <a:pt x="16970" y="0"/>
                </a:lnTo>
                <a:lnTo>
                  <a:pt x="16970" y="21599"/>
                </a:lnTo>
                <a:close/>
                <a:moveTo>
                  <a:pt x="18938" y="21599"/>
                </a:moveTo>
                <a:lnTo>
                  <a:pt x="18505" y="21599"/>
                </a:lnTo>
                <a:lnTo>
                  <a:pt x="18505" y="0"/>
                </a:lnTo>
                <a:lnTo>
                  <a:pt x="18938" y="0"/>
                </a:lnTo>
                <a:lnTo>
                  <a:pt x="18938" y="21599"/>
                </a:lnTo>
                <a:close/>
                <a:moveTo>
                  <a:pt x="21599" y="21599"/>
                </a:moveTo>
                <a:lnTo>
                  <a:pt x="19807" y="21599"/>
                </a:lnTo>
                <a:lnTo>
                  <a:pt x="19807" y="0"/>
                </a:lnTo>
                <a:lnTo>
                  <a:pt x="21599" y="0"/>
                </a:lnTo>
                <a:lnTo>
                  <a:pt x="21599" y="21599"/>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1" name="AutoShape 12"/>
          <p:cNvSpPr>
            <a:spLocks/>
          </p:cNvSpPr>
          <p:nvPr/>
        </p:nvSpPr>
        <p:spPr bwMode="auto">
          <a:xfrm>
            <a:off x="9070268" y="6706472"/>
            <a:ext cx="495466" cy="531453"/>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2" name="AutoShape 13"/>
          <p:cNvSpPr>
            <a:spLocks/>
          </p:cNvSpPr>
          <p:nvPr/>
        </p:nvSpPr>
        <p:spPr bwMode="auto">
          <a:xfrm>
            <a:off x="10265257" y="6706472"/>
            <a:ext cx="545013"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080" y="5513"/>
                </a:moveTo>
                <a:cubicBezTo>
                  <a:pt x="17129" y="6606"/>
                  <a:pt x="17242" y="7684"/>
                  <a:pt x="17416" y="8751"/>
                </a:cubicBezTo>
                <a:cubicBezTo>
                  <a:pt x="17593" y="9818"/>
                  <a:pt x="17852" y="10843"/>
                  <a:pt x="18196" y="11820"/>
                </a:cubicBezTo>
                <a:cubicBezTo>
                  <a:pt x="18539" y="12800"/>
                  <a:pt x="18988" y="13717"/>
                  <a:pt x="19540" y="14575"/>
                </a:cubicBezTo>
                <a:cubicBezTo>
                  <a:pt x="20094" y="15436"/>
                  <a:pt x="20779" y="16210"/>
                  <a:pt x="21599" y="16896"/>
                </a:cubicBezTo>
                <a:cubicBezTo>
                  <a:pt x="21564" y="17526"/>
                  <a:pt x="21335" y="18042"/>
                  <a:pt x="20910" y="18443"/>
                </a:cubicBezTo>
                <a:cubicBezTo>
                  <a:pt x="20486" y="18844"/>
                  <a:pt x="19994" y="19042"/>
                  <a:pt x="19437" y="19042"/>
                </a:cubicBezTo>
                <a:lnTo>
                  <a:pt x="13679" y="19042"/>
                </a:lnTo>
                <a:cubicBezTo>
                  <a:pt x="13530" y="19781"/>
                  <a:pt x="13194" y="20394"/>
                  <a:pt x="12666" y="20874"/>
                </a:cubicBezTo>
                <a:cubicBezTo>
                  <a:pt x="12137" y="21357"/>
                  <a:pt x="11519" y="21599"/>
                  <a:pt x="10816" y="21599"/>
                </a:cubicBezTo>
                <a:cubicBezTo>
                  <a:pt x="10113" y="21599"/>
                  <a:pt x="9493" y="21357"/>
                  <a:pt x="8957" y="20874"/>
                </a:cubicBezTo>
                <a:cubicBezTo>
                  <a:pt x="8420" y="20394"/>
                  <a:pt x="8074" y="19781"/>
                  <a:pt x="7920" y="19042"/>
                </a:cubicBezTo>
                <a:lnTo>
                  <a:pt x="2159" y="19042"/>
                </a:lnTo>
                <a:cubicBezTo>
                  <a:pt x="1603" y="19042"/>
                  <a:pt x="1113" y="18841"/>
                  <a:pt x="687" y="18438"/>
                </a:cubicBezTo>
                <a:cubicBezTo>
                  <a:pt x="261" y="18031"/>
                  <a:pt x="30" y="17514"/>
                  <a:pt x="0" y="16896"/>
                </a:cubicBezTo>
                <a:cubicBezTo>
                  <a:pt x="851" y="16193"/>
                  <a:pt x="1554" y="15414"/>
                  <a:pt x="2111" y="14564"/>
                </a:cubicBezTo>
                <a:cubicBezTo>
                  <a:pt x="2667" y="13712"/>
                  <a:pt x="3113" y="12805"/>
                  <a:pt x="3449" y="11848"/>
                </a:cubicBezTo>
                <a:cubicBezTo>
                  <a:pt x="3785" y="10888"/>
                  <a:pt x="4029" y="9878"/>
                  <a:pt x="4186" y="8819"/>
                </a:cubicBezTo>
                <a:cubicBezTo>
                  <a:pt x="4342" y="7760"/>
                  <a:pt x="4457" y="6679"/>
                  <a:pt x="4529" y="5570"/>
                </a:cubicBezTo>
                <a:cubicBezTo>
                  <a:pt x="4578" y="4810"/>
                  <a:pt x="4809" y="4096"/>
                  <a:pt x="5217" y="3418"/>
                </a:cubicBezTo>
                <a:cubicBezTo>
                  <a:pt x="5627" y="2744"/>
                  <a:pt x="6143" y="2154"/>
                  <a:pt x="6763" y="1648"/>
                </a:cubicBezTo>
                <a:cubicBezTo>
                  <a:pt x="7387" y="1146"/>
                  <a:pt x="8054" y="745"/>
                  <a:pt x="8767" y="448"/>
                </a:cubicBezTo>
                <a:cubicBezTo>
                  <a:pt x="9480" y="149"/>
                  <a:pt x="10162" y="0"/>
                  <a:pt x="10816" y="0"/>
                </a:cubicBezTo>
                <a:cubicBezTo>
                  <a:pt x="11422" y="0"/>
                  <a:pt x="12091" y="149"/>
                  <a:pt x="12817" y="448"/>
                </a:cubicBezTo>
                <a:cubicBezTo>
                  <a:pt x="13545" y="745"/>
                  <a:pt x="14225" y="1143"/>
                  <a:pt x="14851" y="1634"/>
                </a:cubicBezTo>
                <a:cubicBezTo>
                  <a:pt x="15477" y="2131"/>
                  <a:pt x="16005" y="2713"/>
                  <a:pt x="16434" y="3382"/>
                </a:cubicBezTo>
                <a:cubicBezTo>
                  <a:pt x="16864" y="4045"/>
                  <a:pt x="17080" y="4759"/>
                  <a:pt x="17080" y="5513"/>
                </a:cubicBezTo>
                <a:moveTo>
                  <a:pt x="18688" y="16899"/>
                </a:moveTo>
                <a:cubicBezTo>
                  <a:pt x="18050" y="16123"/>
                  <a:pt x="17519" y="15295"/>
                  <a:pt x="17098" y="14417"/>
                </a:cubicBezTo>
                <a:cubicBezTo>
                  <a:pt x="16677" y="13537"/>
                  <a:pt x="16331" y="12630"/>
                  <a:pt x="16067" y="11687"/>
                </a:cubicBezTo>
                <a:cubicBezTo>
                  <a:pt x="15800" y="10747"/>
                  <a:pt x="15595" y="9782"/>
                  <a:pt x="15451" y="8796"/>
                </a:cubicBezTo>
                <a:cubicBezTo>
                  <a:pt x="15308" y="7808"/>
                  <a:pt x="15205" y="6806"/>
                  <a:pt x="15138" y="5787"/>
                </a:cubicBezTo>
                <a:cubicBezTo>
                  <a:pt x="15105" y="5293"/>
                  <a:pt x="14938" y="4824"/>
                  <a:pt x="14635" y="4381"/>
                </a:cubicBezTo>
                <a:cubicBezTo>
                  <a:pt x="14333" y="3941"/>
                  <a:pt x="13969" y="3554"/>
                  <a:pt x="13543" y="3221"/>
                </a:cubicBezTo>
                <a:cubicBezTo>
                  <a:pt x="13117" y="2888"/>
                  <a:pt x="12660" y="2628"/>
                  <a:pt x="12173" y="2444"/>
                </a:cubicBezTo>
                <a:cubicBezTo>
                  <a:pt x="11686" y="2258"/>
                  <a:pt x="11234" y="2168"/>
                  <a:pt x="10816" y="2168"/>
                </a:cubicBezTo>
                <a:cubicBezTo>
                  <a:pt x="10431" y="2168"/>
                  <a:pt x="9993" y="2264"/>
                  <a:pt x="9495" y="2456"/>
                </a:cubicBezTo>
                <a:cubicBezTo>
                  <a:pt x="9000" y="2650"/>
                  <a:pt x="8533" y="2907"/>
                  <a:pt x="8097" y="3221"/>
                </a:cubicBezTo>
                <a:cubicBezTo>
                  <a:pt x="7659" y="3534"/>
                  <a:pt x="7284" y="3910"/>
                  <a:pt x="6974" y="4342"/>
                </a:cubicBezTo>
                <a:cubicBezTo>
                  <a:pt x="6661" y="4776"/>
                  <a:pt x="6499" y="5220"/>
                  <a:pt x="6481" y="5680"/>
                </a:cubicBezTo>
                <a:cubicBezTo>
                  <a:pt x="6433" y="6682"/>
                  <a:pt x="6335" y="7681"/>
                  <a:pt x="6194" y="8689"/>
                </a:cubicBezTo>
                <a:cubicBezTo>
                  <a:pt x="6050" y="9691"/>
                  <a:pt x="5843" y="10674"/>
                  <a:pt x="5568" y="11631"/>
                </a:cubicBezTo>
                <a:cubicBezTo>
                  <a:pt x="5294" y="12594"/>
                  <a:pt x="4937" y="13514"/>
                  <a:pt x="4499" y="14403"/>
                </a:cubicBezTo>
                <a:cubicBezTo>
                  <a:pt x="4060" y="15290"/>
                  <a:pt x="3534" y="16123"/>
                  <a:pt x="2921" y="16899"/>
                </a:cubicBezTo>
                <a:lnTo>
                  <a:pt x="18688" y="16899"/>
                </a:lnTo>
                <a:close/>
                <a:moveTo>
                  <a:pt x="10816" y="20625"/>
                </a:moveTo>
                <a:cubicBezTo>
                  <a:pt x="10965" y="20625"/>
                  <a:pt x="11037" y="20535"/>
                  <a:pt x="11037" y="20354"/>
                </a:cubicBezTo>
                <a:cubicBezTo>
                  <a:pt x="11037" y="20174"/>
                  <a:pt x="10965" y="20081"/>
                  <a:pt x="10816" y="20072"/>
                </a:cubicBezTo>
                <a:cubicBezTo>
                  <a:pt x="10383" y="20072"/>
                  <a:pt x="10011" y="19903"/>
                  <a:pt x="9698" y="19570"/>
                </a:cubicBezTo>
                <a:cubicBezTo>
                  <a:pt x="9387" y="19236"/>
                  <a:pt x="9234" y="18833"/>
                  <a:pt x="9234" y="18353"/>
                </a:cubicBezTo>
                <a:cubicBezTo>
                  <a:pt x="9234" y="18175"/>
                  <a:pt x="9154" y="18085"/>
                  <a:pt x="9000" y="18085"/>
                </a:cubicBezTo>
                <a:cubicBezTo>
                  <a:pt x="8836" y="18085"/>
                  <a:pt x="8754" y="18175"/>
                  <a:pt x="8754" y="18353"/>
                </a:cubicBezTo>
                <a:cubicBezTo>
                  <a:pt x="8754" y="18985"/>
                  <a:pt x="8954" y="19522"/>
                  <a:pt x="9357" y="19965"/>
                </a:cubicBezTo>
                <a:cubicBezTo>
                  <a:pt x="9757" y="20405"/>
                  <a:pt x="10244" y="20625"/>
                  <a:pt x="10816" y="20625"/>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3" name="AutoShape 14"/>
          <p:cNvSpPr>
            <a:spLocks/>
          </p:cNvSpPr>
          <p:nvPr/>
        </p:nvSpPr>
        <p:spPr bwMode="auto">
          <a:xfrm>
            <a:off x="11462759" y="6692889"/>
            <a:ext cx="452232"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4" name="AutoShape 15"/>
          <p:cNvSpPr>
            <a:spLocks/>
          </p:cNvSpPr>
          <p:nvPr/>
        </p:nvSpPr>
        <p:spPr bwMode="auto">
          <a:xfrm>
            <a:off x="16845124" y="6720054"/>
            <a:ext cx="495466" cy="483139"/>
          </a:xfrm>
          <a:custGeom>
            <a:avLst/>
            <a:gdLst>
              <a:gd name="T0" fmla="+- 0 10782 53"/>
              <a:gd name="T1" fmla="*/ T0 w 21459"/>
              <a:gd name="T2" fmla="+- 0 10819 39"/>
              <a:gd name="T3" fmla="*/ 10819 h 21561"/>
              <a:gd name="T4" fmla="+- 0 10782 53"/>
              <a:gd name="T5" fmla="*/ T4 w 21459"/>
              <a:gd name="T6" fmla="+- 0 10819 39"/>
              <a:gd name="T7" fmla="*/ 10819 h 21561"/>
              <a:gd name="T8" fmla="+- 0 10782 53"/>
              <a:gd name="T9" fmla="*/ T8 w 21459"/>
              <a:gd name="T10" fmla="+- 0 10819 39"/>
              <a:gd name="T11" fmla="*/ 10819 h 21561"/>
              <a:gd name="T12" fmla="+- 0 10782 53"/>
              <a:gd name="T13" fmla="*/ T12 w 21459"/>
              <a:gd name="T14" fmla="+- 0 10819 39"/>
              <a:gd name="T15" fmla="*/ 10819 h 21561"/>
            </a:gdLst>
            <a:ahLst/>
            <a:cxnLst>
              <a:cxn ang="0">
                <a:pos x="T1" y="T3"/>
              </a:cxn>
              <a:cxn ang="0">
                <a:pos x="T5" y="T7"/>
              </a:cxn>
              <a:cxn ang="0">
                <a:pos x="T9" y="T11"/>
              </a:cxn>
              <a:cxn ang="0">
                <a:pos x="T13" y="T15"/>
              </a:cxn>
            </a:cxnLst>
            <a:rect l="0" t="0" r="r" b="b"/>
            <a:pathLst>
              <a:path w="21459" h="21561">
                <a:moveTo>
                  <a:pt x="20359" y="4319"/>
                </a:moveTo>
                <a:cubicBezTo>
                  <a:pt x="20703" y="4451"/>
                  <a:pt x="20960" y="4653"/>
                  <a:pt x="21125" y="4923"/>
                </a:cubicBezTo>
                <a:cubicBezTo>
                  <a:pt x="21468" y="5418"/>
                  <a:pt x="21546" y="6025"/>
                  <a:pt x="21363" y="6735"/>
                </a:cubicBezTo>
                <a:lnTo>
                  <a:pt x="17812" y="19432"/>
                </a:lnTo>
                <a:cubicBezTo>
                  <a:pt x="17663" y="20051"/>
                  <a:pt x="17338" y="20561"/>
                  <a:pt x="16840" y="20960"/>
                </a:cubicBezTo>
                <a:cubicBezTo>
                  <a:pt x="16342" y="21361"/>
                  <a:pt x="15810" y="21560"/>
                  <a:pt x="15242" y="21560"/>
                </a:cubicBezTo>
                <a:lnTo>
                  <a:pt x="3374" y="21560"/>
                </a:lnTo>
                <a:cubicBezTo>
                  <a:pt x="3031" y="21560"/>
                  <a:pt x="2698" y="21496"/>
                  <a:pt x="2378" y="21358"/>
                </a:cubicBezTo>
                <a:cubicBezTo>
                  <a:pt x="2056" y="21223"/>
                  <a:pt x="1747" y="21042"/>
                  <a:pt x="1456" y="20810"/>
                </a:cubicBezTo>
                <a:cubicBezTo>
                  <a:pt x="1162" y="20581"/>
                  <a:pt x="906" y="20312"/>
                  <a:pt x="683" y="19998"/>
                </a:cubicBezTo>
                <a:cubicBezTo>
                  <a:pt x="463" y="19685"/>
                  <a:pt x="287" y="19345"/>
                  <a:pt x="161" y="18978"/>
                </a:cubicBezTo>
                <a:cubicBezTo>
                  <a:pt x="-46" y="18345"/>
                  <a:pt x="-53" y="17750"/>
                  <a:pt x="138" y="17199"/>
                </a:cubicBezTo>
                <a:cubicBezTo>
                  <a:pt x="156" y="17049"/>
                  <a:pt x="172" y="16900"/>
                  <a:pt x="188" y="16759"/>
                </a:cubicBezTo>
                <a:cubicBezTo>
                  <a:pt x="206" y="16613"/>
                  <a:pt x="222" y="16449"/>
                  <a:pt x="237" y="16273"/>
                </a:cubicBezTo>
                <a:cubicBezTo>
                  <a:pt x="237" y="16179"/>
                  <a:pt x="222" y="16082"/>
                  <a:pt x="188" y="15985"/>
                </a:cubicBezTo>
                <a:cubicBezTo>
                  <a:pt x="156" y="15889"/>
                  <a:pt x="146" y="15792"/>
                  <a:pt x="161" y="15695"/>
                </a:cubicBezTo>
                <a:cubicBezTo>
                  <a:pt x="180" y="15549"/>
                  <a:pt x="245" y="15402"/>
                  <a:pt x="358" y="15256"/>
                </a:cubicBezTo>
                <a:cubicBezTo>
                  <a:pt x="471" y="15109"/>
                  <a:pt x="578" y="14942"/>
                  <a:pt x="678" y="14757"/>
                </a:cubicBezTo>
                <a:cubicBezTo>
                  <a:pt x="872" y="14411"/>
                  <a:pt x="1060" y="13986"/>
                  <a:pt x="1249" y="13485"/>
                </a:cubicBezTo>
                <a:cubicBezTo>
                  <a:pt x="1438" y="12987"/>
                  <a:pt x="1574" y="12553"/>
                  <a:pt x="1655" y="12190"/>
                </a:cubicBezTo>
                <a:cubicBezTo>
                  <a:pt x="1689" y="12040"/>
                  <a:pt x="1686" y="11896"/>
                  <a:pt x="1642" y="11762"/>
                </a:cubicBezTo>
                <a:cubicBezTo>
                  <a:pt x="1603" y="11627"/>
                  <a:pt x="1597" y="11504"/>
                  <a:pt x="1631" y="11389"/>
                </a:cubicBezTo>
                <a:cubicBezTo>
                  <a:pt x="1665" y="11240"/>
                  <a:pt x="1734" y="11111"/>
                  <a:pt x="1838" y="11005"/>
                </a:cubicBezTo>
                <a:cubicBezTo>
                  <a:pt x="1943" y="10897"/>
                  <a:pt x="2027" y="10788"/>
                  <a:pt x="2095" y="10671"/>
                </a:cubicBezTo>
                <a:cubicBezTo>
                  <a:pt x="2179" y="10507"/>
                  <a:pt x="2268" y="10308"/>
                  <a:pt x="2365" y="10082"/>
                </a:cubicBezTo>
                <a:cubicBezTo>
                  <a:pt x="2459" y="9859"/>
                  <a:pt x="2551" y="9628"/>
                  <a:pt x="2635" y="9390"/>
                </a:cubicBezTo>
                <a:cubicBezTo>
                  <a:pt x="2719" y="9150"/>
                  <a:pt x="2784" y="8918"/>
                  <a:pt x="2837" y="8690"/>
                </a:cubicBezTo>
                <a:cubicBezTo>
                  <a:pt x="2887" y="8461"/>
                  <a:pt x="2918" y="8271"/>
                  <a:pt x="2936" y="8118"/>
                </a:cubicBezTo>
                <a:cubicBezTo>
                  <a:pt x="2952" y="7972"/>
                  <a:pt x="2944" y="7816"/>
                  <a:pt x="2910" y="7655"/>
                </a:cubicBezTo>
                <a:cubicBezTo>
                  <a:pt x="2876" y="7497"/>
                  <a:pt x="2876" y="7365"/>
                  <a:pt x="2910" y="7248"/>
                </a:cubicBezTo>
                <a:cubicBezTo>
                  <a:pt x="2960" y="7101"/>
                  <a:pt x="3046" y="6978"/>
                  <a:pt x="3167" y="6878"/>
                </a:cubicBezTo>
                <a:cubicBezTo>
                  <a:pt x="3288" y="6778"/>
                  <a:pt x="3390" y="6664"/>
                  <a:pt x="3476" y="6532"/>
                </a:cubicBezTo>
                <a:cubicBezTo>
                  <a:pt x="3557" y="6421"/>
                  <a:pt x="3649" y="6263"/>
                  <a:pt x="3746" y="6049"/>
                </a:cubicBezTo>
                <a:cubicBezTo>
                  <a:pt x="3840" y="5841"/>
                  <a:pt x="3937" y="5609"/>
                  <a:pt x="4034" y="5354"/>
                </a:cubicBezTo>
                <a:cubicBezTo>
                  <a:pt x="4129" y="5102"/>
                  <a:pt x="4210" y="4856"/>
                  <a:pt x="4278" y="4618"/>
                </a:cubicBezTo>
                <a:cubicBezTo>
                  <a:pt x="4344" y="4381"/>
                  <a:pt x="4385" y="4170"/>
                  <a:pt x="4404" y="3979"/>
                </a:cubicBezTo>
                <a:cubicBezTo>
                  <a:pt x="4420" y="3868"/>
                  <a:pt x="4404" y="3754"/>
                  <a:pt x="4354" y="3636"/>
                </a:cubicBezTo>
                <a:cubicBezTo>
                  <a:pt x="4304" y="3519"/>
                  <a:pt x="4294" y="3390"/>
                  <a:pt x="4328" y="3249"/>
                </a:cubicBezTo>
                <a:cubicBezTo>
                  <a:pt x="4362" y="3120"/>
                  <a:pt x="4438" y="2980"/>
                  <a:pt x="4561" y="2836"/>
                </a:cubicBezTo>
                <a:cubicBezTo>
                  <a:pt x="4682" y="2692"/>
                  <a:pt x="4792" y="2543"/>
                  <a:pt x="4894" y="2393"/>
                </a:cubicBezTo>
                <a:cubicBezTo>
                  <a:pt x="5025" y="2159"/>
                  <a:pt x="5145" y="1886"/>
                  <a:pt x="5250" y="1573"/>
                </a:cubicBezTo>
                <a:cubicBezTo>
                  <a:pt x="5355" y="1262"/>
                  <a:pt x="5481" y="975"/>
                  <a:pt x="5625" y="717"/>
                </a:cubicBezTo>
                <a:cubicBezTo>
                  <a:pt x="5772" y="462"/>
                  <a:pt x="5966" y="259"/>
                  <a:pt x="6204" y="116"/>
                </a:cubicBezTo>
                <a:cubicBezTo>
                  <a:pt x="6440" y="-31"/>
                  <a:pt x="6767" y="-39"/>
                  <a:pt x="7176" y="92"/>
                </a:cubicBezTo>
                <a:lnTo>
                  <a:pt x="7150" y="151"/>
                </a:lnTo>
                <a:cubicBezTo>
                  <a:pt x="7409" y="54"/>
                  <a:pt x="7635" y="10"/>
                  <a:pt x="7829" y="10"/>
                </a:cubicBezTo>
                <a:lnTo>
                  <a:pt x="17613" y="10"/>
                </a:lnTo>
                <a:cubicBezTo>
                  <a:pt x="18266" y="10"/>
                  <a:pt x="18764" y="277"/>
                  <a:pt x="19107" y="805"/>
                </a:cubicBezTo>
                <a:cubicBezTo>
                  <a:pt x="19448" y="1303"/>
                  <a:pt x="19524" y="1904"/>
                  <a:pt x="19330" y="2616"/>
                </a:cubicBezTo>
                <a:lnTo>
                  <a:pt x="15782" y="15329"/>
                </a:lnTo>
                <a:cubicBezTo>
                  <a:pt x="15630" y="15918"/>
                  <a:pt x="15307" y="16419"/>
                  <a:pt x="14809" y="16829"/>
                </a:cubicBezTo>
                <a:cubicBezTo>
                  <a:pt x="14312" y="17243"/>
                  <a:pt x="13782" y="17448"/>
                  <a:pt x="13221" y="17448"/>
                </a:cubicBezTo>
                <a:lnTo>
                  <a:pt x="2019" y="17448"/>
                </a:lnTo>
                <a:cubicBezTo>
                  <a:pt x="1935" y="17448"/>
                  <a:pt x="1852" y="17460"/>
                  <a:pt x="1762" y="17477"/>
                </a:cubicBezTo>
                <a:cubicBezTo>
                  <a:pt x="1676" y="17495"/>
                  <a:pt x="1597" y="17551"/>
                  <a:pt x="1529" y="17644"/>
                </a:cubicBezTo>
                <a:cubicBezTo>
                  <a:pt x="1430" y="17832"/>
                  <a:pt x="1430" y="18096"/>
                  <a:pt x="1529" y="18430"/>
                </a:cubicBezTo>
                <a:cubicBezTo>
                  <a:pt x="1665" y="18834"/>
                  <a:pt x="1914" y="19186"/>
                  <a:pt x="2284" y="19488"/>
                </a:cubicBezTo>
                <a:cubicBezTo>
                  <a:pt x="2651" y="19796"/>
                  <a:pt x="3015" y="19945"/>
                  <a:pt x="3374" y="19945"/>
                </a:cubicBezTo>
                <a:lnTo>
                  <a:pt x="15242" y="19945"/>
                </a:lnTo>
                <a:cubicBezTo>
                  <a:pt x="15485" y="19945"/>
                  <a:pt x="15724" y="19846"/>
                  <a:pt x="15962" y="19643"/>
                </a:cubicBezTo>
                <a:cubicBezTo>
                  <a:pt x="16201" y="19444"/>
                  <a:pt x="16358" y="19221"/>
                  <a:pt x="16434" y="18975"/>
                </a:cubicBezTo>
                <a:lnTo>
                  <a:pt x="20310" y="5128"/>
                </a:lnTo>
                <a:cubicBezTo>
                  <a:pt x="20344" y="4979"/>
                  <a:pt x="20365" y="4841"/>
                  <a:pt x="20373" y="4715"/>
                </a:cubicBezTo>
                <a:cubicBezTo>
                  <a:pt x="20378" y="4592"/>
                  <a:pt x="20373" y="4460"/>
                  <a:pt x="20359" y="4319"/>
                </a:cubicBezTo>
                <a:moveTo>
                  <a:pt x="6285" y="8083"/>
                </a:moveTo>
                <a:cubicBezTo>
                  <a:pt x="6201" y="8446"/>
                  <a:pt x="6311" y="8628"/>
                  <a:pt x="6610" y="8628"/>
                </a:cubicBezTo>
                <a:lnTo>
                  <a:pt x="14325" y="8628"/>
                </a:lnTo>
                <a:cubicBezTo>
                  <a:pt x="14461" y="8628"/>
                  <a:pt x="14587" y="8578"/>
                  <a:pt x="14707" y="8473"/>
                </a:cubicBezTo>
                <a:cubicBezTo>
                  <a:pt x="14830" y="8370"/>
                  <a:pt x="14906" y="8238"/>
                  <a:pt x="14940" y="8083"/>
                </a:cubicBezTo>
                <a:lnTo>
                  <a:pt x="15242" y="7028"/>
                </a:lnTo>
                <a:cubicBezTo>
                  <a:pt x="15276" y="6881"/>
                  <a:pt x="15263" y="6752"/>
                  <a:pt x="15205" y="6641"/>
                </a:cubicBezTo>
                <a:cubicBezTo>
                  <a:pt x="15145" y="6535"/>
                  <a:pt x="15051" y="6483"/>
                  <a:pt x="14914" y="6483"/>
                </a:cubicBezTo>
                <a:lnTo>
                  <a:pt x="7202" y="6483"/>
                </a:lnTo>
                <a:cubicBezTo>
                  <a:pt x="7066" y="6483"/>
                  <a:pt x="6935" y="6532"/>
                  <a:pt x="6807" y="6638"/>
                </a:cubicBezTo>
                <a:cubicBezTo>
                  <a:pt x="6676" y="6740"/>
                  <a:pt x="6594" y="6869"/>
                  <a:pt x="6560" y="7028"/>
                </a:cubicBezTo>
                <a:lnTo>
                  <a:pt x="6285" y="8083"/>
                </a:lnTo>
                <a:close/>
                <a:moveTo>
                  <a:pt x="7150" y="4867"/>
                </a:moveTo>
                <a:cubicBezTo>
                  <a:pt x="7116" y="5017"/>
                  <a:pt x="7132" y="5140"/>
                  <a:pt x="7195" y="5240"/>
                </a:cubicBezTo>
                <a:cubicBezTo>
                  <a:pt x="7257" y="5336"/>
                  <a:pt x="7354" y="5386"/>
                  <a:pt x="7488" y="5386"/>
                </a:cubicBezTo>
                <a:lnTo>
                  <a:pt x="15192" y="5386"/>
                </a:lnTo>
                <a:cubicBezTo>
                  <a:pt x="15326" y="5386"/>
                  <a:pt x="15451" y="5336"/>
                  <a:pt x="15575" y="5240"/>
                </a:cubicBezTo>
                <a:cubicBezTo>
                  <a:pt x="15695" y="5140"/>
                  <a:pt x="15784" y="5017"/>
                  <a:pt x="15845" y="4867"/>
                </a:cubicBezTo>
                <a:lnTo>
                  <a:pt x="16120" y="3771"/>
                </a:lnTo>
                <a:cubicBezTo>
                  <a:pt x="16154" y="3622"/>
                  <a:pt x="16141" y="3493"/>
                  <a:pt x="16083" y="3387"/>
                </a:cubicBezTo>
                <a:cubicBezTo>
                  <a:pt x="16023" y="3279"/>
                  <a:pt x="15923" y="3223"/>
                  <a:pt x="15782" y="3223"/>
                </a:cubicBezTo>
                <a:lnTo>
                  <a:pt x="8078" y="3223"/>
                </a:lnTo>
                <a:cubicBezTo>
                  <a:pt x="7944" y="3223"/>
                  <a:pt x="7818" y="3279"/>
                  <a:pt x="7695" y="3387"/>
                </a:cubicBezTo>
                <a:cubicBezTo>
                  <a:pt x="7575" y="3493"/>
                  <a:pt x="7488" y="3622"/>
                  <a:pt x="7438" y="3771"/>
                </a:cubicBezTo>
                <a:lnTo>
                  <a:pt x="7150" y="4867"/>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5" name="AutoShape 16"/>
          <p:cNvSpPr>
            <a:spLocks/>
          </p:cNvSpPr>
          <p:nvPr/>
        </p:nvSpPr>
        <p:spPr bwMode="auto">
          <a:xfrm>
            <a:off x="17973291" y="6675124"/>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363" y="21145"/>
                </a:moveTo>
                <a:cubicBezTo>
                  <a:pt x="2985" y="21447"/>
                  <a:pt x="2524" y="21599"/>
                  <a:pt x="1984" y="21599"/>
                </a:cubicBezTo>
                <a:cubicBezTo>
                  <a:pt x="1444" y="21599"/>
                  <a:pt x="975" y="21444"/>
                  <a:pt x="586" y="21133"/>
                </a:cubicBezTo>
                <a:cubicBezTo>
                  <a:pt x="198" y="20819"/>
                  <a:pt x="0" y="20448"/>
                  <a:pt x="0" y="20013"/>
                </a:cubicBezTo>
                <a:lnTo>
                  <a:pt x="0" y="1583"/>
                </a:lnTo>
                <a:cubicBezTo>
                  <a:pt x="0" y="1154"/>
                  <a:pt x="198" y="780"/>
                  <a:pt x="586" y="466"/>
                </a:cubicBezTo>
                <a:cubicBezTo>
                  <a:pt x="975" y="155"/>
                  <a:pt x="1444" y="0"/>
                  <a:pt x="1984" y="0"/>
                </a:cubicBezTo>
                <a:lnTo>
                  <a:pt x="19637" y="0"/>
                </a:lnTo>
                <a:cubicBezTo>
                  <a:pt x="20177" y="0"/>
                  <a:pt x="20638" y="155"/>
                  <a:pt x="21023" y="466"/>
                </a:cubicBezTo>
                <a:cubicBezTo>
                  <a:pt x="21409" y="780"/>
                  <a:pt x="21599" y="1154"/>
                  <a:pt x="21599" y="1583"/>
                </a:cubicBezTo>
                <a:lnTo>
                  <a:pt x="21599" y="20013"/>
                </a:lnTo>
                <a:cubicBezTo>
                  <a:pt x="21599" y="20448"/>
                  <a:pt x="21409" y="20819"/>
                  <a:pt x="21023" y="21133"/>
                </a:cubicBezTo>
                <a:cubicBezTo>
                  <a:pt x="20638" y="21444"/>
                  <a:pt x="20177" y="21599"/>
                  <a:pt x="19637" y="21599"/>
                </a:cubicBezTo>
                <a:cubicBezTo>
                  <a:pt x="19097" y="21599"/>
                  <a:pt x="18636" y="21447"/>
                  <a:pt x="18258" y="21145"/>
                </a:cubicBezTo>
                <a:lnTo>
                  <a:pt x="10810" y="15192"/>
                </a:lnTo>
                <a:lnTo>
                  <a:pt x="3363" y="21145"/>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6" name="AutoShape 17"/>
          <p:cNvSpPr>
            <a:spLocks/>
          </p:cNvSpPr>
          <p:nvPr/>
        </p:nvSpPr>
        <p:spPr bwMode="auto">
          <a:xfrm>
            <a:off x="1907533" y="7711160"/>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3" y="0"/>
                </a:moveTo>
                <a:cubicBezTo>
                  <a:pt x="20173" y="0"/>
                  <a:pt x="20638" y="158"/>
                  <a:pt x="21023" y="469"/>
                </a:cubicBezTo>
                <a:cubicBezTo>
                  <a:pt x="21405" y="780"/>
                  <a:pt x="21599" y="1154"/>
                  <a:pt x="21599" y="1586"/>
                </a:cubicBezTo>
                <a:lnTo>
                  <a:pt x="21599" y="20013"/>
                </a:lnTo>
                <a:cubicBezTo>
                  <a:pt x="21599" y="20445"/>
                  <a:pt x="21405" y="20816"/>
                  <a:pt x="21023" y="21130"/>
                </a:cubicBezTo>
                <a:cubicBezTo>
                  <a:pt x="20638" y="21438"/>
                  <a:pt x="20173" y="21599"/>
                  <a:pt x="19633" y="21599"/>
                </a:cubicBezTo>
                <a:cubicBezTo>
                  <a:pt x="19093" y="21599"/>
                  <a:pt x="18632" y="21447"/>
                  <a:pt x="18254" y="21145"/>
                </a:cubicBezTo>
                <a:lnTo>
                  <a:pt x="10807" y="15190"/>
                </a:lnTo>
                <a:lnTo>
                  <a:pt x="3359" y="21145"/>
                </a:lnTo>
                <a:cubicBezTo>
                  <a:pt x="2981" y="21447"/>
                  <a:pt x="2520" y="21599"/>
                  <a:pt x="1980" y="21599"/>
                </a:cubicBezTo>
                <a:cubicBezTo>
                  <a:pt x="1440" y="21599"/>
                  <a:pt x="975" y="21441"/>
                  <a:pt x="583" y="21130"/>
                </a:cubicBezTo>
                <a:cubicBezTo>
                  <a:pt x="194" y="20816"/>
                  <a:pt x="0" y="20445"/>
                  <a:pt x="0" y="20013"/>
                </a:cubicBezTo>
                <a:lnTo>
                  <a:pt x="0" y="1586"/>
                </a:lnTo>
                <a:cubicBezTo>
                  <a:pt x="0" y="1154"/>
                  <a:pt x="194" y="780"/>
                  <a:pt x="583" y="469"/>
                </a:cubicBezTo>
                <a:cubicBezTo>
                  <a:pt x="975" y="158"/>
                  <a:pt x="1440" y="0"/>
                  <a:pt x="1980" y="0"/>
                </a:cubicBezTo>
                <a:lnTo>
                  <a:pt x="19633" y="0"/>
                </a:lnTo>
                <a:close/>
                <a:moveTo>
                  <a:pt x="2722" y="2150"/>
                </a:moveTo>
                <a:lnTo>
                  <a:pt x="2722" y="18608"/>
                </a:lnTo>
                <a:lnTo>
                  <a:pt x="10807" y="12115"/>
                </a:lnTo>
                <a:lnTo>
                  <a:pt x="18891" y="18608"/>
                </a:lnTo>
                <a:lnTo>
                  <a:pt x="18891" y="2150"/>
                </a:lnTo>
                <a:lnTo>
                  <a:pt x="2722" y="2150"/>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7" name="AutoShape 18"/>
          <p:cNvSpPr>
            <a:spLocks/>
          </p:cNvSpPr>
          <p:nvPr/>
        </p:nvSpPr>
        <p:spPr bwMode="auto">
          <a:xfrm>
            <a:off x="3072574" y="7711160"/>
            <a:ext cx="547201"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8" name="AutoShape 19"/>
          <p:cNvSpPr>
            <a:spLocks/>
          </p:cNvSpPr>
          <p:nvPr/>
        </p:nvSpPr>
        <p:spPr bwMode="auto">
          <a:xfrm>
            <a:off x="4299299" y="7711160"/>
            <a:ext cx="495466" cy="483139"/>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9" name="AutoShape 20"/>
          <p:cNvSpPr>
            <a:spLocks/>
          </p:cNvSpPr>
          <p:nvPr/>
        </p:nvSpPr>
        <p:spPr bwMode="auto">
          <a:xfrm>
            <a:off x="5499163" y="7711160"/>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0" name="AutoShape 21"/>
          <p:cNvSpPr>
            <a:spLocks/>
          </p:cNvSpPr>
          <p:nvPr/>
        </p:nvSpPr>
        <p:spPr bwMode="auto">
          <a:xfrm>
            <a:off x="6687178" y="3986272"/>
            <a:ext cx="497455"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82"/>
                  <a:pt x="15014" y="844"/>
                </a:cubicBezTo>
                <a:cubicBezTo>
                  <a:pt x="16322" y="1408"/>
                  <a:pt x="17466" y="2176"/>
                  <a:pt x="18449" y="3156"/>
                </a:cubicBezTo>
                <a:cubicBezTo>
                  <a:pt x="19432" y="4133"/>
                  <a:pt x="20204" y="5280"/>
                  <a:pt x="20760" y="6590"/>
                </a:cubicBezTo>
                <a:cubicBezTo>
                  <a:pt x="21320" y="7900"/>
                  <a:pt x="21599" y="9303"/>
                  <a:pt x="21599" y="10799"/>
                </a:cubicBezTo>
                <a:cubicBezTo>
                  <a:pt x="21599" y="12296"/>
                  <a:pt x="21320" y="13696"/>
                  <a:pt x="20760" y="15009"/>
                </a:cubicBezTo>
                <a:cubicBezTo>
                  <a:pt x="20204" y="16320"/>
                  <a:pt x="19432" y="17463"/>
                  <a:pt x="18449" y="18443"/>
                </a:cubicBezTo>
                <a:cubicBezTo>
                  <a:pt x="17466" y="19423"/>
                  <a:pt x="16322" y="20191"/>
                  <a:pt x="15014" y="20755"/>
                </a:cubicBezTo>
                <a:cubicBezTo>
                  <a:pt x="13705" y="21320"/>
                  <a:pt x="12304" y="21599"/>
                  <a:pt x="10807" y="21599"/>
                </a:cubicBezTo>
                <a:cubicBezTo>
                  <a:pt x="9309" y="21599"/>
                  <a:pt x="7905" y="21320"/>
                  <a:pt x="6594" y="20755"/>
                </a:cubicBezTo>
                <a:cubicBezTo>
                  <a:pt x="5280" y="20191"/>
                  <a:pt x="4136" y="19423"/>
                  <a:pt x="3158" y="18443"/>
                </a:cubicBezTo>
                <a:cubicBezTo>
                  <a:pt x="2181" y="17463"/>
                  <a:pt x="1409" y="16320"/>
                  <a:pt x="844" y="15009"/>
                </a:cubicBezTo>
                <a:cubicBezTo>
                  <a:pt x="282" y="13696"/>
                  <a:pt x="0" y="12296"/>
                  <a:pt x="0" y="10800"/>
                </a:cubicBezTo>
                <a:cubicBezTo>
                  <a:pt x="0" y="9303"/>
                  <a:pt x="282" y="7900"/>
                  <a:pt x="844" y="6590"/>
                </a:cubicBezTo>
                <a:cubicBezTo>
                  <a:pt x="1409" y="5280"/>
                  <a:pt x="2181" y="4133"/>
                  <a:pt x="3158" y="3156"/>
                </a:cubicBezTo>
                <a:cubicBezTo>
                  <a:pt x="4136" y="2176"/>
                  <a:pt x="5280" y="1408"/>
                  <a:pt x="6594" y="844"/>
                </a:cubicBezTo>
                <a:cubicBezTo>
                  <a:pt x="7905" y="282"/>
                  <a:pt x="9309" y="0"/>
                  <a:pt x="10807" y="0"/>
                </a:cubicBezTo>
                <a:moveTo>
                  <a:pt x="12524" y="3961"/>
                </a:moveTo>
                <a:cubicBezTo>
                  <a:pt x="12524" y="3871"/>
                  <a:pt x="12488" y="3772"/>
                  <a:pt x="12417" y="3664"/>
                </a:cubicBezTo>
                <a:cubicBezTo>
                  <a:pt x="12344" y="3594"/>
                  <a:pt x="12239" y="3554"/>
                  <a:pt x="12103" y="3543"/>
                </a:cubicBezTo>
                <a:lnTo>
                  <a:pt x="9496" y="3543"/>
                </a:lnTo>
                <a:cubicBezTo>
                  <a:pt x="9368" y="3543"/>
                  <a:pt x="9270" y="3583"/>
                  <a:pt x="9196" y="3664"/>
                </a:cubicBezTo>
                <a:cubicBezTo>
                  <a:pt x="9125" y="3775"/>
                  <a:pt x="9089" y="3873"/>
                  <a:pt x="9089" y="3961"/>
                </a:cubicBezTo>
                <a:lnTo>
                  <a:pt x="9278" y="13948"/>
                </a:lnTo>
                <a:cubicBezTo>
                  <a:pt x="9315" y="14210"/>
                  <a:pt x="9453" y="14340"/>
                  <a:pt x="9696" y="14340"/>
                </a:cubicBezTo>
                <a:lnTo>
                  <a:pt x="11889" y="14340"/>
                </a:lnTo>
                <a:cubicBezTo>
                  <a:pt x="11996" y="14340"/>
                  <a:pt x="12092" y="14304"/>
                  <a:pt x="12171" y="14233"/>
                </a:cubicBezTo>
                <a:cubicBezTo>
                  <a:pt x="12253" y="14162"/>
                  <a:pt x="12296" y="14066"/>
                  <a:pt x="12296" y="13948"/>
                </a:cubicBezTo>
                <a:lnTo>
                  <a:pt x="12524" y="3961"/>
                </a:lnTo>
                <a:close/>
                <a:moveTo>
                  <a:pt x="12442" y="15639"/>
                </a:moveTo>
                <a:cubicBezTo>
                  <a:pt x="12442" y="15532"/>
                  <a:pt x="12400" y="15436"/>
                  <a:pt x="12315" y="15354"/>
                </a:cubicBezTo>
                <a:cubicBezTo>
                  <a:pt x="12228" y="15275"/>
                  <a:pt x="12132" y="15232"/>
                  <a:pt x="12024" y="15232"/>
                </a:cubicBezTo>
                <a:lnTo>
                  <a:pt x="9589" y="15232"/>
                </a:lnTo>
                <a:cubicBezTo>
                  <a:pt x="9481" y="15232"/>
                  <a:pt x="9388" y="15275"/>
                  <a:pt x="9312" y="15354"/>
                </a:cubicBezTo>
                <a:cubicBezTo>
                  <a:pt x="9236" y="15436"/>
                  <a:pt x="9196" y="15532"/>
                  <a:pt x="9196" y="15639"/>
                </a:cubicBezTo>
                <a:lnTo>
                  <a:pt x="9196" y="17991"/>
                </a:lnTo>
                <a:cubicBezTo>
                  <a:pt x="9196" y="18098"/>
                  <a:pt x="9233" y="18194"/>
                  <a:pt x="9306" y="18282"/>
                </a:cubicBezTo>
                <a:cubicBezTo>
                  <a:pt x="9377" y="18367"/>
                  <a:pt x="9473" y="18409"/>
                  <a:pt x="9589" y="18409"/>
                </a:cubicBezTo>
                <a:lnTo>
                  <a:pt x="12024" y="18409"/>
                </a:lnTo>
                <a:cubicBezTo>
                  <a:pt x="12132" y="18409"/>
                  <a:pt x="12228" y="18369"/>
                  <a:pt x="12315" y="18288"/>
                </a:cubicBezTo>
                <a:cubicBezTo>
                  <a:pt x="12400" y="18206"/>
                  <a:pt x="12442" y="18107"/>
                  <a:pt x="12442" y="17991"/>
                </a:cubicBezTo>
                <a:lnTo>
                  <a:pt x="12442" y="15639"/>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1" name="AutoShape 22"/>
          <p:cNvSpPr>
            <a:spLocks/>
          </p:cNvSpPr>
          <p:nvPr/>
        </p:nvSpPr>
        <p:spPr bwMode="auto">
          <a:xfrm>
            <a:off x="7800980" y="3986272"/>
            <a:ext cx="601921"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547" y="12500"/>
                </a:moveTo>
                <a:cubicBezTo>
                  <a:pt x="17868" y="12791"/>
                  <a:pt x="18218" y="13020"/>
                  <a:pt x="18600" y="13190"/>
                </a:cubicBezTo>
                <a:cubicBezTo>
                  <a:pt x="18985" y="13358"/>
                  <a:pt x="19386" y="13455"/>
                  <a:pt x="19810" y="13469"/>
                </a:cubicBezTo>
                <a:lnTo>
                  <a:pt x="19810" y="17282"/>
                </a:lnTo>
                <a:cubicBezTo>
                  <a:pt x="19810" y="17869"/>
                  <a:pt x="19712" y="18427"/>
                  <a:pt x="19516" y="18950"/>
                </a:cubicBezTo>
                <a:cubicBezTo>
                  <a:pt x="19320" y="19467"/>
                  <a:pt x="19058" y="19925"/>
                  <a:pt x="18730" y="20319"/>
                </a:cubicBezTo>
                <a:cubicBezTo>
                  <a:pt x="18402" y="20712"/>
                  <a:pt x="18022" y="21024"/>
                  <a:pt x="17594" y="21256"/>
                </a:cubicBezTo>
                <a:cubicBezTo>
                  <a:pt x="17163" y="21485"/>
                  <a:pt x="16698" y="21599"/>
                  <a:pt x="16198" y="21599"/>
                </a:cubicBezTo>
                <a:lnTo>
                  <a:pt x="3596" y="21599"/>
                </a:lnTo>
                <a:cubicBezTo>
                  <a:pt x="3107" y="21599"/>
                  <a:pt x="2639" y="21485"/>
                  <a:pt x="2198" y="21256"/>
                </a:cubicBezTo>
                <a:cubicBezTo>
                  <a:pt x="1757" y="21024"/>
                  <a:pt x="1376" y="20710"/>
                  <a:pt x="1055" y="20319"/>
                </a:cubicBezTo>
                <a:cubicBezTo>
                  <a:pt x="734" y="19925"/>
                  <a:pt x="479" y="19467"/>
                  <a:pt x="286" y="18950"/>
                </a:cubicBezTo>
                <a:cubicBezTo>
                  <a:pt x="95" y="18427"/>
                  <a:pt x="0" y="17869"/>
                  <a:pt x="0" y="17282"/>
                </a:cubicBezTo>
                <a:lnTo>
                  <a:pt x="0" y="4317"/>
                </a:lnTo>
                <a:cubicBezTo>
                  <a:pt x="0" y="3727"/>
                  <a:pt x="95" y="3169"/>
                  <a:pt x="286" y="2637"/>
                </a:cubicBezTo>
                <a:cubicBezTo>
                  <a:pt x="479" y="2105"/>
                  <a:pt x="734" y="1650"/>
                  <a:pt x="1055" y="1265"/>
                </a:cubicBezTo>
                <a:cubicBezTo>
                  <a:pt x="1376" y="881"/>
                  <a:pt x="1757" y="575"/>
                  <a:pt x="2198" y="346"/>
                </a:cubicBezTo>
                <a:cubicBezTo>
                  <a:pt x="2639" y="114"/>
                  <a:pt x="3107" y="0"/>
                  <a:pt x="3596" y="0"/>
                </a:cubicBezTo>
                <a:lnTo>
                  <a:pt x="10420" y="0"/>
                </a:lnTo>
                <a:cubicBezTo>
                  <a:pt x="10403" y="132"/>
                  <a:pt x="10388" y="261"/>
                  <a:pt x="10373" y="387"/>
                </a:cubicBezTo>
                <a:cubicBezTo>
                  <a:pt x="10356" y="514"/>
                  <a:pt x="10349" y="652"/>
                  <a:pt x="10349" y="801"/>
                </a:cubicBezTo>
                <a:lnTo>
                  <a:pt x="10349" y="2041"/>
                </a:lnTo>
                <a:cubicBezTo>
                  <a:pt x="10349" y="2255"/>
                  <a:pt x="10373" y="2478"/>
                  <a:pt x="10420" y="2713"/>
                </a:cubicBezTo>
                <a:lnTo>
                  <a:pt x="3596" y="2713"/>
                </a:lnTo>
                <a:cubicBezTo>
                  <a:pt x="3231" y="2713"/>
                  <a:pt x="2916" y="2872"/>
                  <a:pt x="2654" y="3183"/>
                </a:cubicBezTo>
                <a:cubicBezTo>
                  <a:pt x="2392" y="3501"/>
                  <a:pt x="2262" y="3877"/>
                  <a:pt x="2262" y="4317"/>
                </a:cubicBezTo>
                <a:lnTo>
                  <a:pt x="2262" y="17282"/>
                </a:lnTo>
                <a:cubicBezTo>
                  <a:pt x="2262" y="17722"/>
                  <a:pt x="2392" y="18101"/>
                  <a:pt x="2654" y="18413"/>
                </a:cubicBezTo>
                <a:cubicBezTo>
                  <a:pt x="2916" y="18727"/>
                  <a:pt x="3231" y="18886"/>
                  <a:pt x="3596" y="18886"/>
                </a:cubicBezTo>
                <a:lnTo>
                  <a:pt x="16198" y="18886"/>
                </a:lnTo>
                <a:cubicBezTo>
                  <a:pt x="16566" y="18886"/>
                  <a:pt x="16881" y="18727"/>
                  <a:pt x="17148" y="18413"/>
                </a:cubicBezTo>
                <a:cubicBezTo>
                  <a:pt x="17413" y="18101"/>
                  <a:pt x="17547" y="17722"/>
                  <a:pt x="17547" y="17282"/>
                </a:cubicBezTo>
                <a:lnTo>
                  <a:pt x="17547" y="12500"/>
                </a:lnTo>
                <a:close/>
                <a:moveTo>
                  <a:pt x="21599" y="2011"/>
                </a:moveTo>
                <a:lnTo>
                  <a:pt x="21599" y="8902"/>
                </a:lnTo>
                <a:cubicBezTo>
                  <a:pt x="21599" y="9137"/>
                  <a:pt x="21531" y="9331"/>
                  <a:pt x="21394" y="9492"/>
                </a:cubicBezTo>
                <a:cubicBezTo>
                  <a:pt x="21257" y="9651"/>
                  <a:pt x="21102" y="9722"/>
                  <a:pt x="20931" y="9701"/>
                </a:cubicBezTo>
                <a:lnTo>
                  <a:pt x="19922" y="9701"/>
                </a:lnTo>
                <a:cubicBezTo>
                  <a:pt x="19726" y="9701"/>
                  <a:pt x="19565" y="9625"/>
                  <a:pt x="19438" y="9472"/>
                </a:cubicBezTo>
                <a:cubicBezTo>
                  <a:pt x="19308" y="9316"/>
                  <a:pt x="19244" y="9125"/>
                  <a:pt x="19244" y="8902"/>
                </a:cubicBezTo>
                <a:lnTo>
                  <a:pt x="19244" y="5134"/>
                </a:lnTo>
                <a:lnTo>
                  <a:pt x="10195" y="15960"/>
                </a:lnTo>
                <a:cubicBezTo>
                  <a:pt x="10070" y="16110"/>
                  <a:pt x="9911" y="16183"/>
                  <a:pt x="9720" y="16183"/>
                </a:cubicBezTo>
                <a:cubicBezTo>
                  <a:pt x="9529" y="16183"/>
                  <a:pt x="9365" y="16113"/>
                  <a:pt x="9233" y="15960"/>
                </a:cubicBezTo>
                <a:lnTo>
                  <a:pt x="8307" y="14835"/>
                </a:lnTo>
                <a:cubicBezTo>
                  <a:pt x="8182" y="14682"/>
                  <a:pt x="8118" y="14492"/>
                  <a:pt x="8114" y="14259"/>
                </a:cubicBezTo>
                <a:cubicBezTo>
                  <a:pt x="8111" y="14025"/>
                  <a:pt x="8175" y="13831"/>
                  <a:pt x="8307" y="13684"/>
                </a:cubicBezTo>
                <a:lnTo>
                  <a:pt x="17332" y="2825"/>
                </a:lnTo>
                <a:lnTo>
                  <a:pt x="14181" y="2825"/>
                </a:lnTo>
                <a:cubicBezTo>
                  <a:pt x="13985" y="2825"/>
                  <a:pt x="13823" y="2749"/>
                  <a:pt x="13698" y="2593"/>
                </a:cubicBezTo>
                <a:cubicBezTo>
                  <a:pt x="13574" y="2440"/>
                  <a:pt x="13512" y="2246"/>
                  <a:pt x="13512" y="2011"/>
                </a:cubicBezTo>
                <a:lnTo>
                  <a:pt x="13512" y="801"/>
                </a:lnTo>
                <a:cubicBezTo>
                  <a:pt x="13495" y="587"/>
                  <a:pt x="13556" y="399"/>
                  <a:pt x="13694" y="237"/>
                </a:cubicBezTo>
                <a:cubicBezTo>
                  <a:pt x="13831" y="82"/>
                  <a:pt x="13992" y="0"/>
                  <a:pt x="14181" y="0"/>
                </a:cubicBezTo>
                <a:lnTo>
                  <a:pt x="20931" y="0"/>
                </a:lnTo>
                <a:cubicBezTo>
                  <a:pt x="21110" y="0"/>
                  <a:pt x="21267" y="82"/>
                  <a:pt x="21399" y="246"/>
                </a:cubicBezTo>
                <a:cubicBezTo>
                  <a:pt x="21533" y="411"/>
                  <a:pt x="21599" y="599"/>
                  <a:pt x="21599" y="801"/>
                </a:cubicBezTo>
                <a:lnTo>
                  <a:pt x="21599" y="2011"/>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2" name="AutoShape 23"/>
          <p:cNvSpPr>
            <a:spLocks/>
          </p:cNvSpPr>
          <p:nvPr/>
        </p:nvSpPr>
        <p:spPr bwMode="auto">
          <a:xfrm>
            <a:off x="9005033" y="3986272"/>
            <a:ext cx="599514" cy="531453"/>
          </a:xfrm>
          <a:custGeom>
            <a:avLst/>
            <a:gdLst>
              <a:gd name="T0" fmla="*/ 10799 w 21598"/>
              <a:gd name="T1" fmla="+- 0 10810 20"/>
              <a:gd name="T2" fmla="*/ 10810 h 21580"/>
              <a:gd name="T3" fmla="*/ 10799 w 21598"/>
              <a:gd name="T4" fmla="+- 0 10810 20"/>
              <a:gd name="T5" fmla="*/ 10810 h 21580"/>
              <a:gd name="T6" fmla="*/ 10799 w 21598"/>
              <a:gd name="T7" fmla="+- 0 10810 20"/>
              <a:gd name="T8" fmla="*/ 10810 h 21580"/>
              <a:gd name="T9" fmla="*/ 10799 w 21598"/>
              <a:gd name="T10" fmla="+- 0 10810 20"/>
              <a:gd name="T11" fmla="*/ 10810 h 21580"/>
            </a:gdLst>
            <a:ahLst/>
            <a:cxnLst>
              <a:cxn ang="0">
                <a:pos x="T0" y="T2"/>
              </a:cxn>
              <a:cxn ang="0">
                <a:pos x="T3" y="T5"/>
              </a:cxn>
              <a:cxn ang="0">
                <a:pos x="T6" y="T8"/>
              </a:cxn>
              <a:cxn ang="0">
                <a:pos x="T9" y="T11"/>
              </a:cxn>
            </a:cxnLst>
            <a:rect l="0" t="0" r="r" b="b"/>
            <a:pathLst>
              <a:path w="21598" h="21580">
                <a:moveTo>
                  <a:pt x="7580" y="21301"/>
                </a:moveTo>
                <a:cubicBezTo>
                  <a:pt x="7531" y="21433"/>
                  <a:pt x="7446" y="21518"/>
                  <a:pt x="7321" y="21556"/>
                </a:cubicBezTo>
                <a:cubicBezTo>
                  <a:pt x="7289" y="21571"/>
                  <a:pt x="7248" y="21580"/>
                  <a:pt x="7191" y="21580"/>
                </a:cubicBezTo>
                <a:cubicBezTo>
                  <a:pt x="7145" y="21580"/>
                  <a:pt x="7074" y="21565"/>
                  <a:pt x="6981" y="21527"/>
                </a:cubicBezTo>
                <a:lnTo>
                  <a:pt x="5400" y="20459"/>
                </a:lnTo>
                <a:cubicBezTo>
                  <a:pt x="5290" y="20382"/>
                  <a:pt x="5219" y="20274"/>
                  <a:pt x="5185" y="20127"/>
                </a:cubicBezTo>
                <a:cubicBezTo>
                  <a:pt x="5148" y="19983"/>
                  <a:pt x="5163" y="19846"/>
                  <a:pt x="5224" y="19713"/>
                </a:cubicBezTo>
                <a:lnTo>
                  <a:pt x="5997" y="18100"/>
                </a:lnTo>
                <a:cubicBezTo>
                  <a:pt x="4867" y="17463"/>
                  <a:pt x="3814" y="16627"/>
                  <a:pt x="2845" y="15591"/>
                </a:cubicBezTo>
                <a:cubicBezTo>
                  <a:pt x="1876" y="14558"/>
                  <a:pt x="1027" y="13344"/>
                  <a:pt x="293" y="11944"/>
                </a:cubicBezTo>
                <a:cubicBezTo>
                  <a:pt x="97" y="11601"/>
                  <a:pt x="0" y="11220"/>
                  <a:pt x="0" y="10812"/>
                </a:cubicBezTo>
                <a:cubicBezTo>
                  <a:pt x="0" y="10398"/>
                  <a:pt x="97" y="10008"/>
                  <a:pt x="293" y="9644"/>
                </a:cubicBezTo>
                <a:cubicBezTo>
                  <a:pt x="902" y="8473"/>
                  <a:pt x="1597" y="7420"/>
                  <a:pt x="2378" y="6490"/>
                </a:cubicBezTo>
                <a:cubicBezTo>
                  <a:pt x="3159" y="5557"/>
                  <a:pt x="4003" y="4771"/>
                  <a:pt x="4908" y="4128"/>
                </a:cubicBezTo>
                <a:cubicBezTo>
                  <a:pt x="5814" y="3489"/>
                  <a:pt x="6761" y="3001"/>
                  <a:pt x="7749" y="2670"/>
                </a:cubicBezTo>
                <a:cubicBezTo>
                  <a:pt x="8738" y="2338"/>
                  <a:pt x="9753" y="2171"/>
                  <a:pt x="10801" y="2171"/>
                </a:cubicBezTo>
                <a:cubicBezTo>
                  <a:pt x="11214" y="2171"/>
                  <a:pt x="11625" y="2203"/>
                  <a:pt x="12032" y="2268"/>
                </a:cubicBezTo>
                <a:cubicBezTo>
                  <a:pt x="12435" y="2335"/>
                  <a:pt x="12839" y="2415"/>
                  <a:pt x="13238" y="2506"/>
                </a:cubicBezTo>
                <a:lnTo>
                  <a:pt x="14280" y="290"/>
                </a:lnTo>
                <a:cubicBezTo>
                  <a:pt x="14342" y="158"/>
                  <a:pt x="14437" y="73"/>
                  <a:pt x="14562" y="38"/>
                </a:cubicBezTo>
                <a:cubicBezTo>
                  <a:pt x="14655" y="-20"/>
                  <a:pt x="14767" y="-12"/>
                  <a:pt x="14902" y="62"/>
                </a:cubicBezTo>
                <a:lnTo>
                  <a:pt x="16458" y="1133"/>
                </a:lnTo>
                <a:cubicBezTo>
                  <a:pt x="16568" y="1206"/>
                  <a:pt x="16644" y="1314"/>
                  <a:pt x="16688" y="1461"/>
                </a:cubicBezTo>
                <a:cubicBezTo>
                  <a:pt x="16730" y="1608"/>
                  <a:pt x="16715" y="1746"/>
                  <a:pt x="16647" y="1878"/>
                </a:cubicBezTo>
                <a:lnTo>
                  <a:pt x="7580" y="21301"/>
                </a:lnTo>
                <a:close/>
                <a:moveTo>
                  <a:pt x="7531" y="14770"/>
                </a:moveTo>
                <a:cubicBezTo>
                  <a:pt x="6861" y="14180"/>
                  <a:pt x="6323" y="13432"/>
                  <a:pt x="5916" y="12528"/>
                </a:cubicBezTo>
                <a:cubicBezTo>
                  <a:pt x="5510" y="11627"/>
                  <a:pt x="5307" y="10627"/>
                  <a:pt x="5307" y="9530"/>
                </a:cubicBezTo>
                <a:cubicBezTo>
                  <a:pt x="5307" y="8799"/>
                  <a:pt x="5405" y="8107"/>
                  <a:pt x="5606" y="7444"/>
                </a:cubicBezTo>
                <a:cubicBezTo>
                  <a:pt x="5804" y="6783"/>
                  <a:pt x="6071" y="6173"/>
                  <a:pt x="6408" y="5613"/>
                </a:cubicBezTo>
                <a:cubicBezTo>
                  <a:pt x="5493" y="6182"/>
                  <a:pt x="4644" y="6901"/>
                  <a:pt x="3861" y="7766"/>
                </a:cubicBezTo>
                <a:cubicBezTo>
                  <a:pt x="3075" y="8632"/>
                  <a:pt x="2390" y="9644"/>
                  <a:pt x="1803" y="10797"/>
                </a:cubicBezTo>
                <a:cubicBezTo>
                  <a:pt x="2444" y="12024"/>
                  <a:pt x="3193" y="13097"/>
                  <a:pt x="4047" y="14019"/>
                </a:cubicBezTo>
                <a:cubicBezTo>
                  <a:pt x="4903" y="14943"/>
                  <a:pt x="5843" y="15679"/>
                  <a:pt x="6866" y="16231"/>
                </a:cubicBezTo>
                <a:lnTo>
                  <a:pt x="7531" y="14770"/>
                </a:lnTo>
                <a:close/>
                <a:moveTo>
                  <a:pt x="7191" y="9530"/>
                </a:moveTo>
                <a:cubicBezTo>
                  <a:pt x="7191" y="9747"/>
                  <a:pt x="7257" y="9935"/>
                  <a:pt x="7385" y="10093"/>
                </a:cubicBezTo>
                <a:cubicBezTo>
                  <a:pt x="7514" y="10251"/>
                  <a:pt x="7678" y="10331"/>
                  <a:pt x="7872" y="10331"/>
                </a:cubicBezTo>
                <a:cubicBezTo>
                  <a:pt x="8067" y="10331"/>
                  <a:pt x="8226" y="10248"/>
                  <a:pt x="8351" y="10084"/>
                </a:cubicBezTo>
                <a:cubicBezTo>
                  <a:pt x="8478" y="9923"/>
                  <a:pt x="8540" y="9735"/>
                  <a:pt x="8540" y="9530"/>
                </a:cubicBezTo>
                <a:cubicBezTo>
                  <a:pt x="8540" y="8799"/>
                  <a:pt x="8750" y="8186"/>
                  <a:pt x="9166" y="7690"/>
                </a:cubicBezTo>
                <a:cubicBezTo>
                  <a:pt x="9585" y="7194"/>
                  <a:pt x="10094" y="6945"/>
                  <a:pt x="10695" y="6945"/>
                </a:cubicBezTo>
                <a:cubicBezTo>
                  <a:pt x="10891" y="6945"/>
                  <a:pt x="11053" y="6866"/>
                  <a:pt x="11182" y="6701"/>
                </a:cubicBezTo>
                <a:cubicBezTo>
                  <a:pt x="11310" y="6534"/>
                  <a:pt x="11376" y="6346"/>
                  <a:pt x="11376" y="6132"/>
                </a:cubicBezTo>
                <a:cubicBezTo>
                  <a:pt x="11376" y="5897"/>
                  <a:pt x="11310" y="5704"/>
                  <a:pt x="11182" y="5557"/>
                </a:cubicBezTo>
                <a:cubicBezTo>
                  <a:pt x="11053" y="5407"/>
                  <a:pt x="10891" y="5331"/>
                  <a:pt x="10695" y="5331"/>
                </a:cubicBezTo>
                <a:cubicBezTo>
                  <a:pt x="10218" y="5331"/>
                  <a:pt x="9763" y="5440"/>
                  <a:pt x="9330" y="5663"/>
                </a:cubicBezTo>
                <a:cubicBezTo>
                  <a:pt x="8897" y="5883"/>
                  <a:pt x="8525" y="6179"/>
                  <a:pt x="8217" y="6552"/>
                </a:cubicBezTo>
                <a:cubicBezTo>
                  <a:pt x="7908" y="6927"/>
                  <a:pt x="7661" y="7376"/>
                  <a:pt x="7475" y="7892"/>
                </a:cubicBezTo>
                <a:cubicBezTo>
                  <a:pt x="7287" y="8415"/>
                  <a:pt x="7191" y="8960"/>
                  <a:pt x="7191" y="9530"/>
                </a:cubicBezTo>
                <a:moveTo>
                  <a:pt x="21333" y="9644"/>
                </a:moveTo>
                <a:cubicBezTo>
                  <a:pt x="21511" y="10008"/>
                  <a:pt x="21600" y="10398"/>
                  <a:pt x="21597" y="10812"/>
                </a:cubicBezTo>
                <a:cubicBezTo>
                  <a:pt x="21592" y="11220"/>
                  <a:pt x="21504" y="11601"/>
                  <a:pt x="21333" y="11944"/>
                </a:cubicBezTo>
                <a:cubicBezTo>
                  <a:pt x="20082" y="14327"/>
                  <a:pt x="18550" y="16163"/>
                  <a:pt x="16735" y="17451"/>
                </a:cubicBezTo>
                <a:cubicBezTo>
                  <a:pt x="14919" y="18745"/>
                  <a:pt x="12964" y="19400"/>
                  <a:pt x="10872" y="19417"/>
                </a:cubicBezTo>
                <a:lnTo>
                  <a:pt x="11902" y="17184"/>
                </a:lnTo>
                <a:cubicBezTo>
                  <a:pt x="13534" y="16950"/>
                  <a:pt x="15024" y="16272"/>
                  <a:pt x="16378" y="15148"/>
                </a:cubicBezTo>
                <a:cubicBezTo>
                  <a:pt x="17728" y="14024"/>
                  <a:pt x="18869" y="12575"/>
                  <a:pt x="19798" y="10797"/>
                </a:cubicBezTo>
                <a:cubicBezTo>
                  <a:pt x="18947" y="9204"/>
                  <a:pt x="17919" y="7878"/>
                  <a:pt x="16715" y="6819"/>
                </a:cubicBezTo>
                <a:lnTo>
                  <a:pt x="17606" y="4897"/>
                </a:lnTo>
                <a:cubicBezTo>
                  <a:pt x="18325" y="5513"/>
                  <a:pt x="18998" y="6214"/>
                  <a:pt x="19622" y="7003"/>
                </a:cubicBezTo>
                <a:cubicBezTo>
                  <a:pt x="20246" y="7790"/>
                  <a:pt x="20816" y="8670"/>
                  <a:pt x="21333" y="9644"/>
                </a:cubicBezTo>
                <a:moveTo>
                  <a:pt x="16096" y="9530"/>
                </a:moveTo>
                <a:cubicBezTo>
                  <a:pt x="16096" y="10222"/>
                  <a:pt x="16010" y="10882"/>
                  <a:pt x="15844" y="11504"/>
                </a:cubicBezTo>
                <a:cubicBezTo>
                  <a:pt x="15675" y="12129"/>
                  <a:pt x="15440" y="12695"/>
                  <a:pt x="15134" y="13212"/>
                </a:cubicBezTo>
                <a:cubicBezTo>
                  <a:pt x="14831" y="13728"/>
                  <a:pt x="14466" y="14186"/>
                  <a:pt x="14045" y="14588"/>
                </a:cubicBezTo>
                <a:cubicBezTo>
                  <a:pt x="13625" y="14990"/>
                  <a:pt x="13162" y="15310"/>
                  <a:pt x="12663" y="15544"/>
                </a:cubicBezTo>
                <a:lnTo>
                  <a:pt x="16001" y="8377"/>
                </a:lnTo>
                <a:cubicBezTo>
                  <a:pt x="16032" y="8567"/>
                  <a:pt x="16057" y="8749"/>
                  <a:pt x="16072" y="8934"/>
                </a:cubicBezTo>
                <a:cubicBezTo>
                  <a:pt x="16089" y="9116"/>
                  <a:pt x="16096" y="9315"/>
                  <a:pt x="16096" y="9530"/>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3" name="AutoShape 24"/>
          <p:cNvSpPr>
            <a:spLocks/>
          </p:cNvSpPr>
          <p:nvPr/>
        </p:nvSpPr>
        <p:spPr bwMode="auto">
          <a:xfrm>
            <a:off x="10150030" y="3984329"/>
            <a:ext cx="727310" cy="531453"/>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21333" y="9359"/>
                </a:moveTo>
                <a:cubicBezTo>
                  <a:pt x="21511" y="9815"/>
                  <a:pt x="21599" y="10303"/>
                  <a:pt x="21597" y="10814"/>
                </a:cubicBezTo>
                <a:cubicBezTo>
                  <a:pt x="21592" y="11336"/>
                  <a:pt x="21504" y="11810"/>
                  <a:pt x="21333" y="12240"/>
                </a:cubicBezTo>
                <a:cubicBezTo>
                  <a:pt x="20706" y="13728"/>
                  <a:pt x="20002" y="15055"/>
                  <a:pt x="19216" y="16223"/>
                </a:cubicBezTo>
                <a:cubicBezTo>
                  <a:pt x="18433" y="17388"/>
                  <a:pt x="17594" y="18369"/>
                  <a:pt x="16701" y="19163"/>
                </a:cubicBezTo>
                <a:cubicBezTo>
                  <a:pt x="15805" y="19953"/>
                  <a:pt x="14863" y="20560"/>
                  <a:pt x="13869" y="20975"/>
                </a:cubicBezTo>
                <a:cubicBezTo>
                  <a:pt x="12878" y="21390"/>
                  <a:pt x="11855" y="21599"/>
                  <a:pt x="10801" y="21599"/>
                </a:cubicBezTo>
                <a:cubicBezTo>
                  <a:pt x="9763" y="21599"/>
                  <a:pt x="8748" y="21390"/>
                  <a:pt x="7754" y="20975"/>
                </a:cubicBezTo>
                <a:cubicBezTo>
                  <a:pt x="6763" y="20560"/>
                  <a:pt x="5814" y="19950"/>
                  <a:pt x="4908" y="19145"/>
                </a:cubicBezTo>
                <a:cubicBezTo>
                  <a:pt x="4003" y="18340"/>
                  <a:pt x="3156" y="17355"/>
                  <a:pt x="2373" y="16190"/>
                </a:cubicBezTo>
                <a:cubicBezTo>
                  <a:pt x="1588" y="15022"/>
                  <a:pt x="895" y="13706"/>
                  <a:pt x="293" y="12240"/>
                </a:cubicBezTo>
                <a:cubicBezTo>
                  <a:pt x="97" y="11806"/>
                  <a:pt x="0" y="11332"/>
                  <a:pt x="0" y="10814"/>
                </a:cubicBezTo>
                <a:cubicBezTo>
                  <a:pt x="0" y="10300"/>
                  <a:pt x="97" y="9815"/>
                  <a:pt x="293" y="9359"/>
                </a:cubicBezTo>
                <a:cubicBezTo>
                  <a:pt x="902" y="7889"/>
                  <a:pt x="1597" y="6577"/>
                  <a:pt x="2378" y="5416"/>
                </a:cubicBezTo>
                <a:cubicBezTo>
                  <a:pt x="3159" y="4255"/>
                  <a:pt x="4003" y="3270"/>
                  <a:pt x="4908" y="2462"/>
                </a:cubicBezTo>
                <a:cubicBezTo>
                  <a:pt x="5814" y="1653"/>
                  <a:pt x="6761" y="1039"/>
                  <a:pt x="7749" y="624"/>
                </a:cubicBezTo>
                <a:cubicBezTo>
                  <a:pt x="8738" y="205"/>
                  <a:pt x="9753" y="0"/>
                  <a:pt x="10801" y="0"/>
                </a:cubicBezTo>
                <a:cubicBezTo>
                  <a:pt x="11855" y="0"/>
                  <a:pt x="12878" y="205"/>
                  <a:pt x="13869" y="624"/>
                </a:cubicBezTo>
                <a:cubicBezTo>
                  <a:pt x="14863" y="1039"/>
                  <a:pt x="15805" y="1646"/>
                  <a:pt x="16701" y="2443"/>
                </a:cubicBezTo>
                <a:cubicBezTo>
                  <a:pt x="17594" y="3244"/>
                  <a:pt x="18433" y="4222"/>
                  <a:pt x="19216" y="5383"/>
                </a:cubicBezTo>
                <a:cubicBezTo>
                  <a:pt x="20002" y="6544"/>
                  <a:pt x="20706" y="7863"/>
                  <a:pt x="21333" y="9359"/>
                </a:cubicBezTo>
                <a:moveTo>
                  <a:pt x="10801" y="18906"/>
                </a:moveTo>
                <a:cubicBezTo>
                  <a:pt x="11731" y="18906"/>
                  <a:pt x="12624" y="18715"/>
                  <a:pt x="13478" y="18325"/>
                </a:cubicBezTo>
                <a:cubicBezTo>
                  <a:pt x="14332" y="17939"/>
                  <a:pt x="15142" y="17399"/>
                  <a:pt x="15908" y="16708"/>
                </a:cubicBezTo>
                <a:cubicBezTo>
                  <a:pt x="16674" y="16014"/>
                  <a:pt x="17383" y="15165"/>
                  <a:pt x="18039" y="14155"/>
                </a:cubicBezTo>
                <a:cubicBezTo>
                  <a:pt x="18697" y="13148"/>
                  <a:pt x="19282" y="12027"/>
                  <a:pt x="19798" y="10796"/>
                </a:cubicBezTo>
                <a:cubicBezTo>
                  <a:pt x="19172" y="9282"/>
                  <a:pt x="18440" y="7955"/>
                  <a:pt x="17601" y="6812"/>
                </a:cubicBezTo>
                <a:cubicBezTo>
                  <a:pt x="16762" y="5670"/>
                  <a:pt x="15839" y="4751"/>
                  <a:pt x="14831" y="4060"/>
                </a:cubicBezTo>
                <a:cubicBezTo>
                  <a:pt x="15230" y="4751"/>
                  <a:pt x="15538" y="5534"/>
                  <a:pt x="15761" y="6401"/>
                </a:cubicBezTo>
                <a:cubicBezTo>
                  <a:pt x="15984" y="7264"/>
                  <a:pt x="16096" y="8205"/>
                  <a:pt x="16096" y="9216"/>
                </a:cubicBezTo>
                <a:cubicBezTo>
                  <a:pt x="16096" y="10340"/>
                  <a:pt x="15957" y="11387"/>
                  <a:pt x="15680" y="12361"/>
                </a:cubicBezTo>
                <a:cubicBezTo>
                  <a:pt x="15404" y="13339"/>
                  <a:pt x="15017" y="14195"/>
                  <a:pt x="14520" y="14941"/>
                </a:cubicBezTo>
                <a:cubicBezTo>
                  <a:pt x="14023" y="15683"/>
                  <a:pt x="13448" y="16271"/>
                  <a:pt x="12793" y="16690"/>
                </a:cubicBezTo>
                <a:cubicBezTo>
                  <a:pt x="12137" y="17113"/>
                  <a:pt x="11437" y="17326"/>
                  <a:pt x="10696" y="17326"/>
                </a:cubicBezTo>
                <a:cubicBezTo>
                  <a:pt x="9944" y="17326"/>
                  <a:pt x="9247" y="17113"/>
                  <a:pt x="8598" y="16690"/>
                </a:cubicBezTo>
                <a:cubicBezTo>
                  <a:pt x="7950" y="16271"/>
                  <a:pt x="7380" y="15683"/>
                  <a:pt x="6883" y="14941"/>
                </a:cubicBezTo>
                <a:cubicBezTo>
                  <a:pt x="6386" y="14195"/>
                  <a:pt x="6000" y="13339"/>
                  <a:pt x="5723" y="12361"/>
                </a:cubicBezTo>
                <a:cubicBezTo>
                  <a:pt x="5444" y="11387"/>
                  <a:pt x="5307" y="10340"/>
                  <a:pt x="5307" y="9216"/>
                </a:cubicBezTo>
                <a:cubicBezTo>
                  <a:pt x="5307" y="8301"/>
                  <a:pt x="5405" y="7426"/>
                  <a:pt x="5606" y="6603"/>
                </a:cubicBezTo>
                <a:cubicBezTo>
                  <a:pt x="5804" y="5776"/>
                  <a:pt x="6071" y="5023"/>
                  <a:pt x="6408" y="4339"/>
                </a:cubicBezTo>
                <a:cubicBezTo>
                  <a:pt x="5496" y="5034"/>
                  <a:pt x="4644" y="5927"/>
                  <a:pt x="3861" y="7026"/>
                </a:cubicBezTo>
                <a:cubicBezTo>
                  <a:pt x="3075" y="8121"/>
                  <a:pt x="2390" y="9381"/>
                  <a:pt x="1803" y="10796"/>
                </a:cubicBezTo>
                <a:cubicBezTo>
                  <a:pt x="2319" y="12016"/>
                  <a:pt x="2902" y="13133"/>
                  <a:pt x="3555" y="14147"/>
                </a:cubicBezTo>
                <a:cubicBezTo>
                  <a:pt x="4208" y="15165"/>
                  <a:pt x="4918" y="16014"/>
                  <a:pt x="5689" y="16708"/>
                </a:cubicBezTo>
                <a:cubicBezTo>
                  <a:pt x="6457" y="17399"/>
                  <a:pt x="7270" y="17940"/>
                  <a:pt x="8124" y="18325"/>
                </a:cubicBezTo>
                <a:cubicBezTo>
                  <a:pt x="8980" y="18719"/>
                  <a:pt x="9871" y="18906"/>
                  <a:pt x="10801" y="18906"/>
                </a:cubicBezTo>
                <a:moveTo>
                  <a:pt x="10695" y="3953"/>
                </a:moveTo>
                <a:cubicBezTo>
                  <a:pt x="10218" y="3953"/>
                  <a:pt x="9763" y="4089"/>
                  <a:pt x="9330" y="4365"/>
                </a:cubicBezTo>
                <a:cubicBezTo>
                  <a:pt x="8897" y="4644"/>
                  <a:pt x="8525" y="5015"/>
                  <a:pt x="8217" y="5486"/>
                </a:cubicBezTo>
                <a:cubicBezTo>
                  <a:pt x="7908" y="5953"/>
                  <a:pt x="7661" y="6511"/>
                  <a:pt x="7475" y="7165"/>
                </a:cubicBezTo>
                <a:cubicBezTo>
                  <a:pt x="7287" y="7816"/>
                  <a:pt x="7191" y="8495"/>
                  <a:pt x="7191" y="9216"/>
                </a:cubicBezTo>
                <a:cubicBezTo>
                  <a:pt x="7191" y="9484"/>
                  <a:pt x="7257" y="9715"/>
                  <a:pt x="7385" y="9918"/>
                </a:cubicBezTo>
                <a:cubicBezTo>
                  <a:pt x="7514" y="10120"/>
                  <a:pt x="7678" y="10215"/>
                  <a:pt x="7872" y="10215"/>
                </a:cubicBezTo>
                <a:cubicBezTo>
                  <a:pt x="8067" y="10215"/>
                  <a:pt x="8226" y="10116"/>
                  <a:pt x="8351" y="9910"/>
                </a:cubicBezTo>
                <a:cubicBezTo>
                  <a:pt x="8478" y="9701"/>
                  <a:pt x="8540" y="9473"/>
                  <a:pt x="8540" y="9216"/>
                </a:cubicBezTo>
                <a:cubicBezTo>
                  <a:pt x="8540" y="8301"/>
                  <a:pt x="8750" y="7533"/>
                  <a:pt x="9166" y="6912"/>
                </a:cubicBezTo>
                <a:cubicBezTo>
                  <a:pt x="9585" y="6287"/>
                  <a:pt x="10094" y="5978"/>
                  <a:pt x="10695" y="5978"/>
                </a:cubicBezTo>
                <a:cubicBezTo>
                  <a:pt x="10891" y="5978"/>
                  <a:pt x="11053" y="5872"/>
                  <a:pt x="11182" y="5670"/>
                </a:cubicBezTo>
                <a:cubicBezTo>
                  <a:pt x="11310" y="5464"/>
                  <a:pt x="11376" y="5229"/>
                  <a:pt x="11376" y="4957"/>
                </a:cubicBezTo>
                <a:cubicBezTo>
                  <a:pt x="11376" y="4663"/>
                  <a:pt x="11310" y="4424"/>
                  <a:pt x="11182" y="4233"/>
                </a:cubicBezTo>
                <a:cubicBezTo>
                  <a:pt x="11053" y="4045"/>
                  <a:pt x="10891" y="3953"/>
                  <a:pt x="10695" y="3953"/>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4" name="AutoShape 25"/>
          <p:cNvSpPr>
            <a:spLocks/>
          </p:cNvSpPr>
          <p:nvPr/>
        </p:nvSpPr>
        <p:spPr bwMode="auto">
          <a:xfrm>
            <a:off x="11414993" y="4030447"/>
            <a:ext cx="632919" cy="4392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811" y="10"/>
                  <a:pt x="20921" y="52"/>
                  <a:pt x="21049" y="116"/>
                </a:cubicBezTo>
                <a:cubicBezTo>
                  <a:pt x="21416" y="342"/>
                  <a:pt x="21599" y="730"/>
                  <a:pt x="21599" y="1281"/>
                </a:cubicBezTo>
                <a:lnTo>
                  <a:pt x="21599" y="20332"/>
                </a:lnTo>
                <a:cubicBezTo>
                  <a:pt x="21599" y="20883"/>
                  <a:pt x="21416" y="21271"/>
                  <a:pt x="21049" y="21497"/>
                </a:cubicBezTo>
                <a:cubicBezTo>
                  <a:pt x="20921" y="21564"/>
                  <a:pt x="20811" y="21599"/>
                  <a:pt x="20708" y="21599"/>
                </a:cubicBezTo>
                <a:cubicBezTo>
                  <a:pt x="20451" y="21599"/>
                  <a:pt x="20236" y="21476"/>
                  <a:pt x="20065" y="21229"/>
                </a:cubicBezTo>
                <a:lnTo>
                  <a:pt x="14402" y="13267"/>
                </a:lnTo>
                <a:lnTo>
                  <a:pt x="14402" y="17275"/>
                </a:lnTo>
                <a:cubicBezTo>
                  <a:pt x="14402" y="17801"/>
                  <a:pt x="14331" y="18305"/>
                  <a:pt x="14187" y="18775"/>
                </a:cubicBezTo>
                <a:cubicBezTo>
                  <a:pt x="14042" y="19248"/>
                  <a:pt x="13849" y="19665"/>
                  <a:pt x="13606" y="20028"/>
                </a:cubicBezTo>
                <a:cubicBezTo>
                  <a:pt x="13364" y="20385"/>
                  <a:pt x="13080" y="20671"/>
                  <a:pt x="12757" y="20879"/>
                </a:cubicBezTo>
                <a:cubicBezTo>
                  <a:pt x="12431" y="21091"/>
                  <a:pt x="12084" y="21193"/>
                  <a:pt x="11707" y="21193"/>
                </a:cubicBezTo>
                <a:lnTo>
                  <a:pt x="2705" y="21193"/>
                </a:lnTo>
                <a:cubicBezTo>
                  <a:pt x="2340" y="21193"/>
                  <a:pt x="1990" y="21091"/>
                  <a:pt x="1664" y="20879"/>
                </a:cubicBezTo>
                <a:cubicBezTo>
                  <a:pt x="1334" y="20671"/>
                  <a:pt x="1047" y="20385"/>
                  <a:pt x="802" y="20028"/>
                </a:cubicBezTo>
                <a:cubicBezTo>
                  <a:pt x="555" y="19665"/>
                  <a:pt x="359" y="19252"/>
                  <a:pt x="215" y="18786"/>
                </a:cubicBezTo>
                <a:cubicBezTo>
                  <a:pt x="71" y="18316"/>
                  <a:pt x="0" y="17815"/>
                  <a:pt x="0" y="17275"/>
                </a:cubicBezTo>
                <a:lnTo>
                  <a:pt x="0" y="4293"/>
                </a:lnTo>
                <a:cubicBezTo>
                  <a:pt x="0" y="3760"/>
                  <a:pt x="70" y="3262"/>
                  <a:pt x="215" y="2789"/>
                </a:cubicBezTo>
                <a:cubicBezTo>
                  <a:pt x="359" y="2312"/>
                  <a:pt x="555" y="1906"/>
                  <a:pt x="802" y="1560"/>
                </a:cubicBezTo>
                <a:cubicBezTo>
                  <a:pt x="1047" y="1221"/>
                  <a:pt x="1334" y="946"/>
                  <a:pt x="1664" y="734"/>
                </a:cubicBezTo>
                <a:cubicBezTo>
                  <a:pt x="1990" y="526"/>
                  <a:pt x="2340" y="420"/>
                  <a:pt x="2705" y="420"/>
                </a:cubicBezTo>
                <a:lnTo>
                  <a:pt x="11707" y="420"/>
                </a:lnTo>
                <a:cubicBezTo>
                  <a:pt x="12074" y="420"/>
                  <a:pt x="12421" y="526"/>
                  <a:pt x="12752" y="734"/>
                </a:cubicBezTo>
                <a:cubicBezTo>
                  <a:pt x="13078" y="946"/>
                  <a:pt x="13364" y="1221"/>
                  <a:pt x="13606" y="1560"/>
                </a:cubicBezTo>
                <a:cubicBezTo>
                  <a:pt x="13849" y="1906"/>
                  <a:pt x="14042" y="2312"/>
                  <a:pt x="14187" y="2789"/>
                </a:cubicBezTo>
                <a:cubicBezTo>
                  <a:pt x="14331" y="3262"/>
                  <a:pt x="14402" y="3760"/>
                  <a:pt x="14402" y="4293"/>
                </a:cubicBezTo>
                <a:lnTo>
                  <a:pt x="14402" y="8346"/>
                </a:lnTo>
                <a:lnTo>
                  <a:pt x="20065" y="388"/>
                </a:lnTo>
                <a:cubicBezTo>
                  <a:pt x="20243" y="127"/>
                  <a:pt x="20456" y="0"/>
                  <a:pt x="20708" y="0"/>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5" name="AutoShape 26"/>
          <p:cNvSpPr>
            <a:spLocks/>
          </p:cNvSpPr>
          <p:nvPr/>
        </p:nvSpPr>
        <p:spPr bwMode="auto">
          <a:xfrm>
            <a:off x="16927422" y="3999853"/>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3" y="161"/>
                  <a:pt x="21205" y="478"/>
                </a:cubicBezTo>
                <a:cubicBezTo>
                  <a:pt x="21467" y="798"/>
                  <a:pt x="21599" y="1177"/>
                  <a:pt x="21599" y="1618"/>
                </a:cubicBezTo>
                <a:lnTo>
                  <a:pt x="21599" y="19981"/>
                </a:lnTo>
                <a:cubicBezTo>
                  <a:pt x="21599" y="20422"/>
                  <a:pt x="21467" y="20801"/>
                  <a:pt x="21205" y="21121"/>
                </a:cubicBezTo>
                <a:cubicBezTo>
                  <a:pt x="20943" y="21438"/>
                  <a:pt x="20630" y="21599"/>
                  <a:pt x="20263" y="21599"/>
                </a:cubicBezTo>
                <a:lnTo>
                  <a:pt x="1346" y="21599"/>
                </a:lnTo>
                <a:cubicBezTo>
                  <a:pt x="981" y="21599"/>
                  <a:pt x="663" y="21438"/>
                  <a:pt x="399" y="21121"/>
                </a:cubicBezTo>
                <a:cubicBezTo>
                  <a:pt x="132" y="20801"/>
                  <a:pt x="0" y="20422"/>
                  <a:pt x="0" y="19981"/>
                </a:cubicBezTo>
                <a:lnTo>
                  <a:pt x="0" y="1618"/>
                </a:lnTo>
                <a:cubicBezTo>
                  <a:pt x="0" y="1177"/>
                  <a:pt x="132" y="798"/>
                  <a:pt x="399" y="478"/>
                </a:cubicBezTo>
                <a:cubicBezTo>
                  <a:pt x="663" y="161"/>
                  <a:pt x="981" y="0"/>
                  <a:pt x="1346" y="0"/>
                </a:cubicBezTo>
                <a:lnTo>
                  <a:pt x="20263" y="0"/>
                </a:lnTo>
                <a:close/>
                <a:moveTo>
                  <a:pt x="4051" y="2170"/>
                </a:moveTo>
                <a:cubicBezTo>
                  <a:pt x="4051" y="2020"/>
                  <a:pt x="4010" y="1891"/>
                  <a:pt x="3924" y="1782"/>
                </a:cubicBezTo>
                <a:cubicBezTo>
                  <a:pt x="3838" y="1677"/>
                  <a:pt x="3728" y="1621"/>
                  <a:pt x="3593" y="1621"/>
                </a:cubicBezTo>
                <a:lnTo>
                  <a:pt x="1801" y="1621"/>
                </a:lnTo>
                <a:cubicBezTo>
                  <a:pt x="1676" y="1621"/>
                  <a:pt x="1569" y="1674"/>
                  <a:pt x="1481" y="1776"/>
                </a:cubicBezTo>
                <a:cubicBezTo>
                  <a:pt x="1390" y="1879"/>
                  <a:pt x="1344" y="2011"/>
                  <a:pt x="1344" y="2170"/>
                </a:cubicBezTo>
                <a:lnTo>
                  <a:pt x="1344" y="4320"/>
                </a:lnTo>
                <a:cubicBezTo>
                  <a:pt x="1344" y="4470"/>
                  <a:pt x="1388" y="4602"/>
                  <a:pt x="1473" y="4708"/>
                </a:cubicBezTo>
                <a:cubicBezTo>
                  <a:pt x="1559" y="4816"/>
                  <a:pt x="1669" y="4866"/>
                  <a:pt x="1801" y="4866"/>
                </a:cubicBezTo>
                <a:lnTo>
                  <a:pt x="3593" y="4866"/>
                </a:lnTo>
                <a:cubicBezTo>
                  <a:pt x="3721" y="4866"/>
                  <a:pt x="3828" y="4819"/>
                  <a:pt x="3917" y="4717"/>
                </a:cubicBezTo>
                <a:cubicBezTo>
                  <a:pt x="4007" y="4614"/>
                  <a:pt x="4051" y="4482"/>
                  <a:pt x="4051" y="4320"/>
                </a:cubicBezTo>
                <a:lnTo>
                  <a:pt x="4051" y="2170"/>
                </a:lnTo>
                <a:close/>
                <a:moveTo>
                  <a:pt x="4051" y="7201"/>
                </a:moveTo>
                <a:cubicBezTo>
                  <a:pt x="4051" y="7055"/>
                  <a:pt x="4010" y="6925"/>
                  <a:pt x="3924" y="6817"/>
                </a:cubicBezTo>
                <a:cubicBezTo>
                  <a:pt x="3838" y="6708"/>
                  <a:pt x="3728" y="6655"/>
                  <a:pt x="3593" y="6655"/>
                </a:cubicBezTo>
                <a:lnTo>
                  <a:pt x="1801" y="6655"/>
                </a:lnTo>
                <a:cubicBezTo>
                  <a:pt x="1676" y="6655"/>
                  <a:pt x="1569" y="6708"/>
                  <a:pt x="1481" y="6817"/>
                </a:cubicBezTo>
                <a:cubicBezTo>
                  <a:pt x="1390" y="6925"/>
                  <a:pt x="1344" y="7055"/>
                  <a:pt x="1344" y="7201"/>
                </a:cubicBezTo>
                <a:lnTo>
                  <a:pt x="1344" y="9369"/>
                </a:lnTo>
                <a:cubicBezTo>
                  <a:pt x="1344" y="9516"/>
                  <a:pt x="1388" y="9645"/>
                  <a:pt x="1473" y="9757"/>
                </a:cubicBezTo>
                <a:cubicBezTo>
                  <a:pt x="1559" y="9863"/>
                  <a:pt x="1669" y="9915"/>
                  <a:pt x="1801" y="9915"/>
                </a:cubicBezTo>
                <a:lnTo>
                  <a:pt x="3593" y="9915"/>
                </a:lnTo>
                <a:cubicBezTo>
                  <a:pt x="3721" y="9915"/>
                  <a:pt x="3828" y="9863"/>
                  <a:pt x="3917" y="9757"/>
                </a:cubicBezTo>
                <a:cubicBezTo>
                  <a:pt x="4007" y="9645"/>
                  <a:pt x="4051" y="9516"/>
                  <a:pt x="4051" y="9369"/>
                </a:cubicBezTo>
                <a:lnTo>
                  <a:pt x="4051" y="7201"/>
                </a:lnTo>
                <a:close/>
                <a:moveTo>
                  <a:pt x="4051" y="12233"/>
                </a:moveTo>
                <a:cubicBezTo>
                  <a:pt x="4051" y="12083"/>
                  <a:pt x="4010" y="11957"/>
                  <a:pt x="3924" y="11845"/>
                </a:cubicBezTo>
                <a:cubicBezTo>
                  <a:pt x="3838" y="11739"/>
                  <a:pt x="3728" y="11687"/>
                  <a:pt x="3593" y="11687"/>
                </a:cubicBezTo>
                <a:lnTo>
                  <a:pt x="1801" y="11687"/>
                </a:lnTo>
                <a:cubicBezTo>
                  <a:pt x="1676" y="11687"/>
                  <a:pt x="1569" y="11739"/>
                  <a:pt x="1481" y="11845"/>
                </a:cubicBezTo>
                <a:cubicBezTo>
                  <a:pt x="1390" y="11957"/>
                  <a:pt x="1344" y="12083"/>
                  <a:pt x="1344" y="12233"/>
                </a:cubicBezTo>
                <a:lnTo>
                  <a:pt x="1344" y="14401"/>
                </a:lnTo>
                <a:cubicBezTo>
                  <a:pt x="1344" y="14547"/>
                  <a:pt x="1388" y="14677"/>
                  <a:pt x="1473" y="14785"/>
                </a:cubicBezTo>
                <a:cubicBezTo>
                  <a:pt x="1559" y="14894"/>
                  <a:pt x="1669" y="14947"/>
                  <a:pt x="1801" y="14947"/>
                </a:cubicBezTo>
                <a:lnTo>
                  <a:pt x="3593" y="14947"/>
                </a:lnTo>
                <a:cubicBezTo>
                  <a:pt x="3721" y="14947"/>
                  <a:pt x="3828" y="14894"/>
                  <a:pt x="3917" y="14785"/>
                </a:cubicBezTo>
                <a:cubicBezTo>
                  <a:pt x="4007" y="14677"/>
                  <a:pt x="4051" y="14547"/>
                  <a:pt x="4051" y="14401"/>
                </a:cubicBezTo>
                <a:lnTo>
                  <a:pt x="4051" y="12233"/>
                </a:lnTo>
                <a:close/>
                <a:moveTo>
                  <a:pt x="4051" y="17285"/>
                </a:moveTo>
                <a:cubicBezTo>
                  <a:pt x="4051" y="17135"/>
                  <a:pt x="4010" y="17006"/>
                  <a:pt x="3924" y="16897"/>
                </a:cubicBezTo>
                <a:cubicBezTo>
                  <a:pt x="3838" y="16791"/>
                  <a:pt x="3728" y="16736"/>
                  <a:pt x="3593" y="16736"/>
                </a:cubicBezTo>
                <a:lnTo>
                  <a:pt x="1801" y="16736"/>
                </a:lnTo>
                <a:cubicBezTo>
                  <a:pt x="1676" y="16736"/>
                  <a:pt x="1569" y="16788"/>
                  <a:pt x="1481" y="16891"/>
                </a:cubicBezTo>
                <a:cubicBezTo>
                  <a:pt x="1390" y="16994"/>
                  <a:pt x="1344" y="17123"/>
                  <a:pt x="1344" y="17285"/>
                </a:cubicBezTo>
                <a:lnTo>
                  <a:pt x="1344" y="19435"/>
                </a:lnTo>
                <a:cubicBezTo>
                  <a:pt x="1344" y="19585"/>
                  <a:pt x="1388" y="19714"/>
                  <a:pt x="1473" y="19823"/>
                </a:cubicBezTo>
                <a:cubicBezTo>
                  <a:pt x="1559" y="19928"/>
                  <a:pt x="1669" y="19984"/>
                  <a:pt x="1801" y="19984"/>
                </a:cubicBezTo>
                <a:lnTo>
                  <a:pt x="3593" y="19984"/>
                </a:lnTo>
                <a:cubicBezTo>
                  <a:pt x="3721" y="19984"/>
                  <a:pt x="3828" y="19931"/>
                  <a:pt x="3917" y="19828"/>
                </a:cubicBezTo>
                <a:cubicBezTo>
                  <a:pt x="4007" y="19726"/>
                  <a:pt x="4051" y="19596"/>
                  <a:pt x="4051" y="19435"/>
                </a:cubicBezTo>
                <a:lnTo>
                  <a:pt x="4051" y="17285"/>
                </a:lnTo>
                <a:close/>
                <a:moveTo>
                  <a:pt x="16194" y="2170"/>
                </a:moveTo>
                <a:cubicBezTo>
                  <a:pt x="16194" y="2020"/>
                  <a:pt x="16150" y="1891"/>
                  <a:pt x="16064" y="1782"/>
                </a:cubicBezTo>
                <a:cubicBezTo>
                  <a:pt x="15979" y="1677"/>
                  <a:pt x="15871" y="1621"/>
                  <a:pt x="15736" y="1621"/>
                </a:cubicBezTo>
                <a:lnTo>
                  <a:pt x="5858" y="1621"/>
                </a:lnTo>
                <a:cubicBezTo>
                  <a:pt x="5731" y="1621"/>
                  <a:pt x="5623" y="1674"/>
                  <a:pt x="5535" y="1776"/>
                </a:cubicBezTo>
                <a:cubicBezTo>
                  <a:pt x="5444" y="1879"/>
                  <a:pt x="5400" y="2011"/>
                  <a:pt x="5400" y="2170"/>
                </a:cubicBezTo>
                <a:lnTo>
                  <a:pt x="5400" y="9369"/>
                </a:lnTo>
                <a:cubicBezTo>
                  <a:pt x="5400" y="9516"/>
                  <a:pt x="5442" y="9645"/>
                  <a:pt x="5527" y="9757"/>
                </a:cubicBezTo>
                <a:cubicBezTo>
                  <a:pt x="5616" y="9863"/>
                  <a:pt x="5723" y="9915"/>
                  <a:pt x="5858" y="9915"/>
                </a:cubicBezTo>
                <a:lnTo>
                  <a:pt x="15736" y="9915"/>
                </a:lnTo>
                <a:cubicBezTo>
                  <a:pt x="15861" y="9915"/>
                  <a:pt x="15969" y="9863"/>
                  <a:pt x="16059" y="9757"/>
                </a:cubicBezTo>
                <a:cubicBezTo>
                  <a:pt x="16147" y="9645"/>
                  <a:pt x="16194" y="9516"/>
                  <a:pt x="16194" y="9369"/>
                </a:cubicBezTo>
                <a:lnTo>
                  <a:pt x="16194" y="2170"/>
                </a:lnTo>
                <a:close/>
                <a:moveTo>
                  <a:pt x="16194" y="12233"/>
                </a:moveTo>
                <a:cubicBezTo>
                  <a:pt x="16194" y="12083"/>
                  <a:pt x="16150" y="11957"/>
                  <a:pt x="16064" y="11845"/>
                </a:cubicBezTo>
                <a:cubicBezTo>
                  <a:pt x="15979" y="11739"/>
                  <a:pt x="15871" y="11687"/>
                  <a:pt x="15736" y="11687"/>
                </a:cubicBezTo>
                <a:lnTo>
                  <a:pt x="5858" y="11687"/>
                </a:lnTo>
                <a:cubicBezTo>
                  <a:pt x="5731" y="11687"/>
                  <a:pt x="5623" y="11739"/>
                  <a:pt x="5535" y="11845"/>
                </a:cubicBezTo>
                <a:cubicBezTo>
                  <a:pt x="5444" y="11957"/>
                  <a:pt x="5400" y="12083"/>
                  <a:pt x="5400" y="12233"/>
                </a:cubicBezTo>
                <a:lnTo>
                  <a:pt x="5400" y="19432"/>
                </a:lnTo>
                <a:cubicBezTo>
                  <a:pt x="5400" y="19582"/>
                  <a:pt x="5442" y="19711"/>
                  <a:pt x="5527" y="19820"/>
                </a:cubicBezTo>
                <a:cubicBezTo>
                  <a:pt x="5616" y="19925"/>
                  <a:pt x="5723" y="19981"/>
                  <a:pt x="5858" y="19981"/>
                </a:cubicBezTo>
                <a:lnTo>
                  <a:pt x="15736" y="19981"/>
                </a:lnTo>
                <a:cubicBezTo>
                  <a:pt x="15861" y="19981"/>
                  <a:pt x="15969" y="19928"/>
                  <a:pt x="16059" y="19826"/>
                </a:cubicBezTo>
                <a:cubicBezTo>
                  <a:pt x="16147" y="19723"/>
                  <a:pt x="16194" y="19594"/>
                  <a:pt x="16194" y="19432"/>
                </a:cubicBezTo>
                <a:lnTo>
                  <a:pt x="16194" y="12233"/>
                </a:lnTo>
                <a:close/>
                <a:moveTo>
                  <a:pt x="20263" y="2170"/>
                </a:moveTo>
                <a:cubicBezTo>
                  <a:pt x="20263" y="2020"/>
                  <a:pt x="20216" y="1891"/>
                  <a:pt x="20128" y="1782"/>
                </a:cubicBezTo>
                <a:cubicBezTo>
                  <a:pt x="20038" y="1677"/>
                  <a:pt x="19930" y="1621"/>
                  <a:pt x="19805" y="1621"/>
                </a:cubicBezTo>
                <a:lnTo>
                  <a:pt x="18001" y="1621"/>
                </a:lnTo>
                <a:cubicBezTo>
                  <a:pt x="17876" y="1621"/>
                  <a:pt x="17768" y="1674"/>
                  <a:pt x="17678" y="1776"/>
                </a:cubicBezTo>
                <a:cubicBezTo>
                  <a:pt x="17589" y="1879"/>
                  <a:pt x="17545" y="2011"/>
                  <a:pt x="17545" y="2170"/>
                </a:cubicBezTo>
                <a:lnTo>
                  <a:pt x="17545" y="4320"/>
                </a:lnTo>
                <a:cubicBezTo>
                  <a:pt x="17545" y="4470"/>
                  <a:pt x="17589" y="4602"/>
                  <a:pt x="17678" y="4708"/>
                </a:cubicBezTo>
                <a:cubicBezTo>
                  <a:pt x="17768" y="4816"/>
                  <a:pt x="17876" y="4866"/>
                  <a:pt x="18001" y="4866"/>
                </a:cubicBezTo>
                <a:lnTo>
                  <a:pt x="19805" y="4866"/>
                </a:lnTo>
                <a:cubicBezTo>
                  <a:pt x="19930" y="4866"/>
                  <a:pt x="20038" y="4819"/>
                  <a:pt x="20128" y="4717"/>
                </a:cubicBezTo>
                <a:cubicBezTo>
                  <a:pt x="20216" y="4614"/>
                  <a:pt x="20263" y="4482"/>
                  <a:pt x="20263" y="4320"/>
                </a:cubicBezTo>
                <a:lnTo>
                  <a:pt x="20263" y="2170"/>
                </a:lnTo>
                <a:close/>
                <a:moveTo>
                  <a:pt x="20263" y="7201"/>
                </a:moveTo>
                <a:cubicBezTo>
                  <a:pt x="20263" y="7055"/>
                  <a:pt x="20216" y="6925"/>
                  <a:pt x="20128" y="6817"/>
                </a:cubicBezTo>
                <a:cubicBezTo>
                  <a:pt x="20038" y="6708"/>
                  <a:pt x="19930" y="6655"/>
                  <a:pt x="19805" y="6655"/>
                </a:cubicBezTo>
                <a:lnTo>
                  <a:pt x="18001" y="6655"/>
                </a:lnTo>
                <a:cubicBezTo>
                  <a:pt x="17876" y="6655"/>
                  <a:pt x="17768" y="6708"/>
                  <a:pt x="17678" y="6817"/>
                </a:cubicBezTo>
                <a:cubicBezTo>
                  <a:pt x="17589" y="6925"/>
                  <a:pt x="17545" y="7055"/>
                  <a:pt x="17545" y="7201"/>
                </a:cubicBezTo>
                <a:lnTo>
                  <a:pt x="17545" y="9369"/>
                </a:lnTo>
                <a:cubicBezTo>
                  <a:pt x="17545" y="9516"/>
                  <a:pt x="17589" y="9645"/>
                  <a:pt x="17678" y="9757"/>
                </a:cubicBezTo>
                <a:cubicBezTo>
                  <a:pt x="17768" y="9863"/>
                  <a:pt x="17876" y="9915"/>
                  <a:pt x="18001" y="9915"/>
                </a:cubicBezTo>
                <a:lnTo>
                  <a:pt x="19805" y="9915"/>
                </a:lnTo>
                <a:cubicBezTo>
                  <a:pt x="19930" y="9915"/>
                  <a:pt x="20038" y="9863"/>
                  <a:pt x="20128" y="9757"/>
                </a:cubicBezTo>
                <a:cubicBezTo>
                  <a:pt x="20216" y="9645"/>
                  <a:pt x="20263" y="9516"/>
                  <a:pt x="20263" y="9369"/>
                </a:cubicBezTo>
                <a:lnTo>
                  <a:pt x="20263" y="7201"/>
                </a:lnTo>
                <a:close/>
                <a:moveTo>
                  <a:pt x="20263" y="12233"/>
                </a:moveTo>
                <a:cubicBezTo>
                  <a:pt x="20263" y="12083"/>
                  <a:pt x="20216" y="11957"/>
                  <a:pt x="20128" y="11845"/>
                </a:cubicBezTo>
                <a:cubicBezTo>
                  <a:pt x="20038" y="11739"/>
                  <a:pt x="19930" y="11687"/>
                  <a:pt x="19805" y="11687"/>
                </a:cubicBezTo>
                <a:lnTo>
                  <a:pt x="18001" y="11687"/>
                </a:lnTo>
                <a:cubicBezTo>
                  <a:pt x="17876" y="11687"/>
                  <a:pt x="17768" y="11739"/>
                  <a:pt x="17678" y="11845"/>
                </a:cubicBezTo>
                <a:cubicBezTo>
                  <a:pt x="17589" y="11957"/>
                  <a:pt x="17545" y="12083"/>
                  <a:pt x="17545" y="12233"/>
                </a:cubicBezTo>
                <a:lnTo>
                  <a:pt x="17545" y="14401"/>
                </a:lnTo>
                <a:cubicBezTo>
                  <a:pt x="17545" y="14547"/>
                  <a:pt x="17589" y="14677"/>
                  <a:pt x="17678" y="14785"/>
                </a:cubicBezTo>
                <a:cubicBezTo>
                  <a:pt x="17768" y="14894"/>
                  <a:pt x="17876" y="14947"/>
                  <a:pt x="18001" y="14947"/>
                </a:cubicBezTo>
                <a:lnTo>
                  <a:pt x="19805" y="14947"/>
                </a:lnTo>
                <a:cubicBezTo>
                  <a:pt x="19930" y="14947"/>
                  <a:pt x="20038" y="14894"/>
                  <a:pt x="20128" y="14785"/>
                </a:cubicBezTo>
                <a:cubicBezTo>
                  <a:pt x="20216" y="14677"/>
                  <a:pt x="20263" y="14547"/>
                  <a:pt x="20263" y="14401"/>
                </a:cubicBezTo>
                <a:lnTo>
                  <a:pt x="20263" y="12233"/>
                </a:lnTo>
                <a:close/>
                <a:moveTo>
                  <a:pt x="20263" y="17285"/>
                </a:moveTo>
                <a:cubicBezTo>
                  <a:pt x="20263" y="17135"/>
                  <a:pt x="20216" y="17006"/>
                  <a:pt x="20128" y="16897"/>
                </a:cubicBezTo>
                <a:cubicBezTo>
                  <a:pt x="20038" y="16791"/>
                  <a:pt x="19930" y="16736"/>
                  <a:pt x="19805" y="16736"/>
                </a:cubicBezTo>
                <a:lnTo>
                  <a:pt x="18001" y="16736"/>
                </a:lnTo>
                <a:cubicBezTo>
                  <a:pt x="17876" y="16736"/>
                  <a:pt x="17768" y="16788"/>
                  <a:pt x="17678" y="16891"/>
                </a:cubicBezTo>
                <a:cubicBezTo>
                  <a:pt x="17589" y="16994"/>
                  <a:pt x="17545" y="17123"/>
                  <a:pt x="17545" y="17285"/>
                </a:cubicBezTo>
                <a:lnTo>
                  <a:pt x="17545" y="19435"/>
                </a:lnTo>
                <a:cubicBezTo>
                  <a:pt x="17545" y="19585"/>
                  <a:pt x="17589" y="19714"/>
                  <a:pt x="17678" y="19823"/>
                </a:cubicBezTo>
                <a:cubicBezTo>
                  <a:pt x="17768" y="19928"/>
                  <a:pt x="17876" y="19984"/>
                  <a:pt x="18001" y="19984"/>
                </a:cubicBezTo>
                <a:lnTo>
                  <a:pt x="19805" y="19984"/>
                </a:lnTo>
                <a:cubicBezTo>
                  <a:pt x="19930" y="19984"/>
                  <a:pt x="20038" y="19931"/>
                  <a:pt x="20128" y="19828"/>
                </a:cubicBezTo>
                <a:cubicBezTo>
                  <a:pt x="20216" y="19726"/>
                  <a:pt x="20263" y="19596"/>
                  <a:pt x="20263" y="19435"/>
                </a:cubicBezTo>
                <a:lnTo>
                  <a:pt x="20263" y="17285"/>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6" name="AutoShape 27"/>
          <p:cNvSpPr>
            <a:spLocks/>
          </p:cNvSpPr>
          <p:nvPr/>
        </p:nvSpPr>
        <p:spPr bwMode="auto">
          <a:xfrm>
            <a:off x="17992535" y="4001793"/>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23" y="0"/>
                </a:moveTo>
                <a:cubicBezTo>
                  <a:pt x="20825" y="0"/>
                  <a:pt x="21081" y="103"/>
                  <a:pt x="21289" y="308"/>
                </a:cubicBezTo>
                <a:cubicBezTo>
                  <a:pt x="21493" y="518"/>
                  <a:pt x="21599" y="774"/>
                  <a:pt x="21599" y="1076"/>
                </a:cubicBezTo>
                <a:cubicBezTo>
                  <a:pt x="21599" y="1379"/>
                  <a:pt x="21493" y="1629"/>
                  <a:pt x="21280" y="1834"/>
                </a:cubicBezTo>
                <a:lnTo>
                  <a:pt x="13494" y="9622"/>
                </a:lnTo>
                <a:lnTo>
                  <a:pt x="13494" y="20523"/>
                </a:lnTo>
                <a:cubicBezTo>
                  <a:pt x="13494" y="20825"/>
                  <a:pt x="13388" y="21081"/>
                  <a:pt x="13184" y="21289"/>
                </a:cubicBezTo>
                <a:cubicBezTo>
                  <a:pt x="12976" y="21496"/>
                  <a:pt x="12723" y="21599"/>
                  <a:pt x="12418" y="21599"/>
                </a:cubicBezTo>
                <a:cubicBezTo>
                  <a:pt x="12115" y="21599"/>
                  <a:pt x="11862" y="21493"/>
                  <a:pt x="11660" y="21283"/>
                </a:cubicBezTo>
                <a:lnTo>
                  <a:pt x="8407" y="18044"/>
                </a:lnTo>
                <a:cubicBezTo>
                  <a:pt x="8197" y="17831"/>
                  <a:pt x="8096" y="17574"/>
                  <a:pt x="8105" y="17272"/>
                </a:cubicBezTo>
                <a:lnTo>
                  <a:pt x="8105" y="9622"/>
                </a:lnTo>
                <a:lnTo>
                  <a:pt x="316" y="1834"/>
                </a:lnTo>
                <a:cubicBezTo>
                  <a:pt x="106" y="1620"/>
                  <a:pt x="0" y="1370"/>
                  <a:pt x="0" y="1076"/>
                </a:cubicBezTo>
                <a:cubicBezTo>
                  <a:pt x="0" y="774"/>
                  <a:pt x="103" y="518"/>
                  <a:pt x="308" y="308"/>
                </a:cubicBezTo>
                <a:cubicBezTo>
                  <a:pt x="515" y="103"/>
                  <a:pt x="771" y="0"/>
                  <a:pt x="1073" y="0"/>
                </a:cubicBezTo>
                <a:lnTo>
                  <a:pt x="20523" y="0"/>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7" name="AutoShape 28"/>
          <p:cNvSpPr>
            <a:spLocks/>
          </p:cNvSpPr>
          <p:nvPr/>
        </p:nvSpPr>
        <p:spPr bwMode="auto">
          <a:xfrm>
            <a:off x="1919626" y="4822548"/>
            <a:ext cx="497455" cy="483139"/>
          </a:xfrm>
          <a:custGeom>
            <a:avLst/>
            <a:gdLst>
              <a:gd name="T0" fmla="*/ 10800 w 21600"/>
              <a:gd name="T1" fmla="+- 0 10821 42"/>
              <a:gd name="T2" fmla="*/ 10821 h 21558"/>
              <a:gd name="T3" fmla="*/ 10800 w 21600"/>
              <a:gd name="T4" fmla="+- 0 10821 42"/>
              <a:gd name="T5" fmla="*/ 10821 h 21558"/>
              <a:gd name="T6" fmla="*/ 10800 w 21600"/>
              <a:gd name="T7" fmla="+- 0 10821 42"/>
              <a:gd name="T8" fmla="*/ 10821 h 21558"/>
              <a:gd name="T9" fmla="*/ 10800 w 21600"/>
              <a:gd name="T10" fmla="+- 0 10821 42"/>
              <a:gd name="T11" fmla="*/ 10821 h 21558"/>
            </a:gdLst>
            <a:ahLst/>
            <a:cxnLst>
              <a:cxn ang="0">
                <a:pos x="T0" y="T2"/>
              </a:cxn>
              <a:cxn ang="0">
                <a:pos x="T3" y="T5"/>
              </a:cxn>
              <a:cxn ang="0">
                <a:pos x="T6" y="T8"/>
              </a:cxn>
              <a:cxn ang="0">
                <a:pos x="T9" y="T11"/>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8" name="AutoShape 29"/>
          <p:cNvSpPr>
            <a:spLocks/>
          </p:cNvSpPr>
          <p:nvPr/>
        </p:nvSpPr>
        <p:spPr bwMode="auto">
          <a:xfrm>
            <a:off x="3075712" y="4836131"/>
            <a:ext cx="497455"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9" name="AutoShape 30"/>
          <p:cNvSpPr>
            <a:spLocks/>
          </p:cNvSpPr>
          <p:nvPr/>
        </p:nvSpPr>
        <p:spPr bwMode="auto">
          <a:xfrm>
            <a:off x="4243241" y="4822548"/>
            <a:ext cx="601921"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19"/>
                </a:moveTo>
                <a:cubicBezTo>
                  <a:pt x="20630" y="3219"/>
                  <a:pt x="20943" y="3384"/>
                  <a:pt x="21205" y="3713"/>
                </a:cubicBezTo>
                <a:cubicBezTo>
                  <a:pt x="21467" y="4039"/>
                  <a:pt x="21599" y="4424"/>
                  <a:pt x="21599" y="4867"/>
                </a:cubicBezTo>
                <a:lnTo>
                  <a:pt x="21599" y="19981"/>
                </a:lnTo>
                <a:cubicBezTo>
                  <a:pt x="21599" y="20422"/>
                  <a:pt x="21467" y="20800"/>
                  <a:pt x="21205" y="21124"/>
                </a:cubicBezTo>
                <a:cubicBezTo>
                  <a:pt x="20943" y="21441"/>
                  <a:pt x="20630" y="21599"/>
                  <a:pt x="20263" y="21599"/>
                </a:cubicBezTo>
                <a:lnTo>
                  <a:pt x="1346" y="21599"/>
                </a:lnTo>
                <a:cubicBezTo>
                  <a:pt x="981" y="21599"/>
                  <a:pt x="663" y="21441"/>
                  <a:pt x="399" y="21124"/>
                </a:cubicBezTo>
                <a:cubicBezTo>
                  <a:pt x="132" y="20801"/>
                  <a:pt x="0" y="20422"/>
                  <a:pt x="0" y="19981"/>
                </a:cubicBezTo>
                <a:lnTo>
                  <a:pt x="0" y="1615"/>
                </a:lnTo>
                <a:cubicBezTo>
                  <a:pt x="0" y="1177"/>
                  <a:pt x="132" y="796"/>
                  <a:pt x="399" y="475"/>
                </a:cubicBezTo>
                <a:cubicBezTo>
                  <a:pt x="663" y="158"/>
                  <a:pt x="981" y="0"/>
                  <a:pt x="1346" y="0"/>
                </a:cubicBezTo>
                <a:lnTo>
                  <a:pt x="9457" y="0"/>
                </a:lnTo>
                <a:cubicBezTo>
                  <a:pt x="9824" y="0"/>
                  <a:pt x="10140" y="158"/>
                  <a:pt x="10407" y="475"/>
                </a:cubicBezTo>
                <a:cubicBezTo>
                  <a:pt x="10673" y="796"/>
                  <a:pt x="10806" y="1177"/>
                  <a:pt x="10806" y="1615"/>
                </a:cubicBezTo>
                <a:cubicBezTo>
                  <a:pt x="10806" y="2056"/>
                  <a:pt x="10935" y="2435"/>
                  <a:pt x="11197" y="2749"/>
                </a:cubicBezTo>
                <a:cubicBezTo>
                  <a:pt x="11459" y="3060"/>
                  <a:pt x="11773" y="3219"/>
                  <a:pt x="12142" y="3219"/>
                </a:cubicBezTo>
                <a:lnTo>
                  <a:pt x="20263" y="3219"/>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0" name="AutoShape 31"/>
          <p:cNvSpPr>
            <a:spLocks/>
          </p:cNvSpPr>
          <p:nvPr/>
        </p:nvSpPr>
        <p:spPr bwMode="auto">
          <a:xfrm>
            <a:off x="5492351" y="4822548"/>
            <a:ext cx="547201"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276" y="7975"/>
                </a:moveTo>
                <a:cubicBezTo>
                  <a:pt x="3988" y="7975"/>
                  <a:pt x="3706" y="8031"/>
                  <a:pt x="3434" y="8148"/>
                </a:cubicBezTo>
                <a:cubicBezTo>
                  <a:pt x="3160" y="8266"/>
                  <a:pt x="2903" y="8427"/>
                  <a:pt x="2666" y="8627"/>
                </a:cubicBezTo>
                <a:cubicBezTo>
                  <a:pt x="2428" y="8830"/>
                  <a:pt x="2220" y="9071"/>
                  <a:pt x="2044" y="9344"/>
                </a:cubicBezTo>
                <a:cubicBezTo>
                  <a:pt x="1867" y="9620"/>
                  <a:pt x="1730" y="9926"/>
                  <a:pt x="1628" y="10252"/>
                </a:cubicBezTo>
                <a:lnTo>
                  <a:pt x="0" y="16271"/>
                </a:lnTo>
                <a:lnTo>
                  <a:pt x="0" y="1618"/>
                </a:lnTo>
                <a:cubicBezTo>
                  <a:pt x="0" y="1177"/>
                  <a:pt x="132" y="796"/>
                  <a:pt x="399" y="478"/>
                </a:cubicBezTo>
                <a:cubicBezTo>
                  <a:pt x="663" y="161"/>
                  <a:pt x="981" y="0"/>
                  <a:pt x="1348" y="0"/>
                </a:cubicBezTo>
                <a:lnTo>
                  <a:pt x="9459" y="0"/>
                </a:lnTo>
                <a:cubicBezTo>
                  <a:pt x="9824" y="0"/>
                  <a:pt x="10140" y="161"/>
                  <a:pt x="10407" y="478"/>
                </a:cubicBezTo>
                <a:cubicBezTo>
                  <a:pt x="10673" y="796"/>
                  <a:pt x="10806" y="1177"/>
                  <a:pt x="10806" y="1618"/>
                </a:cubicBezTo>
                <a:cubicBezTo>
                  <a:pt x="10806" y="2059"/>
                  <a:pt x="10938" y="2438"/>
                  <a:pt x="11197" y="2749"/>
                </a:cubicBezTo>
                <a:cubicBezTo>
                  <a:pt x="11459" y="3063"/>
                  <a:pt x="11773" y="3222"/>
                  <a:pt x="12142" y="3222"/>
                </a:cubicBezTo>
                <a:lnTo>
                  <a:pt x="17332" y="3222"/>
                </a:lnTo>
                <a:cubicBezTo>
                  <a:pt x="17700" y="3222"/>
                  <a:pt x="18015" y="3384"/>
                  <a:pt x="18277" y="3713"/>
                </a:cubicBezTo>
                <a:cubicBezTo>
                  <a:pt x="18539" y="4042"/>
                  <a:pt x="18669" y="4426"/>
                  <a:pt x="18669" y="4867"/>
                </a:cubicBezTo>
                <a:lnTo>
                  <a:pt x="18669" y="7975"/>
                </a:lnTo>
                <a:lnTo>
                  <a:pt x="4276" y="7975"/>
                </a:lnTo>
                <a:close/>
                <a:moveTo>
                  <a:pt x="21599" y="10140"/>
                </a:moveTo>
                <a:lnTo>
                  <a:pt x="18552" y="20800"/>
                </a:lnTo>
                <a:cubicBezTo>
                  <a:pt x="18505" y="21015"/>
                  <a:pt x="18385" y="21203"/>
                  <a:pt x="18194" y="21362"/>
                </a:cubicBezTo>
                <a:cubicBezTo>
                  <a:pt x="18003" y="21520"/>
                  <a:pt x="17817" y="21599"/>
                  <a:pt x="17638" y="21599"/>
                </a:cubicBezTo>
                <a:lnTo>
                  <a:pt x="504" y="21599"/>
                </a:lnTo>
                <a:lnTo>
                  <a:pt x="3388" y="10913"/>
                </a:lnTo>
                <a:cubicBezTo>
                  <a:pt x="3434" y="10698"/>
                  <a:pt x="3552" y="10516"/>
                  <a:pt x="3745" y="10363"/>
                </a:cubicBezTo>
                <a:cubicBezTo>
                  <a:pt x="3936" y="10213"/>
                  <a:pt x="4120" y="10140"/>
                  <a:pt x="4301" y="10140"/>
                </a:cubicBezTo>
                <a:lnTo>
                  <a:pt x="21599" y="10140"/>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1" name="AutoShape 32"/>
          <p:cNvSpPr>
            <a:spLocks/>
          </p:cNvSpPr>
          <p:nvPr/>
        </p:nvSpPr>
        <p:spPr bwMode="auto">
          <a:xfrm>
            <a:off x="19094959" y="4840011"/>
            <a:ext cx="495466"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1" y="7569"/>
                </a:moveTo>
                <a:cubicBezTo>
                  <a:pt x="21273" y="7569"/>
                  <a:pt x="21379" y="7618"/>
                  <a:pt x="21468" y="7727"/>
                </a:cubicBezTo>
                <a:cubicBezTo>
                  <a:pt x="21554" y="7834"/>
                  <a:pt x="21599" y="7958"/>
                  <a:pt x="21599" y="8105"/>
                </a:cubicBezTo>
                <a:lnTo>
                  <a:pt x="21599" y="13494"/>
                </a:lnTo>
                <a:cubicBezTo>
                  <a:pt x="21599" y="13641"/>
                  <a:pt x="21556" y="13768"/>
                  <a:pt x="21472" y="13872"/>
                </a:cubicBezTo>
                <a:cubicBezTo>
                  <a:pt x="21388" y="13978"/>
                  <a:pt x="21280" y="14033"/>
                  <a:pt x="21151" y="14033"/>
                </a:cubicBezTo>
                <a:lnTo>
                  <a:pt x="19807" y="14033"/>
                </a:lnTo>
                <a:lnTo>
                  <a:pt x="19807" y="19984"/>
                </a:lnTo>
                <a:cubicBezTo>
                  <a:pt x="19807" y="20419"/>
                  <a:pt x="19675" y="20796"/>
                  <a:pt x="19411" y="21116"/>
                </a:cubicBezTo>
                <a:cubicBezTo>
                  <a:pt x="19144" y="21438"/>
                  <a:pt x="18825" y="21599"/>
                  <a:pt x="18451" y="21599"/>
                </a:cubicBezTo>
                <a:lnTo>
                  <a:pt x="3146" y="21599"/>
                </a:lnTo>
                <a:cubicBezTo>
                  <a:pt x="2772" y="21599"/>
                  <a:pt x="2455" y="21438"/>
                  <a:pt x="2198" y="21116"/>
                </a:cubicBezTo>
                <a:cubicBezTo>
                  <a:pt x="1941" y="20796"/>
                  <a:pt x="1814" y="20419"/>
                  <a:pt x="1814" y="19984"/>
                </a:cubicBezTo>
                <a:lnTo>
                  <a:pt x="1814" y="14033"/>
                </a:lnTo>
                <a:lnTo>
                  <a:pt x="446" y="14033"/>
                </a:lnTo>
                <a:cubicBezTo>
                  <a:pt x="324" y="14033"/>
                  <a:pt x="218" y="13981"/>
                  <a:pt x="132" y="13880"/>
                </a:cubicBezTo>
                <a:cubicBezTo>
                  <a:pt x="43" y="13780"/>
                  <a:pt x="0" y="13650"/>
                  <a:pt x="0" y="13494"/>
                </a:cubicBezTo>
                <a:lnTo>
                  <a:pt x="0" y="8105"/>
                </a:lnTo>
                <a:cubicBezTo>
                  <a:pt x="0" y="7958"/>
                  <a:pt x="43" y="7834"/>
                  <a:pt x="132" y="7727"/>
                </a:cubicBezTo>
                <a:cubicBezTo>
                  <a:pt x="218" y="7618"/>
                  <a:pt x="324" y="7569"/>
                  <a:pt x="446" y="7569"/>
                </a:cubicBezTo>
                <a:lnTo>
                  <a:pt x="6638" y="7569"/>
                </a:lnTo>
                <a:cubicBezTo>
                  <a:pt x="6203" y="7569"/>
                  <a:pt x="5791" y="7468"/>
                  <a:pt x="5404" y="7270"/>
                </a:cubicBezTo>
                <a:cubicBezTo>
                  <a:pt x="5018" y="7074"/>
                  <a:pt x="4682" y="6803"/>
                  <a:pt x="4399" y="6466"/>
                </a:cubicBezTo>
                <a:cubicBezTo>
                  <a:pt x="4116" y="6126"/>
                  <a:pt x="3892" y="5723"/>
                  <a:pt x="3727" y="5266"/>
                </a:cubicBezTo>
                <a:cubicBezTo>
                  <a:pt x="3561" y="4808"/>
                  <a:pt x="3480" y="4316"/>
                  <a:pt x="3480" y="3789"/>
                </a:cubicBezTo>
                <a:cubicBezTo>
                  <a:pt x="3480" y="3267"/>
                  <a:pt x="3561" y="2775"/>
                  <a:pt x="3727" y="2312"/>
                </a:cubicBezTo>
                <a:cubicBezTo>
                  <a:pt x="3892" y="1845"/>
                  <a:pt x="4116" y="1445"/>
                  <a:pt x="4399" y="1102"/>
                </a:cubicBezTo>
                <a:cubicBezTo>
                  <a:pt x="4682" y="765"/>
                  <a:pt x="5016" y="495"/>
                  <a:pt x="5399" y="296"/>
                </a:cubicBezTo>
                <a:cubicBezTo>
                  <a:pt x="5781" y="100"/>
                  <a:pt x="6194" y="0"/>
                  <a:pt x="6638" y="0"/>
                </a:cubicBezTo>
                <a:cubicBezTo>
                  <a:pt x="7106" y="0"/>
                  <a:pt x="7550" y="112"/>
                  <a:pt x="7967" y="336"/>
                </a:cubicBezTo>
                <a:cubicBezTo>
                  <a:pt x="8385" y="561"/>
                  <a:pt x="8723" y="883"/>
                  <a:pt x="8985" y="1295"/>
                </a:cubicBezTo>
                <a:lnTo>
                  <a:pt x="10799" y="4094"/>
                </a:lnTo>
                <a:lnTo>
                  <a:pt x="12614" y="1295"/>
                </a:lnTo>
                <a:cubicBezTo>
                  <a:pt x="12883" y="883"/>
                  <a:pt x="13224" y="561"/>
                  <a:pt x="13636" y="336"/>
                </a:cubicBezTo>
                <a:cubicBezTo>
                  <a:pt x="14049" y="112"/>
                  <a:pt x="14493" y="0"/>
                  <a:pt x="14971" y="0"/>
                </a:cubicBezTo>
                <a:cubicBezTo>
                  <a:pt x="15405" y="0"/>
                  <a:pt x="15815" y="100"/>
                  <a:pt x="16199" y="296"/>
                </a:cubicBezTo>
                <a:cubicBezTo>
                  <a:pt x="16581" y="495"/>
                  <a:pt x="16915" y="765"/>
                  <a:pt x="17198" y="1102"/>
                </a:cubicBezTo>
                <a:cubicBezTo>
                  <a:pt x="17481" y="1445"/>
                  <a:pt x="17704" y="1845"/>
                  <a:pt x="17870" y="2303"/>
                </a:cubicBezTo>
                <a:cubicBezTo>
                  <a:pt x="18036" y="2761"/>
                  <a:pt x="18117" y="3259"/>
                  <a:pt x="18117" y="3789"/>
                </a:cubicBezTo>
                <a:cubicBezTo>
                  <a:pt x="18117" y="4315"/>
                  <a:pt x="18036" y="4808"/>
                  <a:pt x="17870" y="5266"/>
                </a:cubicBezTo>
                <a:cubicBezTo>
                  <a:pt x="17704" y="5723"/>
                  <a:pt x="17481" y="6126"/>
                  <a:pt x="17198" y="6466"/>
                </a:cubicBezTo>
                <a:cubicBezTo>
                  <a:pt x="16915" y="6803"/>
                  <a:pt x="16581" y="7074"/>
                  <a:pt x="16199" y="7269"/>
                </a:cubicBezTo>
                <a:cubicBezTo>
                  <a:pt x="15815" y="7468"/>
                  <a:pt x="15405" y="7569"/>
                  <a:pt x="14971" y="7569"/>
                </a:cubicBezTo>
                <a:lnTo>
                  <a:pt x="21151" y="7569"/>
                </a:lnTo>
                <a:close/>
                <a:moveTo>
                  <a:pt x="5294" y="3789"/>
                </a:moveTo>
                <a:cubicBezTo>
                  <a:pt x="5294" y="4243"/>
                  <a:pt x="5424" y="4621"/>
                  <a:pt x="5680" y="4929"/>
                </a:cubicBezTo>
                <a:cubicBezTo>
                  <a:pt x="5937" y="5234"/>
                  <a:pt x="6256" y="5389"/>
                  <a:pt x="6638" y="5389"/>
                </a:cubicBezTo>
                <a:lnTo>
                  <a:pt x="9362" y="5389"/>
                </a:lnTo>
                <a:lnTo>
                  <a:pt x="7629" y="2689"/>
                </a:lnTo>
                <a:cubicBezTo>
                  <a:pt x="7550" y="2597"/>
                  <a:pt x="7430" y="2484"/>
                  <a:pt x="7260" y="2349"/>
                </a:cubicBezTo>
                <a:cubicBezTo>
                  <a:pt x="7092" y="2217"/>
                  <a:pt x="6885" y="2150"/>
                  <a:pt x="6638" y="2150"/>
                </a:cubicBezTo>
                <a:cubicBezTo>
                  <a:pt x="6264" y="2150"/>
                  <a:pt x="5947" y="2312"/>
                  <a:pt x="5685" y="2634"/>
                </a:cubicBezTo>
                <a:cubicBezTo>
                  <a:pt x="5426" y="2954"/>
                  <a:pt x="5294" y="3342"/>
                  <a:pt x="5294" y="3789"/>
                </a:cubicBezTo>
                <a:moveTo>
                  <a:pt x="13063" y="7569"/>
                </a:moveTo>
                <a:lnTo>
                  <a:pt x="8534" y="7569"/>
                </a:lnTo>
                <a:lnTo>
                  <a:pt x="8534" y="18553"/>
                </a:lnTo>
                <a:cubicBezTo>
                  <a:pt x="8534" y="18856"/>
                  <a:pt x="8628" y="19118"/>
                  <a:pt x="8810" y="19334"/>
                </a:cubicBezTo>
                <a:cubicBezTo>
                  <a:pt x="8995" y="19547"/>
                  <a:pt x="9208" y="19656"/>
                  <a:pt x="9456" y="19656"/>
                </a:cubicBezTo>
                <a:lnTo>
                  <a:pt x="12144" y="19656"/>
                </a:lnTo>
                <a:cubicBezTo>
                  <a:pt x="12396" y="19656"/>
                  <a:pt x="12612" y="19547"/>
                  <a:pt x="12792" y="19334"/>
                </a:cubicBezTo>
                <a:cubicBezTo>
                  <a:pt x="12972" y="19118"/>
                  <a:pt x="13063" y="18856"/>
                  <a:pt x="13063" y="18553"/>
                </a:cubicBezTo>
                <a:lnTo>
                  <a:pt x="13063" y="7569"/>
                </a:lnTo>
                <a:close/>
                <a:moveTo>
                  <a:pt x="12235" y="5389"/>
                </a:moveTo>
                <a:lnTo>
                  <a:pt x="14971" y="5389"/>
                </a:lnTo>
                <a:cubicBezTo>
                  <a:pt x="15345" y="5389"/>
                  <a:pt x="15660" y="5234"/>
                  <a:pt x="15916" y="4929"/>
                </a:cubicBezTo>
                <a:cubicBezTo>
                  <a:pt x="16173" y="4621"/>
                  <a:pt x="16303" y="4243"/>
                  <a:pt x="16303" y="3789"/>
                </a:cubicBezTo>
                <a:cubicBezTo>
                  <a:pt x="16303" y="3339"/>
                  <a:pt x="16173" y="2954"/>
                  <a:pt x="15916" y="2634"/>
                </a:cubicBezTo>
                <a:cubicBezTo>
                  <a:pt x="15660" y="2312"/>
                  <a:pt x="15345" y="2150"/>
                  <a:pt x="14971" y="2150"/>
                </a:cubicBezTo>
                <a:cubicBezTo>
                  <a:pt x="14716" y="2150"/>
                  <a:pt x="14507" y="2217"/>
                  <a:pt x="14342" y="2349"/>
                </a:cubicBezTo>
                <a:cubicBezTo>
                  <a:pt x="14179" y="2484"/>
                  <a:pt x="14059" y="2597"/>
                  <a:pt x="13982" y="2689"/>
                </a:cubicBezTo>
                <a:lnTo>
                  <a:pt x="12235" y="5389"/>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2" name="AutoShape 33"/>
          <p:cNvSpPr>
            <a:spLocks/>
          </p:cNvSpPr>
          <p:nvPr/>
        </p:nvSpPr>
        <p:spPr bwMode="auto">
          <a:xfrm>
            <a:off x="20290841" y="4840011"/>
            <a:ext cx="495466" cy="485079"/>
          </a:xfrm>
          <a:custGeom>
            <a:avLst/>
            <a:gdLst>
              <a:gd name="T0" fmla="+- 0 10800 88"/>
              <a:gd name="T1" fmla="*/ T0 w 21424"/>
              <a:gd name="T2" fmla="*/ 10800 h 21600"/>
              <a:gd name="T3" fmla="+- 0 10800 88"/>
              <a:gd name="T4" fmla="*/ T3 w 21424"/>
              <a:gd name="T5" fmla="*/ 10800 h 21600"/>
              <a:gd name="T6" fmla="+- 0 10800 88"/>
              <a:gd name="T7" fmla="*/ T6 w 21424"/>
              <a:gd name="T8" fmla="*/ 10800 h 21600"/>
              <a:gd name="T9" fmla="+- 0 10800 88"/>
              <a:gd name="T10" fmla="*/ T9 w 21424"/>
              <a:gd name="T11" fmla="*/ 10800 h 21600"/>
            </a:gdLst>
            <a:ahLst/>
            <a:cxnLst>
              <a:cxn ang="0">
                <a:pos x="T1" y="T2"/>
              </a:cxn>
              <a:cxn ang="0">
                <a:pos x="T4" y="T5"/>
              </a:cxn>
              <a:cxn ang="0">
                <a:pos x="T7" y="T8"/>
              </a:cxn>
              <a:cxn ang="0">
                <a:pos x="T10" y="T11"/>
              </a:cxn>
            </a:cxnLst>
            <a:rect l="0" t="0" r="r" b="b"/>
            <a:pathLst>
              <a:path w="21424" h="21600">
                <a:moveTo>
                  <a:pt x="12593" y="10421"/>
                </a:moveTo>
                <a:lnTo>
                  <a:pt x="12593" y="19432"/>
                </a:lnTo>
                <a:lnTo>
                  <a:pt x="16047" y="19432"/>
                </a:lnTo>
                <a:cubicBezTo>
                  <a:pt x="16352" y="19432"/>
                  <a:pt x="16611" y="19538"/>
                  <a:pt x="16821" y="19749"/>
                </a:cubicBezTo>
                <a:cubicBezTo>
                  <a:pt x="17027" y="19961"/>
                  <a:pt x="17135" y="20210"/>
                  <a:pt x="17135" y="20504"/>
                </a:cubicBezTo>
                <a:cubicBezTo>
                  <a:pt x="17135" y="20809"/>
                  <a:pt x="17027" y="21071"/>
                  <a:pt x="16821" y="21282"/>
                </a:cubicBezTo>
                <a:cubicBezTo>
                  <a:pt x="16611" y="21494"/>
                  <a:pt x="16352" y="21599"/>
                  <a:pt x="16047" y="21599"/>
                </a:cubicBezTo>
                <a:lnTo>
                  <a:pt x="5350" y="21599"/>
                </a:lnTo>
                <a:cubicBezTo>
                  <a:pt x="5062" y="21599"/>
                  <a:pt x="4812" y="21494"/>
                  <a:pt x="4602" y="21282"/>
                </a:cubicBezTo>
                <a:cubicBezTo>
                  <a:pt x="4396" y="21071"/>
                  <a:pt x="4288" y="20809"/>
                  <a:pt x="4288" y="20504"/>
                </a:cubicBezTo>
                <a:cubicBezTo>
                  <a:pt x="4288" y="20210"/>
                  <a:pt x="4396" y="19961"/>
                  <a:pt x="4602" y="19749"/>
                </a:cubicBezTo>
                <a:cubicBezTo>
                  <a:pt x="4812" y="19538"/>
                  <a:pt x="5062" y="19432"/>
                  <a:pt x="5350" y="19432"/>
                </a:cubicBezTo>
                <a:lnTo>
                  <a:pt x="8833" y="19432"/>
                </a:lnTo>
                <a:lnTo>
                  <a:pt x="8833" y="10421"/>
                </a:lnTo>
                <a:lnTo>
                  <a:pt x="333" y="1841"/>
                </a:lnTo>
                <a:cubicBezTo>
                  <a:pt x="-10" y="1497"/>
                  <a:pt x="-88" y="1101"/>
                  <a:pt x="98" y="660"/>
                </a:cubicBezTo>
                <a:cubicBezTo>
                  <a:pt x="284" y="220"/>
                  <a:pt x="607" y="0"/>
                  <a:pt x="1073" y="0"/>
                </a:cubicBezTo>
                <a:lnTo>
                  <a:pt x="20324" y="0"/>
                </a:lnTo>
                <a:cubicBezTo>
                  <a:pt x="20799" y="0"/>
                  <a:pt x="21133" y="220"/>
                  <a:pt x="21325" y="660"/>
                </a:cubicBezTo>
                <a:cubicBezTo>
                  <a:pt x="21512" y="1101"/>
                  <a:pt x="21433" y="1497"/>
                  <a:pt x="21090" y="1841"/>
                </a:cubicBezTo>
                <a:lnTo>
                  <a:pt x="12593" y="10421"/>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3" name="AutoShape 34"/>
          <p:cNvSpPr>
            <a:spLocks/>
          </p:cNvSpPr>
          <p:nvPr/>
        </p:nvSpPr>
        <p:spPr bwMode="auto">
          <a:xfrm>
            <a:off x="21510604" y="4840011"/>
            <a:ext cx="495466"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4" y="0"/>
                </a:moveTo>
                <a:cubicBezTo>
                  <a:pt x="12264" y="0"/>
                  <a:pt x="13649" y="287"/>
                  <a:pt x="14957" y="861"/>
                </a:cubicBezTo>
                <a:cubicBezTo>
                  <a:pt x="16265" y="1434"/>
                  <a:pt x="17412" y="2210"/>
                  <a:pt x="18398" y="3198"/>
                </a:cubicBezTo>
                <a:cubicBezTo>
                  <a:pt x="19387" y="4186"/>
                  <a:pt x="20167" y="5332"/>
                  <a:pt x="20738" y="6645"/>
                </a:cubicBezTo>
                <a:cubicBezTo>
                  <a:pt x="21311" y="7958"/>
                  <a:pt x="21599" y="9341"/>
                  <a:pt x="21599" y="10801"/>
                </a:cubicBezTo>
                <a:cubicBezTo>
                  <a:pt x="21599" y="12280"/>
                  <a:pt x="21311" y="13669"/>
                  <a:pt x="20738" y="14971"/>
                </a:cubicBezTo>
                <a:cubicBezTo>
                  <a:pt x="20167" y="16272"/>
                  <a:pt x="19387" y="17413"/>
                  <a:pt x="18398" y="18401"/>
                </a:cubicBezTo>
                <a:cubicBezTo>
                  <a:pt x="17412" y="19386"/>
                  <a:pt x="16265" y="20171"/>
                  <a:pt x="14957" y="20738"/>
                </a:cubicBezTo>
                <a:cubicBezTo>
                  <a:pt x="13649" y="21312"/>
                  <a:pt x="12264" y="21599"/>
                  <a:pt x="10804" y="21599"/>
                </a:cubicBezTo>
                <a:cubicBezTo>
                  <a:pt x="9326" y="21599"/>
                  <a:pt x="7936" y="21312"/>
                  <a:pt x="6633" y="20738"/>
                </a:cubicBezTo>
                <a:cubicBezTo>
                  <a:pt x="5328" y="20171"/>
                  <a:pt x="4184" y="19386"/>
                  <a:pt x="3195" y="18401"/>
                </a:cubicBezTo>
                <a:cubicBezTo>
                  <a:pt x="2209" y="17413"/>
                  <a:pt x="1429" y="16272"/>
                  <a:pt x="856" y="14971"/>
                </a:cubicBezTo>
                <a:cubicBezTo>
                  <a:pt x="285" y="13669"/>
                  <a:pt x="0" y="12280"/>
                  <a:pt x="0" y="10801"/>
                </a:cubicBezTo>
                <a:cubicBezTo>
                  <a:pt x="0" y="9341"/>
                  <a:pt x="285" y="7958"/>
                  <a:pt x="856" y="6645"/>
                </a:cubicBezTo>
                <a:cubicBezTo>
                  <a:pt x="1429" y="5332"/>
                  <a:pt x="2209" y="4186"/>
                  <a:pt x="3195" y="3198"/>
                </a:cubicBezTo>
                <a:cubicBezTo>
                  <a:pt x="4184" y="2210"/>
                  <a:pt x="5328" y="1434"/>
                  <a:pt x="6633" y="861"/>
                </a:cubicBezTo>
                <a:cubicBezTo>
                  <a:pt x="7936" y="285"/>
                  <a:pt x="9326" y="0"/>
                  <a:pt x="10804" y="0"/>
                </a:cubicBezTo>
                <a:moveTo>
                  <a:pt x="6450" y="2241"/>
                </a:moveTo>
                <a:cubicBezTo>
                  <a:pt x="6133" y="2258"/>
                  <a:pt x="5783" y="2408"/>
                  <a:pt x="5393" y="2687"/>
                </a:cubicBezTo>
                <a:cubicBezTo>
                  <a:pt x="5006" y="2969"/>
                  <a:pt x="4627" y="3294"/>
                  <a:pt x="4257" y="3658"/>
                </a:cubicBezTo>
                <a:cubicBezTo>
                  <a:pt x="3890" y="4028"/>
                  <a:pt x="3548" y="4409"/>
                  <a:pt x="3237" y="4793"/>
                </a:cubicBezTo>
                <a:cubicBezTo>
                  <a:pt x="2927" y="5186"/>
                  <a:pt x="2684" y="5505"/>
                  <a:pt x="2514" y="5753"/>
                </a:cubicBezTo>
                <a:lnTo>
                  <a:pt x="2568" y="5753"/>
                </a:lnTo>
                <a:cubicBezTo>
                  <a:pt x="2604" y="5753"/>
                  <a:pt x="2661" y="5742"/>
                  <a:pt x="2737" y="5716"/>
                </a:cubicBezTo>
                <a:cubicBezTo>
                  <a:pt x="2814" y="5688"/>
                  <a:pt x="2850" y="5728"/>
                  <a:pt x="2850" y="5838"/>
                </a:cubicBezTo>
                <a:cubicBezTo>
                  <a:pt x="2850" y="5875"/>
                  <a:pt x="2839" y="5920"/>
                  <a:pt x="2811" y="5979"/>
                </a:cubicBezTo>
                <a:cubicBezTo>
                  <a:pt x="2783" y="6035"/>
                  <a:pt x="2833" y="6069"/>
                  <a:pt x="2961" y="6069"/>
                </a:cubicBezTo>
                <a:cubicBezTo>
                  <a:pt x="2997" y="6069"/>
                  <a:pt x="3020" y="6041"/>
                  <a:pt x="3028" y="5985"/>
                </a:cubicBezTo>
                <a:cubicBezTo>
                  <a:pt x="3037" y="5931"/>
                  <a:pt x="3051" y="5931"/>
                  <a:pt x="3068" y="5985"/>
                </a:cubicBezTo>
                <a:lnTo>
                  <a:pt x="3122" y="6199"/>
                </a:lnTo>
                <a:lnTo>
                  <a:pt x="3122" y="6227"/>
                </a:lnTo>
                <a:cubicBezTo>
                  <a:pt x="3122" y="6267"/>
                  <a:pt x="3099" y="6295"/>
                  <a:pt x="3054" y="6312"/>
                </a:cubicBezTo>
                <a:cubicBezTo>
                  <a:pt x="3011" y="6326"/>
                  <a:pt x="2997" y="6354"/>
                  <a:pt x="3014" y="6394"/>
                </a:cubicBezTo>
                <a:cubicBezTo>
                  <a:pt x="3051" y="6428"/>
                  <a:pt x="3093" y="6442"/>
                  <a:pt x="3141" y="6442"/>
                </a:cubicBezTo>
                <a:lnTo>
                  <a:pt x="3271" y="6442"/>
                </a:lnTo>
                <a:lnTo>
                  <a:pt x="3325" y="6417"/>
                </a:lnTo>
                <a:lnTo>
                  <a:pt x="3353" y="6394"/>
                </a:lnTo>
                <a:cubicBezTo>
                  <a:pt x="3353" y="6442"/>
                  <a:pt x="3379" y="6481"/>
                  <a:pt x="3432" y="6504"/>
                </a:cubicBezTo>
                <a:cubicBezTo>
                  <a:pt x="3489" y="6532"/>
                  <a:pt x="3534" y="6544"/>
                  <a:pt x="3568" y="6544"/>
                </a:cubicBezTo>
                <a:lnTo>
                  <a:pt x="3596" y="6544"/>
                </a:lnTo>
                <a:cubicBezTo>
                  <a:pt x="3596" y="6558"/>
                  <a:pt x="3576" y="6575"/>
                  <a:pt x="3543" y="6592"/>
                </a:cubicBezTo>
                <a:cubicBezTo>
                  <a:pt x="3506" y="6614"/>
                  <a:pt x="3506" y="6642"/>
                  <a:pt x="3543" y="6673"/>
                </a:cubicBezTo>
                <a:lnTo>
                  <a:pt x="3853" y="6730"/>
                </a:lnTo>
                <a:lnTo>
                  <a:pt x="3853" y="6758"/>
                </a:lnTo>
                <a:lnTo>
                  <a:pt x="4043" y="7148"/>
                </a:lnTo>
                <a:cubicBezTo>
                  <a:pt x="4043" y="7182"/>
                  <a:pt x="4028" y="7232"/>
                  <a:pt x="4003" y="7280"/>
                </a:cubicBezTo>
                <a:cubicBezTo>
                  <a:pt x="3975" y="7337"/>
                  <a:pt x="3944" y="7365"/>
                  <a:pt x="3907" y="7365"/>
                </a:cubicBezTo>
                <a:cubicBezTo>
                  <a:pt x="3870" y="7365"/>
                  <a:pt x="3856" y="7354"/>
                  <a:pt x="3867" y="7326"/>
                </a:cubicBezTo>
                <a:cubicBezTo>
                  <a:pt x="3876" y="7297"/>
                  <a:pt x="3879" y="7263"/>
                  <a:pt x="3879" y="7232"/>
                </a:cubicBezTo>
                <a:cubicBezTo>
                  <a:pt x="3879" y="7193"/>
                  <a:pt x="3870" y="7159"/>
                  <a:pt x="3853" y="7134"/>
                </a:cubicBezTo>
                <a:cubicBezTo>
                  <a:pt x="3836" y="7105"/>
                  <a:pt x="3769" y="7094"/>
                  <a:pt x="3650" y="7094"/>
                </a:cubicBezTo>
                <a:cubicBezTo>
                  <a:pt x="3633" y="7094"/>
                  <a:pt x="3608" y="7100"/>
                  <a:pt x="3582" y="7105"/>
                </a:cubicBezTo>
                <a:cubicBezTo>
                  <a:pt x="3554" y="7117"/>
                  <a:pt x="3551" y="7139"/>
                  <a:pt x="3568" y="7176"/>
                </a:cubicBezTo>
                <a:lnTo>
                  <a:pt x="3732" y="7523"/>
                </a:lnTo>
                <a:lnTo>
                  <a:pt x="3771" y="7551"/>
                </a:lnTo>
                <a:lnTo>
                  <a:pt x="3800" y="7580"/>
                </a:lnTo>
                <a:cubicBezTo>
                  <a:pt x="3709" y="7580"/>
                  <a:pt x="3647" y="7690"/>
                  <a:pt x="3616" y="7904"/>
                </a:cubicBezTo>
                <a:cubicBezTo>
                  <a:pt x="3585" y="8119"/>
                  <a:pt x="3568" y="8274"/>
                  <a:pt x="3568" y="8362"/>
                </a:cubicBezTo>
                <a:lnTo>
                  <a:pt x="3622" y="8610"/>
                </a:lnTo>
                <a:lnTo>
                  <a:pt x="3650" y="8686"/>
                </a:lnTo>
                <a:lnTo>
                  <a:pt x="3650" y="8743"/>
                </a:lnTo>
                <a:lnTo>
                  <a:pt x="3596" y="9002"/>
                </a:lnTo>
                <a:lnTo>
                  <a:pt x="3989" y="9581"/>
                </a:lnTo>
                <a:lnTo>
                  <a:pt x="4071" y="9581"/>
                </a:lnTo>
                <a:cubicBezTo>
                  <a:pt x="4088" y="9618"/>
                  <a:pt x="4079" y="9652"/>
                  <a:pt x="4043" y="9691"/>
                </a:cubicBezTo>
                <a:cubicBezTo>
                  <a:pt x="4006" y="9725"/>
                  <a:pt x="3997" y="9762"/>
                  <a:pt x="4014" y="9796"/>
                </a:cubicBezTo>
                <a:lnTo>
                  <a:pt x="4125" y="9906"/>
                </a:lnTo>
                <a:cubicBezTo>
                  <a:pt x="4125" y="9993"/>
                  <a:pt x="4142" y="10061"/>
                  <a:pt x="4178" y="10098"/>
                </a:cubicBezTo>
                <a:cubicBezTo>
                  <a:pt x="4212" y="10143"/>
                  <a:pt x="4272" y="10197"/>
                  <a:pt x="4353" y="10270"/>
                </a:cubicBezTo>
                <a:cubicBezTo>
                  <a:pt x="4334" y="10380"/>
                  <a:pt x="4427" y="10479"/>
                  <a:pt x="4630" y="10572"/>
                </a:cubicBezTo>
                <a:cubicBezTo>
                  <a:pt x="4834" y="10668"/>
                  <a:pt x="4961" y="10733"/>
                  <a:pt x="5017" y="10773"/>
                </a:cubicBezTo>
                <a:cubicBezTo>
                  <a:pt x="5088" y="10976"/>
                  <a:pt x="5178" y="11179"/>
                  <a:pt x="5286" y="11382"/>
                </a:cubicBezTo>
                <a:cubicBezTo>
                  <a:pt x="5393" y="11588"/>
                  <a:pt x="5526" y="11758"/>
                  <a:pt x="5679" y="11908"/>
                </a:cubicBezTo>
                <a:lnTo>
                  <a:pt x="5707" y="12094"/>
                </a:lnTo>
                <a:cubicBezTo>
                  <a:pt x="5707" y="12111"/>
                  <a:pt x="5684" y="12133"/>
                  <a:pt x="5639" y="12150"/>
                </a:cubicBezTo>
                <a:cubicBezTo>
                  <a:pt x="5594" y="12167"/>
                  <a:pt x="5588" y="12195"/>
                  <a:pt x="5625" y="12227"/>
                </a:cubicBezTo>
                <a:lnTo>
                  <a:pt x="5842" y="12325"/>
                </a:lnTo>
                <a:cubicBezTo>
                  <a:pt x="5876" y="12289"/>
                  <a:pt x="5924" y="12325"/>
                  <a:pt x="5984" y="12433"/>
                </a:cubicBezTo>
                <a:cubicBezTo>
                  <a:pt x="6040" y="12543"/>
                  <a:pt x="6088" y="12613"/>
                  <a:pt x="6125" y="12647"/>
                </a:cubicBezTo>
                <a:lnTo>
                  <a:pt x="6097" y="12729"/>
                </a:lnTo>
                <a:lnTo>
                  <a:pt x="6261" y="12961"/>
                </a:lnTo>
                <a:lnTo>
                  <a:pt x="6342" y="12989"/>
                </a:lnTo>
                <a:lnTo>
                  <a:pt x="6396" y="12879"/>
                </a:lnTo>
                <a:cubicBezTo>
                  <a:pt x="6359" y="12788"/>
                  <a:pt x="6297" y="12667"/>
                  <a:pt x="6207" y="12520"/>
                </a:cubicBezTo>
                <a:cubicBezTo>
                  <a:pt x="6116" y="12370"/>
                  <a:pt x="6023" y="12226"/>
                  <a:pt x="5930" y="12088"/>
                </a:cubicBezTo>
                <a:cubicBezTo>
                  <a:pt x="5834" y="11947"/>
                  <a:pt x="5755" y="11826"/>
                  <a:pt x="5693" y="11710"/>
                </a:cubicBezTo>
                <a:cubicBezTo>
                  <a:pt x="5628" y="11600"/>
                  <a:pt x="5597" y="11532"/>
                  <a:pt x="5597" y="11515"/>
                </a:cubicBezTo>
                <a:cubicBezTo>
                  <a:pt x="5597" y="11492"/>
                  <a:pt x="5588" y="11422"/>
                  <a:pt x="5571" y="11295"/>
                </a:cubicBezTo>
                <a:cubicBezTo>
                  <a:pt x="5551" y="11168"/>
                  <a:pt x="5534" y="11097"/>
                  <a:pt x="5517" y="11069"/>
                </a:cubicBezTo>
                <a:cubicBezTo>
                  <a:pt x="5571" y="11103"/>
                  <a:pt x="5639" y="11137"/>
                  <a:pt x="5721" y="11168"/>
                </a:cubicBezTo>
                <a:cubicBezTo>
                  <a:pt x="5800" y="11202"/>
                  <a:pt x="5868" y="11235"/>
                  <a:pt x="5922" y="11267"/>
                </a:cubicBezTo>
                <a:cubicBezTo>
                  <a:pt x="5958" y="11492"/>
                  <a:pt x="6046" y="11676"/>
                  <a:pt x="6187" y="11809"/>
                </a:cubicBezTo>
                <a:cubicBezTo>
                  <a:pt x="6326" y="11947"/>
                  <a:pt x="6450" y="12099"/>
                  <a:pt x="6557" y="12272"/>
                </a:cubicBezTo>
                <a:cubicBezTo>
                  <a:pt x="6520" y="12305"/>
                  <a:pt x="6520" y="12325"/>
                  <a:pt x="6557" y="12337"/>
                </a:cubicBezTo>
                <a:cubicBezTo>
                  <a:pt x="6594" y="12348"/>
                  <a:pt x="6625" y="12354"/>
                  <a:pt x="6653" y="12354"/>
                </a:cubicBezTo>
                <a:cubicBezTo>
                  <a:pt x="6687" y="12387"/>
                  <a:pt x="6707" y="12452"/>
                  <a:pt x="6707" y="12543"/>
                </a:cubicBezTo>
                <a:cubicBezTo>
                  <a:pt x="6834" y="12684"/>
                  <a:pt x="6998" y="12884"/>
                  <a:pt x="7199" y="13138"/>
                </a:cubicBezTo>
                <a:cubicBezTo>
                  <a:pt x="7402" y="13384"/>
                  <a:pt x="7504" y="13584"/>
                  <a:pt x="7504" y="13731"/>
                </a:cubicBezTo>
                <a:lnTo>
                  <a:pt x="7504" y="13754"/>
                </a:lnTo>
                <a:lnTo>
                  <a:pt x="7450" y="13949"/>
                </a:lnTo>
                <a:cubicBezTo>
                  <a:pt x="7504" y="14090"/>
                  <a:pt x="7597" y="14205"/>
                  <a:pt x="7727" y="14290"/>
                </a:cubicBezTo>
                <a:cubicBezTo>
                  <a:pt x="7857" y="14378"/>
                  <a:pt x="7987" y="14443"/>
                  <a:pt x="8114" y="14499"/>
                </a:cubicBezTo>
                <a:lnTo>
                  <a:pt x="8168" y="14499"/>
                </a:lnTo>
                <a:cubicBezTo>
                  <a:pt x="8349" y="14592"/>
                  <a:pt x="8532" y="14685"/>
                  <a:pt x="8721" y="14790"/>
                </a:cubicBezTo>
                <a:cubicBezTo>
                  <a:pt x="8911" y="14897"/>
                  <a:pt x="9106" y="14985"/>
                  <a:pt x="9304" y="15055"/>
                </a:cubicBezTo>
                <a:lnTo>
                  <a:pt x="9614" y="14863"/>
                </a:lnTo>
                <a:cubicBezTo>
                  <a:pt x="9688" y="14886"/>
                  <a:pt x="9764" y="14928"/>
                  <a:pt x="9846" y="15002"/>
                </a:cubicBezTo>
                <a:cubicBezTo>
                  <a:pt x="9925" y="15072"/>
                  <a:pt x="10018" y="15154"/>
                  <a:pt x="10123" y="15250"/>
                </a:cubicBezTo>
                <a:cubicBezTo>
                  <a:pt x="10225" y="15343"/>
                  <a:pt x="10346" y="15431"/>
                  <a:pt x="10487" y="15513"/>
                </a:cubicBezTo>
                <a:cubicBezTo>
                  <a:pt x="10626" y="15597"/>
                  <a:pt x="10787" y="15645"/>
                  <a:pt x="10968" y="15662"/>
                </a:cubicBezTo>
                <a:cubicBezTo>
                  <a:pt x="11092" y="15575"/>
                  <a:pt x="11157" y="15597"/>
                  <a:pt x="11157" y="15727"/>
                </a:cubicBezTo>
                <a:lnTo>
                  <a:pt x="11157" y="15784"/>
                </a:lnTo>
                <a:lnTo>
                  <a:pt x="11496" y="16193"/>
                </a:lnTo>
                <a:lnTo>
                  <a:pt x="11550" y="16391"/>
                </a:lnTo>
                <a:cubicBezTo>
                  <a:pt x="11640" y="16444"/>
                  <a:pt x="11731" y="16512"/>
                  <a:pt x="11827" y="16594"/>
                </a:cubicBezTo>
                <a:cubicBezTo>
                  <a:pt x="11920" y="16676"/>
                  <a:pt x="11996" y="16766"/>
                  <a:pt x="12050" y="16865"/>
                </a:cubicBezTo>
                <a:lnTo>
                  <a:pt x="12103" y="16865"/>
                </a:lnTo>
                <a:cubicBezTo>
                  <a:pt x="12194" y="16865"/>
                  <a:pt x="12267" y="16907"/>
                  <a:pt x="12327" y="16986"/>
                </a:cubicBezTo>
                <a:cubicBezTo>
                  <a:pt x="12386" y="17068"/>
                  <a:pt x="12459" y="17108"/>
                  <a:pt x="12550" y="17108"/>
                </a:cubicBezTo>
                <a:cubicBezTo>
                  <a:pt x="12604" y="17108"/>
                  <a:pt x="12632" y="17079"/>
                  <a:pt x="12632" y="17029"/>
                </a:cubicBezTo>
                <a:cubicBezTo>
                  <a:pt x="12632" y="16902"/>
                  <a:pt x="12640" y="16820"/>
                  <a:pt x="12657" y="16777"/>
                </a:cubicBezTo>
                <a:cubicBezTo>
                  <a:pt x="12674" y="16738"/>
                  <a:pt x="12700" y="16710"/>
                  <a:pt x="12725" y="16704"/>
                </a:cubicBezTo>
                <a:cubicBezTo>
                  <a:pt x="12753" y="16693"/>
                  <a:pt x="12782" y="16687"/>
                  <a:pt x="12807" y="16687"/>
                </a:cubicBezTo>
                <a:cubicBezTo>
                  <a:pt x="12835" y="16687"/>
                  <a:pt x="12849" y="16670"/>
                  <a:pt x="12849" y="16633"/>
                </a:cubicBezTo>
                <a:lnTo>
                  <a:pt x="12793" y="16554"/>
                </a:lnTo>
                <a:cubicBezTo>
                  <a:pt x="12756" y="16554"/>
                  <a:pt x="12731" y="16577"/>
                  <a:pt x="12714" y="16622"/>
                </a:cubicBezTo>
                <a:cubicBezTo>
                  <a:pt x="12694" y="16667"/>
                  <a:pt x="12669" y="16670"/>
                  <a:pt x="12632" y="16633"/>
                </a:cubicBezTo>
                <a:lnTo>
                  <a:pt x="12440" y="16743"/>
                </a:lnTo>
                <a:lnTo>
                  <a:pt x="12211" y="16687"/>
                </a:lnTo>
                <a:lnTo>
                  <a:pt x="11889" y="16136"/>
                </a:lnTo>
                <a:lnTo>
                  <a:pt x="11996" y="15366"/>
                </a:lnTo>
                <a:cubicBezTo>
                  <a:pt x="12013" y="15332"/>
                  <a:pt x="11979" y="15287"/>
                  <a:pt x="11894" y="15244"/>
                </a:cubicBezTo>
                <a:cubicBezTo>
                  <a:pt x="11807" y="15199"/>
                  <a:pt x="11784" y="15154"/>
                  <a:pt x="11818" y="15112"/>
                </a:cubicBezTo>
                <a:cubicBezTo>
                  <a:pt x="11694" y="15032"/>
                  <a:pt x="11541" y="15001"/>
                  <a:pt x="11360" y="15001"/>
                </a:cubicBezTo>
                <a:cubicBezTo>
                  <a:pt x="11324" y="15001"/>
                  <a:pt x="11230" y="15013"/>
                  <a:pt x="11083" y="15038"/>
                </a:cubicBezTo>
                <a:cubicBezTo>
                  <a:pt x="10934" y="15066"/>
                  <a:pt x="10857" y="15055"/>
                  <a:pt x="10857" y="15001"/>
                </a:cubicBezTo>
                <a:cubicBezTo>
                  <a:pt x="10857" y="14945"/>
                  <a:pt x="10872" y="14874"/>
                  <a:pt x="10900" y="14784"/>
                </a:cubicBezTo>
                <a:cubicBezTo>
                  <a:pt x="10925" y="14691"/>
                  <a:pt x="10959" y="14598"/>
                  <a:pt x="10993" y="14493"/>
                </a:cubicBezTo>
                <a:cubicBezTo>
                  <a:pt x="11030" y="14389"/>
                  <a:pt x="11058" y="14301"/>
                  <a:pt x="11075" y="14228"/>
                </a:cubicBezTo>
                <a:cubicBezTo>
                  <a:pt x="11092" y="14157"/>
                  <a:pt x="11103" y="14112"/>
                  <a:pt x="11103" y="14095"/>
                </a:cubicBezTo>
                <a:lnTo>
                  <a:pt x="11278" y="13731"/>
                </a:lnTo>
                <a:lnTo>
                  <a:pt x="11239" y="13677"/>
                </a:lnTo>
                <a:lnTo>
                  <a:pt x="11021" y="13621"/>
                </a:lnTo>
                <a:cubicBezTo>
                  <a:pt x="10985" y="13621"/>
                  <a:pt x="10925" y="13649"/>
                  <a:pt x="10846" y="13706"/>
                </a:cubicBezTo>
                <a:cubicBezTo>
                  <a:pt x="10764" y="13754"/>
                  <a:pt x="10685" y="13821"/>
                  <a:pt x="10609" y="13898"/>
                </a:cubicBezTo>
                <a:cubicBezTo>
                  <a:pt x="10533" y="13974"/>
                  <a:pt x="10468" y="14053"/>
                  <a:pt x="10414" y="14123"/>
                </a:cubicBezTo>
                <a:cubicBezTo>
                  <a:pt x="10360" y="14197"/>
                  <a:pt x="10332" y="14256"/>
                  <a:pt x="10332" y="14313"/>
                </a:cubicBezTo>
                <a:lnTo>
                  <a:pt x="9724" y="14442"/>
                </a:lnTo>
                <a:cubicBezTo>
                  <a:pt x="9597" y="14442"/>
                  <a:pt x="9493" y="14394"/>
                  <a:pt x="9411" y="14284"/>
                </a:cubicBezTo>
                <a:cubicBezTo>
                  <a:pt x="9377" y="14140"/>
                  <a:pt x="9301" y="13979"/>
                  <a:pt x="9182" y="13804"/>
                </a:cubicBezTo>
                <a:cubicBezTo>
                  <a:pt x="9066" y="13627"/>
                  <a:pt x="9007" y="13474"/>
                  <a:pt x="9007" y="13336"/>
                </a:cubicBezTo>
                <a:cubicBezTo>
                  <a:pt x="9007" y="13132"/>
                  <a:pt x="9041" y="12938"/>
                  <a:pt x="9114" y="12757"/>
                </a:cubicBezTo>
                <a:cubicBezTo>
                  <a:pt x="9188" y="12576"/>
                  <a:pt x="9159" y="12382"/>
                  <a:pt x="9032" y="12178"/>
                </a:cubicBezTo>
                <a:cubicBezTo>
                  <a:pt x="9052" y="12178"/>
                  <a:pt x="9075" y="12167"/>
                  <a:pt x="9100" y="12150"/>
                </a:cubicBezTo>
                <a:cubicBezTo>
                  <a:pt x="9128" y="12133"/>
                  <a:pt x="9134" y="12105"/>
                  <a:pt x="9114" y="12068"/>
                </a:cubicBezTo>
                <a:lnTo>
                  <a:pt x="9275" y="11879"/>
                </a:lnTo>
                <a:lnTo>
                  <a:pt x="9303" y="11851"/>
                </a:lnTo>
                <a:lnTo>
                  <a:pt x="9329" y="11879"/>
                </a:lnTo>
                <a:cubicBezTo>
                  <a:pt x="9456" y="11786"/>
                  <a:pt x="9623" y="11758"/>
                  <a:pt x="9832" y="11786"/>
                </a:cubicBezTo>
                <a:cubicBezTo>
                  <a:pt x="10038" y="11809"/>
                  <a:pt x="10168" y="11746"/>
                  <a:pt x="10225" y="11594"/>
                </a:cubicBezTo>
                <a:lnTo>
                  <a:pt x="10439" y="11769"/>
                </a:lnTo>
                <a:cubicBezTo>
                  <a:pt x="10476" y="11786"/>
                  <a:pt x="10516" y="11769"/>
                  <a:pt x="10561" y="11710"/>
                </a:cubicBezTo>
                <a:cubicBezTo>
                  <a:pt x="10606" y="11653"/>
                  <a:pt x="10629" y="11605"/>
                  <a:pt x="10629" y="11566"/>
                </a:cubicBezTo>
                <a:lnTo>
                  <a:pt x="10521" y="11515"/>
                </a:lnTo>
                <a:lnTo>
                  <a:pt x="11050" y="11377"/>
                </a:lnTo>
                <a:lnTo>
                  <a:pt x="11075" y="11461"/>
                </a:lnTo>
                <a:lnTo>
                  <a:pt x="11332" y="11433"/>
                </a:lnTo>
                <a:lnTo>
                  <a:pt x="11629" y="11619"/>
                </a:lnTo>
                <a:cubicBezTo>
                  <a:pt x="11665" y="11619"/>
                  <a:pt x="11702" y="11600"/>
                  <a:pt x="11739" y="11554"/>
                </a:cubicBezTo>
                <a:cubicBezTo>
                  <a:pt x="11776" y="11509"/>
                  <a:pt x="11815" y="11504"/>
                  <a:pt x="11860" y="11537"/>
                </a:cubicBezTo>
                <a:lnTo>
                  <a:pt x="12132" y="11825"/>
                </a:lnTo>
                <a:cubicBezTo>
                  <a:pt x="12095" y="11896"/>
                  <a:pt x="12089" y="11952"/>
                  <a:pt x="12118" y="11984"/>
                </a:cubicBezTo>
                <a:cubicBezTo>
                  <a:pt x="12143" y="12023"/>
                  <a:pt x="12157" y="12057"/>
                  <a:pt x="12157" y="12094"/>
                </a:cubicBezTo>
                <a:cubicBezTo>
                  <a:pt x="12157" y="12150"/>
                  <a:pt x="12205" y="12271"/>
                  <a:pt x="12298" y="12463"/>
                </a:cubicBezTo>
                <a:cubicBezTo>
                  <a:pt x="12394" y="12658"/>
                  <a:pt x="12479" y="12757"/>
                  <a:pt x="12550" y="12757"/>
                </a:cubicBezTo>
                <a:cubicBezTo>
                  <a:pt x="12640" y="12757"/>
                  <a:pt x="12680" y="12698"/>
                  <a:pt x="12671" y="12582"/>
                </a:cubicBezTo>
                <a:cubicBezTo>
                  <a:pt x="12663" y="12466"/>
                  <a:pt x="12657" y="12390"/>
                  <a:pt x="12657" y="12356"/>
                </a:cubicBezTo>
                <a:cubicBezTo>
                  <a:pt x="12657" y="12176"/>
                  <a:pt x="12620" y="11998"/>
                  <a:pt x="12550" y="11828"/>
                </a:cubicBezTo>
                <a:cubicBezTo>
                  <a:pt x="12479" y="11656"/>
                  <a:pt x="12409" y="11481"/>
                  <a:pt x="12346" y="11298"/>
                </a:cubicBezTo>
                <a:lnTo>
                  <a:pt x="12346" y="11221"/>
                </a:lnTo>
                <a:cubicBezTo>
                  <a:pt x="12346" y="11128"/>
                  <a:pt x="12403" y="11049"/>
                  <a:pt x="12516" y="10984"/>
                </a:cubicBezTo>
                <a:cubicBezTo>
                  <a:pt x="12629" y="10911"/>
                  <a:pt x="12685" y="10874"/>
                  <a:pt x="12685" y="10851"/>
                </a:cubicBezTo>
                <a:cubicBezTo>
                  <a:pt x="12776" y="10781"/>
                  <a:pt x="12878" y="10707"/>
                  <a:pt x="12991" y="10637"/>
                </a:cubicBezTo>
                <a:cubicBezTo>
                  <a:pt x="13101" y="10563"/>
                  <a:pt x="13186" y="10482"/>
                  <a:pt x="13239" y="10383"/>
                </a:cubicBezTo>
                <a:lnTo>
                  <a:pt x="13347" y="10163"/>
                </a:lnTo>
                <a:lnTo>
                  <a:pt x="13347" y="10030"/>
                </a:lnTo>
                <a:lnTo>
                  <a:pt x="13429" y="10030"/>
                </a:lnTo>
                <a:cubicBezTo>
                  <a:pt x="13465" y="10030"/>
                  <a:pt x="13482" y="10002"/>
                  <a:pt x="13482" y="9948"/>
                </a:cubicBezTo>
                <a:cubicBezTo>
                  <a:pt x="13482" y="9931"/>
                  <a:pt x="13471" y="9914"/>
                  <a:pt x="13443" y="9903"/>
                </a:cubicBezTo>
                <a:cubicBezTo>
                  <a:pt x="13414" y="9886"/>
                  <a:pt x="13383" y="9863"/>
                  <a:pt x="13347" y="9827"/>
                </a:cubicBezTo>
                <a:cubicBezTo>
                  <a:pt x="13313" y="9810"/>
                  <a:pt x="13276" y="9782"/>
                  <a:pt x="13239" y="9742"/>
                </a:cubicBezTo>
                <a:lnTo>
                  <a:pt x="13321" y="9694"/>
                </a:lnTo>
                <a:cubicBezTo>
                  <a:pt x="13358" y="9638"/>
                  <a:pt x="13383" y="9573"/>
                  <a:pt x="13403" y="9491"/>
                </a:cubicBezTo>
                <a:cubicBezTo>
                  <a:pt x="13420" y="9406"/>
                  <a:pt x="13412" y="9335"/>
                  <a:pt x="13375" y="9273"/>
                </a:cubicBezTo>
                <a:lnTo>
                  <a:pt x="13578" y="9163"/>
                </a:lnTo>
                <a:cubicBezTo>
                  <a:pt x="13558" y="9220"/>
                  <a:pt x="13578" y="9254"/>
                  <a:pt x="13632" y="9273"/>
                </a:cubicBezTo>
                <a:cubicBezTo>
                  <a:pt x="13686" y="9290"/>
                  <a:pt x="13731" y="9290"/>
                  <a:pt x="13768" y="9273"/>
                </a:cubicBezTo>
                <a:lnTo>
                  <a:pt x="13903" y="9053"/>
                </a:lnTo>
                <a:cubicBezTo>
                  <a:pt x="13866" y="8966"/>
                  <a:pt x="13844" y="8932"/>
                  <a:pt x="13835" y="8960"/>
                </a:cubicBezTo>
                <a:cubicBezTo>
                  <a:pt x="13827" y="8988"/>
                  <a:pt x="13850" y="8960"/>
                  <a:pt x="13903" y="8867"/>
                </a:cubicBezTo>
                <a:cubicBezTo>
                  <a:pt x="13994" y="8833"/>
                  <a:pt x="14081" y="8788"/>
                  <a:pt x="14166" y="8740"/>
                </a:cubicBezTo>
                <a:cubicBezTo>
                  <a:pt x="14254" y="8689"/>
                  <a:pt x="14338" y="8664"/>
                  <a:pt x="14432" y="8664"/>
                </a:cubicBezTo>
                <a:cubicBezTo>
                  <a:pt x="14448" y="8683"/>
                  <a:pt x="14465" y="8689"/>
                  <a:pt x="14485" y="8689"/>
                </a:cubicBezTo>
                <a:cubicBezTo>
                  <a:pt x="14539" y="8689"/>
                  <a:pt x="14564" y="8683"/>
                  <a:pt x="14564" y="8664"/>
                </a:cubicBezTo>
                <a:cubicBezTo>
                  <a:pt x="14564" y="8573"/>
                  <a:pt x="14547" y="8520"/>
                  <a:pt x="14511" y="8503"/>
                </a:cubicBezTo>
                <a:lnTo>
                  <a:pt x="14675" y="8167"/>
                </a:lnTo>
                <a:cubicBezTo>
                  <a:pt x="14799" y="8167"/>
                  <a:pt x="14895" y="8110"/>
                  <a:pt x="14957" y="8000"/>
                </a:cubicBezTo>
                <a:lnTo>
                  <a:pt x="15203" y="7972"/>
                </a:lnTo>
                <a:cubicBezTo>
                  <a:pt x="15257" y="7958"/>
                  <a:pt x="15282" y="7924"/>
                  <a:pt x="15282" y="7867"/>
                </a:cubicBezTo>
                <a:lnTo>
                  <a:pt x="15282" y="7842"/>
                </a:lnTo>
                <a:lnTo>
                  <a:pt x="15757" y="7704"/>
                </a:lnTo>
                <a:lnTo>
                  <a:pt x="15810" y="7554"/>
                </a:lnTo>
                <a:lnTo>
                  <a:pt x="15675" y="7368"/>
                </a:lnTo>
                <a:cubicBezTo>
                  <a:pt x="15692" y="7368"/>
                  <a:pt x="15700" y="7351"/>
                  <a:pt x="15700" y="7311"/>
                </a:cubicBezTo>
                <a:cubicBezTo>
                  <a:pt x="15700" y="7277"/>
                  <a:pt x="15683" y="7252"/>
                  <a:pt x="15646" y="7235"/>
                </a:cubicBezTo>
                <a:cubicBezTo>
                  <a:pt x="15613" y="7212"/>
                  <a:pt x="15579" y="7195"/>
                  <a:pt x="15553" y="7179"/>
                </a:cubicBezTo>
                <a:cubicBezTo>
                  <a:pt x="15525" y="7162"/>
                  <a:pt x="15494" y="7142"/>
                  <a:pt x="15457" y="7125"/>
                </a:cubicBezTo>
                <a:lnTo>
                  <a:pt x="15403" y="7150"/>
                </a:lnTo>
                <a:lnTo>
                  <a:pt x="15457" y="7125"/>
                </a:lnTo>
                <a:lnTo>
                  <a:pt x="15539" y="7125"/>
                </a:lnTo>
                <a:lnTo>
                  <a:pt x="15714" y="7125"/>
                </a:lnTo>
                <a:cubicBezTo>
                  <a:pt x="15796" y="7125"/>
                  <a:pt x="15836" y="7085"/>
                  <a:pt x="15836" y="7003"/>
                </a:cubicBezTo>
                <a:cubicBezTo>
                  <a:pt x="15836" y="6893"/>
                  <a:pt x="15774" y="6837"/>
                  <a:pt x="15646" y="6837"/>
                </a:cubicBezTo>
                <a:cubicBezTo>
                  <a:pt x="15485" y="6837"/>
                  <a:pt x="15299" y="6877"/>
                  <a:pt x="15087" y="6953"/>
                </a:cubicBezTo>
                <a:cubicBezTo>
                  <a:pt x="14875" y="7029"/>
                  <a:pt x="14728" y="7162"/>
                  <a:pt x="14646" y="7339"/>
                </a:cubicBezTo>
                <a:lnTo>
                  <a:pt x="14457" y="7450"/>
                </a:lnTo>
                <a:lnTo>
                  <a:pt x="14700" y="7207"/>
                </a:lnTo>
                <a:lnTo>
                  <a:pt x="14739" y="7125"/>
                </a:lnTo>
                <a:cubicBezTo>
                  <a:pt x="14739" y="7085"/>
                  <a:pt x="14697" y="7063"/>
                  <a:pt x="14612" y="7046"/>
                </a:cubicBezTo>
                <a:cubicBezTo>
                  <a:pt x="14528" y="7035"/>
                  <a:pt x="14502" y="7029"/>
                  <a:pt x="14539" y="7029"/>
                </a:cubicBezTo>
                <a:cubicBezTo>
                  <a:pt x="14700" y="7029"/>
                  <a:pt x="14824" y="7015"/>
                  <a:pt x="14909" y="6975"/>
                </a:cubicBezTo>
                <a:cubicBezTo>
                  <a:pt x="14997" y="6936"/>
                  <a:pt x="15067" y="6899"/>
                  <a:pt x="15121" y="6854"/>
                </a:cubicBezTo>
                <a:cubicBezTo>
                  <a:pt x="15175" y="6809"/>
                  <a:pt x="15231" y="6766"/>
                  <a:pt x="15288" y="6715"/>
                </a:cubicBezTo>
                <a:cubicBezTo>
                  <a:pt x="15347" y="6670"/>
                  <a:pt x="15432" y="6634"/>
                  <a:pt x="15539" y="6594"/>
                </a:cubicBezTo>
                <a:cubicBezTo>
                  <a:pt x="15745" y="6634"/>
                  <a:pt x="15946" y="6645"/>
                  <a:pt x="16135" y="6622"/>
                </a:cubicBezTo>
                <a:cubicBezTo>
                  <a:pt x="16322" y="6605"/>
                  <a:pt x="16522" y="6594"/>
                  <a:pt x="16729" y="6594"/>
                </a:cubicBezTo>
                <a:cubicBezTo>
                  <a:pt x="16785" y="6560"/>
                  <a:pt x="16839" y="6523"/>
                  <a:pt x="16892" y="6484"/>
                </a:cubicBezTo>
                <a:cubicBezTo>
                  <a:pt x="16946" y="6439"/>
                  <a:pt x="16980" y="6396"/>
                  <a:pt x="17000" y="6340"/>
                </a:cubicBezTo>
                <a:lnTo>
                  <a:pt x="17311" y="6286"/>
                </a:lnTo>
                <a:cubicBezTo>
                  <a:pt x="17347" y="6323"/>
                  <a:pt x="17401" y="6315"/>
                  <a:pt x="17474" y="6258"/>
                </a:cubicBezTo>
                <a:cubicBezTo>
                  <a:pt x="17545" y="6202"/>
                  <a:pt x="17582" y="6159"/>
                  <a:pt x="17582" y="6125"/>
                </a:cubicBezTo>
                <a:cubicBezTo>
                  <a:pt x="17582" y="6032"/>
                  <a:pt x="17531" y="5976"/>
                  <a:pt x="17432" y="5950"/>
                </a:cubicBezTo>
                <a:cubicBezTo>
                  <a:pt x="17333" y="5922"/>
                  <a:pt x="17282" y="5854"/>
                  <a:pt x="17282" y="5755"/>
                </a:cubicBezTo>
                <a:cubicBezTo>
                  <a:pt x="17282" y="5738"/>
                  <a:pt x="17288" y="5713"/>
                  <a:pt x="17296" y="5679"/>
                </a:cubicBezTo>
                <a:cubicBezTo>
                  <a:pt x="17308" y="5640"/>
                  <a:pt x="17294" y="5623"/>
                  <a:pt x="17257" y="5623"/>
                </a:cubicBezTo>
                <a:cubicBezTo>
                  <a:pt x="17203" y="5623"/>
                  <a:pt x="17116" y="5651"/>
                  <a:pt x="16994" y="5707"/>
                </a:cubicBezTo>
                <a:cubicBezTo>
                  <a:pt x="16870" y="5758"/>
                  <a:pt x="16785" y="5806"/>
                  <a:pt x="16729" y="5840"/>
                </a:cubicBezTo>
                <a:cubicBezTo>
                  <a:pt x="16692" y="5854"/>
                  <a:pt x="16672" y="5854"/>
                  <a:pt x="16661" y="5829"/>
                </a:cubicBezTo>
                <a:cubicBezTo>
                  <a:pt x="16652" y="5801"/>
                  <a:pt x="16649" y="5767"/>
                  <a:pt x="16649" y="5730"/>
                </a:cubicBezTo>
                <a:lnTo>
                  <a:pt x="16675" y="5755"/>
                </a:lnTo>
                <a:lnTo>
                  <a:pt x="16785" y="5705"/>
                </a:lnTo>
                <a:lnTo>
                  <a:pt x="17093" y="5594"/>
                </a:lnTo>
                <a:lnTo>
                  <a:pt x="17147" y="5538"/>
                </a:lnTo>
                <a:cubicBezTo>
                  <a:pt x="17147" y="5484"/>
                  <a:pt x="17116" y="5451"/>
                  <a:pt x="17048" y="5434"/>
                </a:cubicBezTo>
                <a:cubicBezTo>
                  <a:pt x="16980" y="5411"/>
                  <a:pt x="16926" y="5405"/>
                  <a:pt x="16892" y="5405"/>
                </a:cubicBezTo>
                <a:cubicBezTo>
                  <a:pt x="16856" y="5405"/>
                  <a:pt x="16802" y="5417"/>
                  <a:pt x="16729" y="5445"/>
                </a:cubicBezTo>
                <a:cubicBezTo>
                  <a:pt x="16658" y="5473"/>
                  <a:pt x="16621" y="5456"/>
                  <a:pt x="16621" y="5405"/>
                </a:cubicBezTo>
                <a:lnTo>
                  <a:pt x="16649" y="5349"/>
                </a:lnTo>
                <a:cubicBezTo>
                  <a:pt x="16539" y="5259"/>
                  <a:pt x="16443" y="5154"/>
                  <a:pt x="16358" y="5047"/>
                </a:cubicBezTo>
                <a:cubicBezTo>
                  <a:pt x="16271" y="4931"/>
                  <a:pt x="16228" y="4861"/>
                  <a:pt x="16228" y="4821"/>
                </a:cubicBezTo>
                <a:cubicBezTo>
                  <a:pt x="16228" y="4787"/>
                  <a:pt x="16234" y="4751"/>
                  <a:pt x="16243" y="4705"/>
                </a:cubicBezTo>
                <a:cubicBezTo>
                  <a:pt x="16251" y="4669"/>
                  <a:pt x="16228" y="4646"/>
                  <a:pt x="16175" y="4646"/>
                </a:cubicBezTo>
                <a:cubicBezTo>
                  <a:pt x="16138" y="4646"/>
                  <a:pt x="16107" y="4652"/>
                  <a:pt x="16082" y="4663"/>
                </a:cubicBezTo>
                <a:cubicBezTo>
                  <a:pt x="16053" y="4672"/>
                  <a:pt x="16039" y="4646"/>
                  <a:pt x="16039" y="4595"/>
                </a:cubicBezTo>
                <a:cubicBezTo>
                  <a:pt x="16039" y="4556"/>
                  <a:pt x="16017" y="4480"/>
                  <a:pt x="15971" y="4364"/>
                </a:cubicBezTo>
                <a:cubicBezTo>
                  <a:pt x="15926" y="4248"/>
                  <a:pt x="15864" y="4189"/>
                  <a:pt x="15782" y="4189"/>
                </a:cubicBezTo>
                <a:lnTo>
                  <a:pt x="15675" y="4299"/>
                </a:lnTo>
                <a:cubicBezTo>
                  <a:pt x="15675" y="4347"/>
                  <a:pt x="15646" y="4392"/>
                  <a:pt x="15593" y="4420"/>
                </a:cubicBezTo>
                <a:cubicBezTo>
                  <a:pt x="15539" y="4446"/>
                  <a:pt x="15511" y="4474"/>
                  <a:pt x="15511" y="4513"/>
                </a:cubicBezTo>
                <a:lnTo>
                  <a:pt x="15457" y="4513"/>
                </a:lnTo>
                <a:lnTo>
                  <a:pt x="15175" y="4672"/>
                </a:lnTo>
                <a:cubicBezTo>
                  <a:pt x="15155" y="4640"/>
                  <a:pt x="15132" y="4629"/>
                  <a:pt x="15107" y="4646"/>
                </a:cubicBezTo>
                <a:cubicBezTo>
                  <a:pt x="15079" y="4669"/>
                  <a:pt x="15047" y="4672"/>
                  <a:pt x="15011" y="4672"/>
                </a:cubicBezTo>
                <a:lnTo>
                  <a:pt x="14985" y="4672"/>
                </a:lnTo>
                <a:lnTo>
                  <a:pt x="14957" y="4700"/>
                </a:lnTo>
                <a:cubicBezTo>
                  <a:pt x="15028" y="4700"/>
                  <a:pt x="15062" y="4663"/>
                  <a:pt x="15053" y="4578"/>
                </a:cubicBezTo>
                <a:cubicBezTo>
                  <a:pt x="15042" y="4497"/>
                  <a:pt x="15011" y="4457"/>
                  <a:pt x="14957" y="4457"/>
                </a:cubicBezTo>
                <a:lnTo>
                  <a:pt x="14739" y="4513"/>
                </a:lnTo>
                <a:cubicBezTo>
                  <a:pt x="14706" y="4513"/>
                  <a:pt x="14683" y="4508"/>
                  <a:pt x="14680" y="4496"/>
                </a:cubicBezTo>
                <a:cubicBezTo>
                  <a:pt x="14675" y="4491"/>
                  <a:pt x="14683" y="4474"/>
                  <a:pt x="14708" y="4446"/>
                </a:cubicBezTo>
                <a:cubicBezTo>
                  <a:pt x="14731" y="4420"/>
                  <a:pt x="14751" y="4386"/>
                  <a:pt x="14768" y="4347"/>
                </a:cubicBezTo>
                <a:cubicBezTo>
                  <a:pt x="14788" y="4316"/>
                  <a:pt x="14788" y="4276"/>
                  <a:pt x="14768" y="4242"/>
                </a:cubicBezTo>
                <a:cubicBezTo>
                  <a:pt x="14751" y="4203"/>
                  <a:pt x="14720" y="4203"/>
                  <a:pt x="14680" y="4225"/>
                </a:cubicBezTo>
                <a:cubicBezTo>
                  <a:pt x="14641" y="4254"/>
                  <a:pt x="14618" y="4254"/>
                  <a:pt x="14618" y="4214"/>
                </a:cubicBezTo>
                <a:lnTo>
                  <a:pt x="14700" y="4214"/>
                </a:lnTo>
                <a:lnTo>
                  <a:pt x="14768" y="4149"/>
                </a:lnTo>
                <a:cubicBezTo>
                  <a:pt x="14788" y="4127"/>
                  <a:pt x="14779" y="4098"/>
                  <a:pt x="14748" y="4056"/>
                </a:cubicBezTo>
                <a:cubicBezTo>
                  <a:pt x="14717" y="4005"/>
                  <a:pt x="14691" y="3977"/>
                  <a:pt x="14674" y="3957"/>
                </a:cubicBezTo>
                <a:lnTo>
                  <a:pt x="14375" y="3906"/>
                </a:lnTo>
                <a:lnTo>
                  <a:pt x="14186" y="3740"/>
                </a:lnTo>
                <a:cubicBezTo>
                  <a:pt x="14169" y="3757"/>
                  <a:pt x="14135" y="3745"/>
                  <a:pt x="14087" y="3703"/>
                </a:cubicBezTo>
                <a:cubicBezTo>
                  <a:pt x="14036" y="3658"/>
                  <a:pt x="13994" y="3624"/>
                  <a:pt x="13957" y="3610"/>
                </a:cubicBezTo>
                <a:lnTo>
                  <a:pt x="13739" y="3686"/>
                </a:lnTo>
                <a:lnTo>
                  <a:pt x="13211" y="3565"/>
                </a:lnTo>
                <a:cubicBezTo>
                  <a:pt x="13177" y="3565"/>
                  <a:pt x="13140" y="3576"/>
                  <a:pt x="13104" y="3599"/>
                </a:cubicBezTo>
                <a:cubicBezTo>
                  <a:pt x="13070" y="3624"/>
                  <a:pt x="13050" y="3652"/>
                  <a:pt x="13050" y="3686"/>
                </a:cubicBezTo>
                <a:cubicBezTo>
                  <a:pt x="13050" y="3726"/>
                  <a:pt x="13070" y="3751"/>
                  <a:pt x="13104" y="3768"/>
                </a:cubicBezTo>
                <a:cubicBezTo>
                  <a:pt x="13140" y="3785"/>
                  <a:pt x="13157" y="3813"/>
                  <a:pt x="13157" y="3850"/>
                </a:cubicBezTo>
                <a:cubicBezTo>
                  <a:pt x="13157" y="3884"/>
                  <a:pt x="13171" y="3983"/>
                  <a:pt x="13200" y="4138"/>
                </a:cubicBezTo>
                <a:cubicBezTo>
                  <a:pt x="13225" y="4299"/>
                  <a:pt x="13202" y="4358"/>
                  <a:pt x="13132" y="4324"/>
                </a:cubicBezTo>
                <a:lnTo>
                  <a:pt x="12996" y="4513"/>
                </a:lnTo>
                <a:cubicBezTo>
                  <a:pt x="13013" y="4547"/>
                  <a:pt x="13044" y="4578"/>
                  <a:pt x="13089" y="4606"/>
                </a:cubicBezTo>
                <a:cubicBezTo>
                  <a:pt x="13137" y="4635"/>
                  <a:pt x="13180" y="4669"/>
                  <a:pt x="13225" y="4705"/>
                </a:cubicBezTo>
                <a:cubicBezTo>
                  <a:pt x="13270" y="4750"/>
                  <a:pt x="13313" y="4793"/>
                  <a:pt x="13347" y="4849"/>
                </a:cubicBezTo>
                <a:cubicBezTo>
                  <a:pt x="13383" y="4903"/>
                  <a:pt x="13392" y="4988"/>
                  <a:pt x="13375" y="5092"/>
                </a:cubicBezTo>
                <a:lnTo>
                  <a:pt x="12767" y="5510"/>
                </a:lnTo>
                <a:lnTo>
                  <a:pt x="12767" y="5566"/>
                </a:lnTo>
                <a:cubicBezTo>
                  <a:pt x="12767" y="5637"/>
                  <a:pt x="12784" y="5705"/>
                  <a:pt x="12821" y="5770"/>
                </a:cubicBezTo>
                <a:cubicBezTo>
                  <a:pt x="12855" y="5832"/>
                  <a:pt x="12892" y="5914"/>
                  <a:pt x="12928" y="6012"/>
                </a:cubicBezTo>
                <a:cubicBezTo>
                  <a:pt x="13019" y="6052"/>
                  <a:pt x="13061" y="6080"/>
                  <a:pt x="13058" y="6105"/>
                </a:cubicBezTo>
                <a:cubicBezTo>
                  <a:pt x="13053" y="6134"/>
                  <a:pt x="13022" y="6162"/>
                  <a:pt x="12962" y="6190"/>
                </a:cubicBezTo>
                <a:cubicBezTo>
                  <a:pt x="12903" y="6216"/>
                  <a:pt x="12849" y="6244"/>
                  <a:pt x="12793" y="6272"/>
                </a:cubicBezTo>
                <a:cubicBezTo>
                  <a:pt x="12739" y="6295"/>
                  <a:pt x="12714" y="6320"/>
                  <a:pt x="12714" y="6337"/>
                </a:cubicBezTo>
                <a:cubicBezTo>
                  <a:pt x="12714" y="6354"/>
                  <a:pt x="12694" y="6365"/>
                  <a:pt x="12657" y="6365"/>
                </a:cubicBezTo>
                <a:lnTo>
                  <a:pt x="12550" y="6365"/>
                </a:lnTo>
                <a:lnTo>
                  <a:pt x="12496" y="6365"/>
                </a:lnTo>
                <a:cubicBezTo>
                  <a:pt x="12496" y="6343"/>
                  <a:pt x="12505" y="6331"/>
                  <a:pt x="12522" y="6320"/>
                </a:cubicBezTo>
                <a:cubicBezTo>
                  <a:pt x="12541" y="6314"/>
                  <a:pt x="12550" y="6295"/>
                  <a:pt x="12550" y="6255"/>
                </a:cubicBezTo>
                <a:lnTo>
                  <a:pt x="12293" y="6094"/>
                </a:lnTo>
                <a:lnTo>
                  <a:pt x="12293" y="6122"/>
                </a:lnTo>
                <a:lnTo>
                  <a:pt x="12185" y="5902"/>
                </a:lnTo>
                <a:cubicBezTo>
                  <a:pt x="12219" y="5815"/>
                  <a:pt x="12225" y="5747"/>
                  <a:pt x="12199" y="5710"/>
                </a:cubicBezTo>
                <a:cubicBezTo>
                  <a:pt x="12171" y="5665"/>
                  <a:pt x="12157" y="5620"/>
                  <a:pt x="12157" y="5566"/>
                </a:cubicBezTo>
                <a:cubicBezTo>
                  <a:pt x="12157" y="5422"/>
                  <a:pt x="12092" y="5352"/>
                  <a:pt x="11962" y="5352"/>
                </a:cubicBezTo>
                <a:cubicBezTo>
                  <a:pt x="11832" y="5352"/>
                  <a:pt x="11694" y="5369"/>
                  <a:pt x="11550" y="5408"/>
                </a:cubicBezTo>
                <a:cubicBezTo>
                  <a:pt x="11584" y="5386"/>
                  <a:pt x="11581" y="5360"/>
                  <a:pt x="11536" y="5321"/>
                </a:cubicBezTo>
                <a:cubicBezTo>
                  <a:pt x="11490" y="5276"/>
                  <a:pt x="11459" y="5259"/>
                  <a:pt x="11439" y="5259"/>
                </a:cubicBezTo>
                <a:cubicBezTo>
                  <a:pt x="11295" y="5259"/>
                  <a:pt x="11126" y="5194"/>
                  <a:pt x="10925" y="5067"/>
                </a:cubicBezTo>
                <a:cubicBezTo>
                  <a:pt x="10730" y="4945"/>
                  <a:pt x="10566" y="4880"/>
                  <a:pt x="10439" y="4880"/>
                </a:cubicBezTo>
                <a:cubicBezTo>
                  <a:pt x="10386" y="4880"/>
                  <a:pt x="10321" y="4892"/>
                  <a:pt x="10250" y="4906"/>
                </a:cubicBezTo>
                <a:cubicBezTo>
                  <a:pt x="10179" y="4923"/>
                  <a:pt x="10112" y="4945"/>
                  <a:pt x="10047" y="4962"/>
                </a:cubicBezTo>
                <a:cubicBezTo>
                  <a:pt x="10083" y="4945"/>
                  <a:pt x="10106" y="4897"/>
                  <a:pt x="10114" y="4824"/>
                </a:cubicBezTo>
                <a:lnTo>
                  <a:pt x="9939" y="4516"/>
                </a:lnTo>
                <a:lnTo>
                  <a:pt x="9911" y="4488"/>
                </a:lnTo>
                <a:cubicBezTo>
                  <a:pt x="9857" y="4488"/>
                  <a:pt x="9795" y="4510"/>
                  <a:pt x="9724" y="4553"/>
                </a:cubicBezTo>
                <a:cubicBezTo>
                  <a:pt x="9651" y="4598"/>
                  <a:pt x="9614" y="4558"/>
                  <a:pt x="9614" y="4434"/>
                </a:cubicBezTo>
                <a:cubicBezTo>
                  <a:pt x="9614" y="4417"/>
                  <a:pt x="9623" y="4400"/>
                  <a:pt x="9642" y="4378"/>
                </a:cubicBezTo>
                <a:cubicBezTo>
                  <a:pt x="9659" y="4361"/>
                  <a:pt x="9659" y="4344"/>
                  <a:pt x="9642" y="4327"/>
                </a:cubicBezTo>
                <a:cubicBezTo>
                  <a:pt x="9623" y="4217"/>
                  <a:pt x="9645" y="4124"/>
                  <a:pt x="9710" y="4047"/>
                </a:cubicBezTo>
                <a:cubicBezTo>
                  <a:pt x="9772" y="3968"/>
                  <a:pt x="9823" y="3886"/>
                  <a:pt x="9857" y="3799"/>
                </a:cubicBezTo>
                <a:cubicBezTo>
                  <a:pt x="9894" y="3759"/>
                  <a:pt x="9911" y="3728"/>
                  <a:pt x="9911" y="3689"/>
                </a:cubicBezTo>
                <a:cubicBezTo>
                  <a:pt x="9911" y="3655"/>
                  <a:pt x="9931" y="3638"/>
                  <a:pt x="9965" y="3638"/>
                </a:cubicBezTo>
                <a:cubicBezTo>
                  <a:pt x="10038" y="3638"/>
                  <a:pt x="10109" y="3615"/>
                  <a:pt x="10176" y="3579"/>
                </a:cubicBezTo>
                <a:cubicBezTo>
                  <a:pt x="10244" y="3534"/>
                  <a:pt x="10321" y="3505"/>
                  <a:pt x="10414" y="3491"/>
                </a:cubicBezTo>
                <a:lnTo>
                  <a:pt x="10439" y="3406"/>
                </a:lnTo>
                <a:cubicBezTo>
                  <a:pt x="10439" y="3370"/>
                  <a:pt x="10343" y="3342"/>
                  <a:pt x="10148" y="3313"/>
                </a:cubicBezTo>
                <a:cubicBezTo>
                  <a:pt x="9956" y="3285"/>
                  <a:pt x="9857" y="3254"/>
                  <a:pt x="9857" y="3220"/>
                </a:cubicBezTo>
                <a:lnTo>
                  <a:pt x="9885" y="3192"/>
                </a:lnTo>
                <a:cubicBezTo>
                  <a:pt x="10066" y="3243"/>
                  <a:pt x="10202" y="3274"/>
                  <a:pt x="10298" y="3285"/>
                </a:cubicBezTo>
                <a:cubicBezTo>
                  <a:pt x="10391" y="3296"/>
                  <a:pt x="10470" y="3285"/>
                  <a:pt x="10535" y="3260"/>
                </a:cubicBezTo>
                <a:cubicBezTo>
                  <a:pt x="10597" y="3231"/>
                  <a:pt x="10671" y="3198"/>
                  <a:pt x="10758" y="3147"/>
                </a:cubicBezTo>
                <a:cubicBezTo>
                  <a:pt x="10843" y="3104"/>
                  <a:pt x="10976" y="3042"/>
                  <a:pt x="11157" y="2960"/>
                </a:cubicBezTo>
                <a:cubicBezTo>
                  <a:pt x="11157" y="2926"/>
                  <a:pt x="11061" y="2890"/>
                  <a:pt x="10866" y="2850"/>
                </a:cubicBezTo>
                <a:cubicBezTo>
                  <a:pt x="10671" y="2816"/>
                  <a:pt x="10549" y="2780"/>
                  <a:pt x="10496" y="2746"/>
                </a:cubicBezTo>
                <a:lnTo>
                  <a:pt x="10657" y="2746"/>
                </a:lnTo>
                <a:cubicBezTo>
                  <a:pt x="10691" y="2746"/>
                  <a:pt x="10739" y="2752"/>
                  <a:pt x="10798" y="2774"/>
                </a:cubicBezTo>
                <a:cubicBezTo>
                  <a:pt x="10857" y="2788"/>
                  <a:pt x="10905" y="2805"/>
                  <a:pt x="10939" y="2828"/>
                </a:cubicBezTo>
                <a:cubicBezTo>
                  <a:pt x="10939" y="2862"/>
                  <a:pt x="10968" y="2884"/>
                  <a:pt x="11021" y="2895"/>
                </a:cubicBezTo>
                <a:cubicBezTo>
                  <a:pt x="11075" y="2901"/>
                  <a:pt x="11120" y="2907"/>
                  <a:pt x="11157" y="2907"/>
                </a:cubicBezTo>
                <a:lnTo>
                  <a:pt x="11360" y="2774"/>
                </a:lnTo>
                <a:lnTo>
                  <a:pt x="11360" y="2689"/>
                </a:lnTo>
                <a:lnTo>
                  <a:pt x="11307" y="2608"/>
                </a:lnTo>
                <a:lnTo>
                  <a:pt x="11603" y="2554"/>
                </a:lnTo>
                <a:cubicBezTo>
                  <a:pt x="11583" y="2537"/>
                  <a:pt x="11589" y="2520"/>
                  <a:pt x="11615" y="2503"/>
                </a:cubicBezTo>
                <a:cubicBezTo>
                  <a:pt x="11643" y="2480"/>
                  <a:pt x="11665" y="2475"/>
                  <a:pt x="11682" y="2475"/>
                </a:cubicBezTo>
                <a:cubicBezTo>
                  <a:pt x="11739" y="2475"/>
                  <a:pt x="11793" y="2503"/>
                  <a:pt x="11852" y="2554"/>
                </a:cubicBezTo>
                <a:cubicBezTo>
                  <a:pt x="11911" y="2608"/>
                  <a:pt x="11951" y="2636"/>
                  <a:pt x="11968" y="2636"/>
                </a:cubicBezTo>
                <a:lnTo>
                  <a:pt x="12239" y="2531"/>
                </a:lnTo>
                <a:cubicBezTo>
                  <a:pt x="12219" y="2509"/>
                  <a:pt x="12245" y="2497"/>
                  <a:pt x="12312" y="2486"/>
                </a:cubicBezTo>
                <a:cubicBezTo>
                  <a:pt x="12380" y="2480"/>
                  <a:pt x="12400" y="2452"/>
                  <a:pt x="12375" y="2410"/>
                </a:cubicBezTo>
                <a:lnTo>
                  <a:pt x="12185" y="2190"/>
                </a:lnTo>
                <a:cubicBezTo>
                  <a:pt x="12166" y="2190"/>
                  <a:pt x="12151" y="2178"/>
                  <a:pt x="12143" y="2150"/>
                </a:cubicBezTo>
                <a:cubicBezTo>
                  <a:pt x="12134" y="2122"/>
                  <a:pt x="12140" y="2111"/>
                  <a:pt x="12157" y="2111"/>
                </a:cubicBezTo>
                <a:cubicBezTo>
                  <a:pt x="12247" y="2111"/>
                  <a:pt x="12273" y="2063"/>
                  <a:pt x="12239" y="1972"/>
                </a:cubicBezTo>
                <a:cubicBezTo>
                  <a:pt x="12166" y="1941"/>
                  <a:pt x="12089" y="1896"/>
                  <a:pt x="12010" y="1848"/>
                </a:cubicBezTo>
                <a:cubicBezTo>
                  <a:pt x="11928" y="1797"/>
                  <a:pt x="11838" y="1769"/>
                  <a:pt x="11739" y="1769"/>
                </a:cubicBezTo>
                <a:cubicBezTo>
                  <a:pt x="11702" y="1769"/>
                  <a:pt x="11663" y="1780"/>
                  <a:pt x="11615" y="1797"/>
                </a:cubicBezTo>
                <a:cubicBezTo>
                  <a:pt x="11572" y="1820"/>
                  <a:pt x="11550" y="1848"/>
                  <a:pt x="11550" y="1890"/>
                </a:cubicBezTo>
                <a:cubicBezTo>
                  <a:pt x="11550" y="1930"/>
                  <a:pt x="11572" y="1947"/>
                  <a:pt x="11615" y="1947"/>
                </a:cubicBezTo>
                <a:cubicBezTo>
                  <a:pt x="11663" y="1947"/>
                  <a:pt x="11694" y="1964"/>
                  <a:pt x="11711" y="2000"/>
                </a:cubicBezTo>
                <a:cubicBezTo>
                  <a:pt x="11747" y="2040"/>
                  <a:pt x="11739" y="2057"/>
                  <a:pt x="11682" y="2057"/>
                </a:cubicBezTo>
                <a:cubicBezTo>
                  <a:pt x="11629" y="2057"/>
                  <a:pt x="11603" y="2063"/>
                  <a:pt x="11603" y="2082"/>
                </a:cubicBezTo>
                <a:cubicBezTo>
                  <a:pt x="11530" y="2082"/>
                  <a:pt x="11462" y="2133"/>
                  <a:pt x="11400" y="2243"/>
                </a:cubicBezTo>
                <a:cubicBezTo>
                  <a:pt x="11338" y="2353"/>
                  <a:pt x="11256" y="2432"/>
                  <a:pt x="11157" y="2475"/>
                </a:cubicBezTo>
                <a:cubicBezTo>
                  <a:pt x="11120" y="2475"/>
                  <a:pt x="11106" y="2463"/>
                  <a:pt x="11117" y="2441"/>
                </a:cubicBezTo>
                <a:cubicBezTo>
                  <a:pt x="11126" y="2421"/>
                  <a:pt x="11120" y="2398"/>
                  <a:pt x="11103" y="2382"/>
                </a:cubicBezTo>
                <a:cubicBezTo>
                  <a:pt x="11083" y="2342"/>
                  <a:pt x="11052" y="2319"/>
                  <a:pt x="11007" y="2311"/>
                </a:cubicBezTo>
                <a:cubicBezTo>
                  <a:pt x="10962" y="2305"/>
                  <a:pt x="10939" y="2283"/>
                  <a:pt x="10939" y="2243"/>
                </a:cubicBezTo>
                <a:cubicBezTo>
                  <a:pt x="10939" y="2209"/>
                  <a:pt x="10962" y="2150"/>
                  <a:pt x="11007" y="2068"/>
                </a:cubicBezTo>
                <a:cubicBezTo>
                  <a:pt x="11052" y="1989"/>
                  <a:pt x="10993" y="1947"/>
                  <a:pt x="10832" y="1947"/>
                </a:cubicBezTo>
                <a:cubicBezTo>
                  <a:pt x="10758" y="1947"/>
                  <a:pt x="10708" y="1972"/>
                  <a:pt x="10677" y="2029"/>
                </a:cubicBezTo>
                <a:cubicBezTo>
                  <a:pt x="10645" y="2082"/>
                  <a:pt x="10612" y="2133"/>
                  <a:pt x="10575" y="2190"/>
                </a:cubicBezTo>
                <a:lnTo>
                  <a:pt x="10278" y="1851"/>
                </a:lnTo>
                <a:lnTo>
                  <a:pt x="10046" y="1825"/>
                </a:lnTo>
                <a:cubicBezTo>
                  <a:pt x="10046" y="1752"/>
                  <a:pt x="10063" y="1693"/>
                  <a:pt x="10095" y="1639"/>
                </a:cubicBezTo>
                <a:cubicBezTo>
                  <a:pt x="10126" y="1583"/>
                  <a:pt x="10083" y="1512"/>
                  <a:pt x="9965" y="1425"/>
                </a:cubicBezTo>
                <a:cubicBezTo>
                  <a:pt x="9911" y="1385"/>
                  <a:pt x="9863" y="1354"/>
                  <a:pt x="9818" y="1320"/>
                </a:cubicBezTo>
                <a:cubicBezTo>
                  <a:pt x="9772" y="1292"/>
                  <a:pt x="9724" y="1275"/>
                  <a:pt x="9671" y="1275"/>
                </a:cubicBezTo>
                <a:cubicBezTo>
                  <a:pt x="9651" y="1275"/>
                  <a:pt x="9609" y="1292"/>
                  <a:pt x="9541" y="1337"/>
                </a:cubicBezTo>
                <a:cubicBezTo>
                  <a:pt x="9473" y="1377"/>
                  <a:pt x="9411" y="1413"/>
                  <a:pt x="9357" y="1447"/>
                </a:cubicBezTo>
                <a:cubicBezTo>
                  <a:pt x="9303" y="1487"/>
                  <a:pt x="9275" y="1523"/>
                  <a:pt x="9275" y="1557"/>
                </a:cubicBezTo>
                <a:cubicBezTo>
                  <a:pt x="9275" y="1597"/>
                  <a:pt x="9320" y="1614"/>
                  <a:pt x="9411" y="1614"/>
                </a:cubicBezTo>
                <a:lnTo>
                  <a:pt x="9385" y="1614"/>
                </a:lnTo>
                <a:cubicBezTo>
                  <a:pt x="9329" y="1614"/>
                  <a:pt x="9303" y="1645"/>
                  <a:pt x="9303" y="1724"/>
                </a:cubicBezTo>
                <a:cubicBezTo>
                  <a:pt x="9303" y="1738"/>
                  <a:pt x="9346" y="1761"/>
                  <a:pt x="9433" y="1789"/>
                </a:cubicBezTo>
                <a:cubicBezTo>
                  <a:pt x="9518" y="1817"/>
                  <a:pt x="9577" y="1828"/>
                  <a:pt x="9614" y="1828"/>
                </a:cubicBezTo>
                <a:cubicBezTo>
                  <a:pt x="9651" y="1811"/>
                  <a:pt x="9676" y="1817"/>
                  <a:pt x="9696" y="1851"/>
                </a:cubicBezTo>
                <a:cubicBezTo>
                  <a:pt x="9713" y="1882"/>
                  <a:pt x="9741" y="1893"/>
                  <a:pt x="9778" y="1893"/>
                </a:cubicBezTo>
                <a:lnTo>
                  <a:pt x="9885" y="1854"/>
                </a:lnTo>
                <a:lnTo>
                  <a:pt x="9885" y="1921"/>
                </a:lnTo>
                <a:cubicBezTo>
                  <a:pt x="9866" y="1944"/>
                  <a:pt x="9857" y="1961"/>
                  <a:pt x="9857" y="1975"/>
                </a:cubicBezTo>
                <a:lnTo>
                  <a:pt x="9885" y="2085"/>
                </a:lnTo>
                <a:lnTo>
                  <a:pt x="9614" y="2218"/>
                </a:lnTo>
                <a:cubicBezTo>
                  <a:pt x="9597" y="2235"/>
                  <a:pt x="9577" y="2246"/>
                  <a:pt x="9561" y="2246"/>
                </a:cubicBezTo>
                <a:cubicBezTo>
                  <a:pt x="9544" y="2246"/>
                  <a:pt x="9521" y="2257"/>
                  <a:pt x="9493" y="2274"/>
                </a:cubicBezTo>
                <a:cubicBezTo>
                  <a:pt x="9493" y="2328"/>
                  <a:pt x="9518" y="2385"/>
                  <a:pt x="9566" y="2444"/>
                </a:cubicBezTo>
                <a:cubicBezTo>
                  <a:pt x="9617" y="2500"/>
                  <a:pt x="9563" y="2534"/>
                  <a:pt x="9411" y="2534"/>
                </a:cubicBezTo>
                <a:lnTo>
                  <a:pt x="9329" y="2478"/>
                </a:lnTo>
                <a:cubicBezTo>
                  <a:pt x="9329" y="2407"/>
                  <a:pt x="9258" y="2345"/>
                  <a:pt x="9108" y="2297"/>
                </a:cubicBezTo>
                <a:cubicBezTo>
                  <a:pt x="8959" y="2246"/>
                  <a:pt x="8778" y="2212"/>
                  <a:pt x="8566" y="2193"/>
                </a:cubicBezTo>
                <a:cubicBezTo>
                  <a:pt x="8354" y="2176"/>
                  <a:pt x="8142" y="2164"/>
                  <a:pt x="7930" y="2153"/>
                </a:cubicBezTo>
                <a:cubicBezTo>
                  <a:pt x="7718" y="2142"/>
                  <a:pt x="7557" y="2136"/>
                  <a:pt x="7450" y="2136"/>
                </a:cubicBezTo>
                <a:lnTo>
                  <a:pt x="7004" y="2275"/>
                </a:lnTo>
                <a:lnTo>
                  <a:pt x="7114" y="2534"/>
                </a:lnTo>
                <a:cubicBezTo>
                  <a:pt x="7077" y="2534"/>
                  <a:pt x="7054" y="2546"/>
                  <a:pt x="7046" y="2571"/>
                </a:cubicBezTo>
                <a:cubicBezTo>
                  <a:pt x="7035" y="2599"/>
                  <a:pt x="7049" y="2622"/>
                  <a:pt x="7086" y="2639"/>
                </a:cubicBezTo>
                <a:cubicBezTo>
                  <a:pt x="7049" y="2605"/>
                  <a:pt x="6981" y="2540"/>
                  <a:pt x="6882" y="2444"/>
                </a:cubicBezTo>
                <a:cubicBezTo>
                  <a:pt x="6783" y="2345"/>
                  <a:pt x="6715" y="2303"/>
                  <a:pt x="6679" y="2303"/>
                </a:cubicBezTo>
                <a:lnTo>
                  <a:pt x="6450" y="2241"/>
                </a:lnTo>
                <a:close/>
                <a:moveTo>
                  <a:pt x="8114" y="1662"/>
                </a:moveTo>
                <a:cubicBezTo>
                  <a:pt x="8077" y="1640"/>
                  <a:pt x="8032" y="1623"/>
                  <a:pt x="7978" y="1609"/>
                </a:cubicBezTo>
                <a:cubicBezTo>
                  <a:pt x="7925" y="1592"/>
                  <a:pt x="7879" y="1580"/>
                  <a:pt x="7843" y="1580"/>
                </a:cubicBezTo>
                <a:cubicBezTo>
                  <a:pt x="7806" y="1580"/>
                  <a:pt x="7733" y="1603"/>
                  <a:pt x="7620" y="1645"/>
                </a:cubicBezTo>
                <a:cubicBezTo>
                  <a:pt x="7507" y="1691"/>
                  <a:pt x="7379" y="1744"/>
                  <a:pt x="7241" y="1801"/>
                </a:cubicBezTo>
                <a:cubicBezTo>
                  <a:pt x="7100" y="1860"/>
                  <a:pt x="6967" y="1916"/>
                  <a:pt x="6843" y="1970"/>
                </a:cubicBezTo>
                <a:cubicBezTo>
                  <a:pt x="6715" y="2027"/>
                  <a:pt x="6631" y="2060"/>
                  <a:pt x="6585" y="2080"/>
                </a:cubicBezTo>
                <a:cubicBezTo>
                  <a:pt x="6713" y="2060"/>
                  <a:pt x="6826" y="2027"/>
                  <a:pt x="6930" y="1970"/>
                </a:cubicBezTo>
                <a:cubicBezTo>
                  <a:pt x="7032" y="1916"/>
                  <a:pt x="7142" y="1888"/>
                  <a:pt x="7261" y="1888"/>
                </a:cubicBezTo>
                <a:lnTo>
                  <a:pt x="7343" y="1945"/>
                </a:lnTo>
                <a:cubicBezTo>
                  <a:pt x="7396" y="1962"/>
                  <a:pt x="7444" y="1970"/>
                  <a:pt x="7492" y="1970"/>
                </a:cubicBezTo>
                <a:cubicBezTo>
                  <a:pt x="7538" y="1970"/>
                  <a:pt x="7577" y="1987"/>
                  <a:pt x="7611" y="2027"/>
                </a:cubicBezTo>
                <a:cubicBezTo>
                  <a:pt x="7685" y="2010"/>
                  <a:pt x="7761" y="2015"/>
                  <a:pt x="7843" y="2055"/>
                </a:cubicBezTo>
                <a:lnTo>
                  <a:pt x="7925" y="1998"/>
                </a:lnTo>
                <a:lnTo>
                  <a:pt x="7925" y="1888"/>
                </a:lnTo>
                <a:lnTo>
                  <a:pt x="7896" y="1823"/>
                </a:lnTo>
                <a:lnTo>
                  <a:pt x="7978" y="1849"/>
                </a:lnTo>
                <a:cubicBezTo>
                  <a:pt x="8032" y="1849"/>
                  <a:pt x="8086" y="1806"/>
                  <a:pt x="8139" y="1719"/>
                </a:cubicBezTo>
                <a:lnTo>
                  <a:pt x="8114" y="1662"/>
                </a:lnTo>
                <a:close/>
                <a:moveTo>
                  <a:pt x="12496" y="20256"/>
                </a:moveTo>
                <a:cubicBezTo>
                  <a:pt x="12496" y="20307"/>
                  <a:pt x="12488" y="20332"/>
                  <a:pt x="12468" y="20355"/>
                </a:cubicBezTo>
                <a:cubicBezTo>
                  <a:pt x="13505" y="20174"/>
                  <a:pt x="14485" y="19838"/>
                  <a:pt x="15403" y="19347"/>
                </a:cubicBezTo>
                <a:cubicBezTo>
                  <a:pt x="16322" y="18856"/>
                  <a:pt x="17144" y="18223"/>
                  <a:pt x="17864" y="17450"/>
                </a:cubicBezTo>
                <a:lnTo>
                  <a:pt x="17839" y="17450"/>
                </a:lnTo>
                <a:cubicBezTo>
                  <a:pt x="17765" y="17483"/>
                  <a:pt x="17703" y="17483"/>
                  <a:pt x="17650" y="17450"/>
                </a:cubicBezTo>
                <a:lnTo>
                  <a:pt x="17582" y="17498"/>
                </a:lnTo>
                <a:lnTo>
                  <a:pt x="17418" y="17450"/>
                </a:lnTo>
                <a:lnTo>
                  <a:pt x="17364" y="17450"/>
                </a:lnTo>
                <a:lnTo>
                  <a:pt x="17311" y="17554"/>
                </a:lnTo>
                <a:lnTo>
                  <a:pt x="17339" y="17450"/>
                </a:lnTo>
                <a:cubicBezTo>
                  <a:pt x="17282" y="17376"/>
                  <a:pt x="17220" y="17306"/>
                  <a:pt x="17147" y="17246"/>
                </a:cubicBezTo>
                <a:lnTo>
                  <a:pt x="17093" y="17218"/>
                </a:lnTo>
                <a:cubicBezTo>
                  <a:pt x="17059" y="17218"/>
                  <a:pt x="17039" y="17252"/>
                  <a:pt x="17039" y="17323"/>
                </a:cubicBezTo>
                <a:cubicBezTo>
                  <a:pt x="17059" y="17179"/>
                  <a:pt x="17020" y="17057"/>
                  <a:pt x="16926" y="16953"/>
                </a:cubicBezTo>
                <a:cubicBezTo>
                  <a:pt x="16830" y="16848"/>
                  <a:pt x="16712" y="16797"/>
                  <a:pt x="16567" y="16797"/>
                </a:cubicBezTo>
                <a:cubicBezTo>
                  <a:pt x="16567" y="16814"/>
                  <a:pt x="16559" y="16826"/>
                  <a:pt x="16539" y="16826"/>
                </a:cubicBezTo>
                <a:lnTo>
                  <a:pt x="16486" y="16826"/>
                </a:lnTo>
                <a:lnTo>
                  <a:pt x="16418" y="16772"/>
                </a:lnTo>
                <a:lnTo>
                  <a:pt x="16514" y="16772"/>
                </a:lnTo>
                <a:lnTo>
                  <a:pt x="16568" y="16611"/>
                </a:lnTo>
                <a:lnTo>
                  <a:pt x="16418" y="16501"/>
                </a:lnTo>
                <a:lnTo>
                  <a:pt x="16390" y="16529"/>
                </a:lnTo>
                <a:cubicBezTo>
                  <a:pt x="16265" y="16512"/>
                  <a:pt x="16175" y="16439"/>
                  <a:pt x="16121" y="16315"/>
                </a:cubicBezTo>
                <a:lnTo>
                  <a:pt x="16067" y="16286"/>
                </a:lnTo>
                <a:lnTo>
                  <a:pt x="16039" y="16315"/>
                </a:lnTo>
                <a:lnTo>
                  <a:pt x="15985" y="16340"/>
                </a:lnTo>
                <a:cubicBezTo>
                  <a:pt x="15878" y="16374"/>
                  <a:pt x="15782" y="16413"/>
                  <a:pt x="15700" y="16445"/>
                </a:cubicBezTo>
                <a:cubicBezTo>
                  <a:pt x="15593" y="16413"/>
                  <a:pt x="15511" y="16363"/>
                  <a:pt x="15457" y="16315"/>
                </a:cubicBezTo>
                <a:lnTo>
                  <a:pt x="15093" y="16340"/>
                </a:lnTo>
                <a:cubicBezTo>
                  <a:pt x="15093" y="16284"/>
                  <a:pt x="15076" y="16230"/>
                  <a:pt x="15039" y="16168"/>
                </a:cubicBezTo>
                <a:cubicBezTo>
                  <a:pt x="15002" y="16109"/>
                  <a:pt x="14949" y="16077"/>
                  <a:pt x="14875" y="16077"/>
                </a:cubicBezTo>
                <a:cubicBezTo>
                  <a:pt x="14788" y="16077"/>
                  <a:pt x="14694" y="16089"/>
                  <a:pt x="14598" y="16106"/>
                </a:cubicBezTo>
                <a:cubicBezTo>
                  <a:pt x="14505" y="16123"/>
                  <a:pt x="14440" y="16185"/>
                  <a:pt x="14403" y="16281"/>
                </a:cubicBezTo>
                <a:cubicBezTo>
                  <a:pt x="14403" y="16312"/>
                  <a:pt x="14412" y="16351"/>
                  <a:pt x="14432" y="16385"/>
                </a:cubicBezTo>
                <a:cubicBezTo>
                  <a:pt x="14448" y="16425"/>
                  <a:pt x="14465" y="16450"/>
                  <a:pt x="14485" y="16467"/>
                </a:cubicBezTo>
                <a:lnTo>
                  <a:pt x="14485" y="16577"/>
                </a:lnTo>
                <a:lnTo>
                  <a:pt x="14457" y="16656"/>
                </a:lnTo>
                <a:lnTo>
                  <a:pt x="14403" y="16682"/>
                </a:lnTo>
                <a:lnTo>
                  <a:pt x="14375" y="16682"/>
                </a:lnTo>
                <a:lnTo>
                  <a:pt x="14296" y="16467"/>
                </a:lnTo>
                <a:lnTo>
                  <a:pt x="14375" y="16334"/>
                </a:lnTo>
                <a:cubicBezTo>
                  <a:pt x="14358" y="16298"/>
                  <a:pt x="14350" y="16247"/>
                  <a:pt x="14350" y="16191"/>
                </a:cubicBezTo>
                <a:cubicBezTo>
                  <a:pt x="14350" y="16131"/>
                  <a:pt x="14338" y="16086"/>
                  <a:pt x="14321" y="16049"/>
                </a:cubicBezTo>
                <a:lnTo>
                  <a:pt x="14296" y="15993"/>
                </a:lnTo>
                <a:lnTo>
                  <a:pt x="14214" y="15993"/>
                </a:lnTo>
                <a:lnTo>
                  <a:pt x="14011" y="16131"/>
                </a:lnTo>
                <a:lnTo>
                  <a:pt x="13903" y="16131"/>
                </a:lnTo>
                <a:lnTo>
                  <a:pt x="13850" y="16188"/>
                </a:lnTo>
                <a:cubicBezTo>
                  <a:pt x="13830" y="16202"/>
                  <a:pt x="13821" y="16219"/>
                  <a:pt x="13821" y="16236"/>
                </a:cubicBezTo>
                <a:cubicBezTo>
                  <a:pt x="13821" y="16258"/>
                  <a:pt x="13813" y="16270"/>
                  <a:pt x="13793" y="16281"/>
                </a:cubicBezTo>
                <a:lnTo>
                  <a:pt x="13768" y="16236"/>
                </a:lnTo>
                <a:lnTo>
                  <a:pt x="13660" y="16236"/>
                </a:lnTo>
                <a:cubicBezTo>
                  <a:pt x="13587" y="16312"/>
                  <a:pt x="13547" y="16397"/>
                  <a:pt x="13539" y="16496"/>
                </a:cubicBezTo>
                <a:lnTo>
                  <a:pt x="13578" y="16549"/>
                </a:lnTo>
                <a:lnTo>
                  <a:pt x="13457" y="16628"/>
                </a:lnTo>
                <a:lnTo>
                  <a:pt x="13429" y="16682"/>
                </a:lnTo>
                <a:lnTo>
                  <a:pt x="13347" y="16738"/>
                </a:lnTo>
                <a:cubicBezTo>
                  <a:pt x="13347" y="16755"/>
                  <a:pt x="13344" y="16767"/>
                  <a:pt x="13335" y="16767"/>
                </a:cubicBezTo>
                <a:cubicBezTo>
                  <a:pt x="13324" y="16767"/>
                  <a:pt x="13321" y="16778"/>
                  <a:pt x="13321" y="16792"/>
                </a:cubicBezTo>
                <a:lnTo>
                  <a:pt x="13321" y="16820"/>
                </a:lnTo>
                <a:lnTo>
                  <a:pt x="13321" y="16942"/>
                </a:lnTo>
                <a:lnTo>
                  <a:pt x="13293" y="16970"/>
                </a:lnTo>
                <a:lnTo>
                  <a:pt x="13293" y="16914"/>
                </a:lnTo>
                <a:lnTo>
                  <a:pt x="13268" y="16888"/>
                </a:lnTo>
                <a:cubicBezTo>
                  <a:pt x="13248" y="16778"/>
                  <a:pt x="13143" y="16682"/>
                  <a:pt x="12957" y="16606"/>
                </a:cubicBezTo>
                <a:lnTo>
                  <a:pt x="12875" y="16606"/>
                </a:lnTo>
                <a:lnTo>
                  <a:pt x="12875" y="16657"/>
                </a:lnTo>
                <a:cubicBezTo>
                  <a:pt x="12892" y="16710"/>
                  <a:pt x="12931" y="16761"/>
                  <a:pt x="12991" y="16798"/>
                </a:cubicBezTo>
                <a:cubicBezTo>
                  <a:pt x="13047" y="16837"/>
                  <a:pt x="13095" y="16877"/>
                  <a:pt x="13132" y="16913"/>
                </a:cubicBezTo>
                <a:cubicBezTo>
                  <a:pt x="13112" y="16896"/>
                  <a:pt x="13090" y="16894"/>
                  <a:pt x="13064" y="16902"/>
                </a:cubicBezTo>
                <a:cubicBezTo>
                  <a:pt x="13036" y="16908"/>
                  <a:pt x="13025" y="16925"/>
                  <a:pt x="13025" y="16942"/>
                </a:cubicBezTo>
                <a:lnTo>
                  <a:pt x="13025" y="16998"/>
                </a:lnTo>
                <a:lnTo>
                  <a:pt x="13211" y="17266"/>
                </a:lnTo>
                <a:lnTo>
                  <a:pt x="13211" y="17791"/>
                </a:lnTo>
                <a:lnTo>
                  <a:pt x="13268" y="17930"/>
                </a:lnTo>
                <a:cubicBezTo>
                  <a:pt x="13231" y="18074"/>
                  <a:pt x="13157" y="18192"/>
                  <a:pt x="13050" y="18294"/>
                </a:cubicBezTo>
                <a:lnTo>
                  <a:pt x="13050" y="18266"/>
                </a:lnTo>
                <a:lnTo>
                  <a:pt x="12996" y="18294"/>
                </a:lnTo>
                <a:lnTo>
                  <a:pt x="12957" y="18319"/>
                </a:lnTo>
                <a:lnTo>
                  <a:pt x="12928" y="18452"/>
                </a:lnTo>
                <a:lnTo>
                  <a:pt x="12957" y="18480"/>
                </a:lnTo>
                <a:lnTo>
                  <a:pt x="12957" y="18509"/>
                </a:lnTo>
                <a:lnTo>
                  <a:pt x="12903" y="18452"/>
                </a:lnTo>
                <a:lnTo>
                  <a:pt x="12875" y="18627"/>
                </a:lnTo>
                <a:lnTo>
                  <a:pt x="12714" y="18681"/>
                </a:lnTo>
                <a:cubicBezTo>
                  <a:pt x="12657" y="18720"/>
                  <a:pt x="12635" y="18771"/>
                  <a:pt x="12646" y="18831"/>
                </a:cubicBezTo>
                <a:cubicBezTo>
                  <a:pt x="12654" y="18896"/>
                  <a:pt x="12632" y="18941"/>
                  <a:pt x="12578" y="18980"/>
                </a:cubicBezTo>
                <a:lnTo>
                  <a:pt x="12604" y="19034"/>
                </a:lnTo>
                <a:lnTo>
                  <a:pt x="12522" y="19113"/>
                </a:lnTo>
                <a:cubicBezTo>
                  <a:pt x="12522" y="19150"/>
                  <a:pt x="12519" y="19178"/>
                  <a:pt x="12508" y="19201"/>
                </a:cubicBezTo>
                <a:cubicBezTo>
                  <a:pt x="12499" y="19229"/>
                  <a:pt x="12496" y="19254"/>
                  <a:pt x="12496" y="19288"/>
                </a:cubicBezTo>
                <a:lnTo>
                  <a:pt x="12522" y="19483"/>
                </a:lnTo>
                <a:lnTo>
                  <a:pt x="12604" y="19531"/>
                </a:lnTo>
                <a:lnTo>
                  <a:pt x="12657" y="19483"/>
                </a:lnTo>
                <a:lnTo>
                  <a:pt x="12685" y="19398"/>
                </a:lnTo>
                <a:lnTo>
                  <a:pt x="12714" y="19559"/>
                </a:lnTo>
                <a:cubicBezTo>
                  <a:pt x="12714" y="19599"/>
                  <a:pt x="12694" y="19630"/>
                  <a:pt x="12657" y="19669"/>
                </a:cubicBezTo>
                <a:cubicBezTo>
                  <a:pt x="12604" y="19709"/>
                  <a:pt x="12550" y="19746"/>
                  <a:pt x="12496" y="19796"/>
                </a:cubicBezTo>
                <a:cubicBezTo>
                  <a:pt x="12440" y="19844"/>
                  <a:pt x="12414" y="19918"/>
                  <a:pt x="12414" y="20005"/>
                </a:cubicBezTo>
                <a:cubicBezTo>
                  <a:pt x="12414" y="20045"/>
                  <a:pt x="12428" y="20082"/>
                  <a:pt x="12454" y="20127"/>
                </a:cubicBezTo>
                <a:cubicBezTo>
                  <a:pt x="12482" y="20185"/>
                  <a:pt x="12496" y="20225"/>
                  <a:pt x="12496" y="20256"/>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4" name="AutoShape 35"/>
          <p:cNvSpPr>
            <a:spLocks/>
          </p:cNvSpPr>
          <p:nvPr/>
        </p:nvSpPr>
        <p:spPr bwMode="auto">
          <a:xfrm>
            <a:off x="21391650" y="5722854"/>
            <a:ext cx="725412"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951" y="0"/>
                  <a:pt x="21159" y="105"/>
                  <a:pt x="21335" y="317"/>
                </a:cubicBezTo>
                <a:cubicBezTo>
                  <a:pt x="21511" y="528"/>
                  <a:pt x="21599" y="778"/>
                  <a:pt x="21599" y="1069"/>
                </a:cubicBezTo>
                <a:lnTo>
                  <a:pt x="21599" y="20501"/>
                </a:lnTo>
                <a:cubicBezTo>
                  <a:pt x="21599" y="20812"/>
                  <a:pt x="21511" y="21074"/>
                  <a:pt x="21335" y="21282"/>
                </a:cubicBezTo>
                <a:cubicBezTo>
                  <a:pt x="21159" y="21494"/>
                  <a:pt x="20951" y="21599"/>
                  <a:pt x="20708" y="21599"/>
                </a:cubicBezTo>
                <a:lnTo>
                  <a:pt x="913" y="21599"/>
                </a:lnTo>
                <a:cubicBezTo>
                  <a:pt x="656" y="21599"/>
                  <a:pt x="440" y="21494"/>
                  <a:pt x="261" y="21282"/>
                </a:cubicBezTo>
                <a:cubicBezTo>
                  <a:pt x="85" y="21074"/>
                  <a:pt x="0" y="20812"/>
                  <a:pt x="0" y="20501"/>
                </a:cubicBezTo>
                <a:lnTo>
                  <a:pt x="0" y="1069"/>
                </a:lnTo>
                <a:cubicBezTo>
                  <a:pt x="0" y="778"/>
                  <a:pt x="85" y="528"/>
                  <a:pt x="261" y="317"/>
                </a:cubicBezTo>
                <a:cubicBezTo>
                  <a:pt x="438" y="105"/>
                  <a:pt x="653" y="0"/>
                  <a:pt x="913" y="0"/>
                </a:cubicBezTo>
                <a:lnTo>
                  <a:pt x="20708" y="0"/>
                </a:lnTo>
                <a:close/>
                <a:moveTo>
                  <a:pt x="19805" y="6483"/>
                </a:moveTo>
                <a:cubicBezTo>
                  <a:pt x="19313" y="6483"/>
                  <a:pt x="18845" y="6368"/>
                  <a:pt x="18400" y="6139"/>
                </a:cubicBezTo>
                <a:cubicBezTo>
                  <a:pt x="17954" y="5910"/>
                  <a:pt x="17572" y="5601"/>
                  <a:pt x="17257" y="5217"/>
                </a:cubicBezTo>
                <a:cubicBezTo>
                  <a:pt x="16941" y="4832"/>
                  <a:pt x="16686" y="4376"/>
                  <a:pt x="16490" y="3845"/>
                </a:cubicBezTo>
                <a:cubicBezTo>
                  <a:pt x="16297" y="3316"/>
                  <a:pt x="16196" y="2755"/>
                  <a:pt x="16196" y="2164"/>
                </a:cubicBezTo>
                <a:lnTo>
                  <a:pt x="5405" y="2164"/>
                </a:lnTo>
                <a:cubicBezTo>
                  <a:pt x="5405" y="2755"/>
                  <a:pt x="5310" y="3316"/>
                  <a:pt x="5116" y="3845"/>
                </a:cubicBezTo>
                <a:cubicBezTo>
                  <a:pt x="4925" y="4376"/>
                  <a:pt x="4668" y="4832"/>
                  <a:pt x="4350" y="5217"/>
                </a:cubicBezTo>
                <a:cubicBezTo>
                  <a:pt x="4029" y="5601"/>
                  <a:pt x="3650" y="5910"/>
                  <a:pt x="3207" y="6139"/>
                </a:cubicBezTo>
                <a:cubicBezTo>
                  <a:pt x="2766" y="6368"/>
                  <a:pt x="2298" y="6483"/>
                  <a:pt x="1811" y="6483"/>
                </a:cubicBezTo>
                <a:lnTo>
                  <a:pt x="1811" y="15116"/>
                </a:lnTo>
                <a:cubicBezTo>
                  <a:pt x="2298" y="15116"/>
                  <a:pt x="2768" y="15231"/>
                  <a:pt x="3207" y="15463"/>
                </a:cubicBezTo>
                <a:cubicBezTo>
                  <a:pt x="3650" y="15692"/>
                  <a:pt x="4029" y="15998"/>
                  <a:pt x="4350" y="16382"/>
                </a:cubicBezTo>
                <a:cubicBezTo>
                  <a:pt x="4671" y="16767"/>
                  <a:pt x="4925" y="17223"/>
                  <a:pt x="5116" y="17754"/>
                </a:cubicBezTo>
                <a:cubicBezTo>
                  <a:pt x="5310" y="18283"/>
                  <a:pt x="5405" y="18844"/>
                  <a:pt x="5405" y="19434"/>
                </a:cubicBezTo>
                <a:lnTo>
                  <a:pt x="16196" y="19434"/>
                </a:lnTo>
                <a:cubicBezTo>
                  <a:pt x="16196" y="18844"/>
                  <a:pt x="16297" y="18283"/>
                  <a:pt x="16490" y="17754"/>
                </a:cubicBezTo>
                <a:cubicBezTo>
                  <a:pt x="16686" y="17223"/>
                  <a:pt x="16943" y="16767"/>
                  <a:pt x="17257" y="16382"/>
                </a:cubicBezTo>
                <a:cubicBezTo>
                  <a:pt x="17570" y="15998"/>
                  <a:pt x="17952" y="15692"/>
                  <a:pt x="18395" y="15463"/>
                </a:cubicBezTo>
                <a:cubicBezTo>
                  <a:pt x="18836" y="15231"/>
                  <a:pt x="19306" y="15116"/>
                  <a:pt x="19805" y="15116"/>
                </a:cubicBezTo>
                <a:lnTo>
                  <a:pt x="19805" y="6483"/>
                </a:lnTo>
                <a:close/>
                <a:moveTo>
                  <a:pt x="10803" y="3768"/>
                </a:moveTo>
                <a:cubicBezTo>
                  <a:pt x="11430" y="3768"/>
                  <a:pt x="12013" y="3951"/>
                  <a:pt x="12556" y="4318"/>
                </a:cubicBezTo>
                <a:cubicBezTo>
                  <a:pt x="13100" y="4682"/>
                  <a:pt x="13574" y="5181"/>
                  <a:pt x="13981" y="5813"/>
                </a:cubicBezTo>
                <a:cubicBezTo>
                  <a:pt x="14387" y="6447"/>
                  <a:pt x="14710" y="7194"/>
                  <a:pt x="14953" y="8051"/>
                </a:cubicBezTo>
                <a:cubicBezTo>
                  <a:pt x="15195" y="8909"/>
                  <a:pt x="15315" y="9826"/>
                  <a:pt x="15315" y="10801"/>
                </a:cubicBezTo>
                <a:cubicBezTo>
                  <a:pt x="15315" y="11776"/>
                  <a:pt x="15193" y="12690"/>
                  <a:pt x="14953" y="13548"/>
                </a:cubicBezTo>
                <a:cubicBezTo>
                  <a:pt x="14708" y="14405"/>
                  <a:pt x="14387" y="15152"/>
                  <a:pt x="13981" y="15786"/>
                </a:cubicBezTo>
                <a:cubicBezTo>
                  <a:pt x="13574" y="16418"/>
                  <a:pt x="13100" y="16917"/>
                  <a:pt x="12551" y="17284"/>
                </a:cubicBezTo>
                <a:cubicBezTo>
                  <a:pt x="12005" y="17648"/>
                  <a:pt x="11423" y="17831"/>
                  <a:pt x="10803" y="17831"/>
                </a:cubicBezTo>
                <a:cubicBezTo>
                  <a:pt x="10179" y="17831"/>
                  <a:pt x="9594" y="17648"/>
                  <a:pt x="9045" y="17284"/>
                </a:cubicBezTo>
                <a:cubicBezTo>
                  <a:pt x="8497" y="16917"/>
                  <a:pt x="8022" y="16418"/>
                  <a:pt x="7616" y="15786"/>
                </a:cubicBezTo>
                <a:cubicBezTo>
                  <a:pt x="7209" y="15152"/>
                  <a:pt x="6891" y="14405"/>
                  <a:pt x="6661" y="13548"/>
                </a:cubicBezTo>
                <a:cubicBezTo>
                  <a:pt x="6428" y="12690"/>
                  <a:pt x="6313" y="11776"/>
                  <a:pt x="6313" y="10801"/>
                </a:cubicBezTo>
                <a:cubicBezTo>
                  <a:pt x="6313" y="9826"/>
                  <a:pt x="6428" y="8909"/>
                  <a:pt x="6661" y="8051"/>
                </a:cubicBezTo>
                <a:cubicBezTo>
                  <a:pt x="6891" y="7194"/>
                  <a:pt x="7209" y="6447"/>
                  <a:pt x="7616" y="5813"/>
                </a:cubicBezTo>
                <a:cubicBezTo>
                  <a:pt x="8022" y="5181"/>
                  <a:pt x="8497" y="4682"/>
                  <a:pt x="9045" y="4318"/>
                </a:cubicBezTo>
                <a:cubicBezTo>
                  <a:pt x="9594" y="3951"/>
                  <a:pt x="10179" y="3768"/>
                  <a:pt x="10803" y="3768"/>
                </a:cubicBezTo>
                <a:moveTo>
                  <a:pt x="13489" y="13078"/>
                </a:moveTo>
                <a:lnTo>
                  <a:pt x="11836" y="13078"/>
                </a:lnTo>
                <a:lnTo>
                  <a:pt x="11836" y="5640"/>
                </a:lnTo>
                <a:lnTo>
                  <a:pt x="10196" y="5640"/>
                </a:lnTo>
                <a:lnTo>
                  <a:pt x="8108" y="7972"/>
                </a:lnTo>
                <a:lnTo>
                  <a:pt x="9209" y="9365"/>
                </a:lnTo>
                <a:lnTo>
                  <a:pt x="9667" y="8871"/>
                </a:lnTo>
                <a:cubicBezTo>
                  <a:pt x="9728" y="8815"/>
                  <a:pt x="9775" y="8753"/>
                  <a:pt x="9802" y="8683"/>
                </a:cubicBezTo>
                <a:cubicBezTo>
                  <a:pt x="9831" y="8612"/>
                  <a:pt x="9858" y="8560"/>
                  <a:pt x="9890" y="8521"/>
                </a:cubicBezTo>
                <a:cubicBezTo>
                  <a:pt x="9922" y="8501"/>
                  <a:pt x="9951" y="8460"/>
                  <a:pt x="9983" y="8380"/>
                </a:cubicBezTo>
                <a:lnTo>
                  <a:pt x="10008" y="8380"/>
                </a:lnTo>
                <a:lnTo>
                  <a:pt x="10008" y="8607"/>
                </a:lnTo>
                <a:cubicBezTo>
                  <a:pt x="10008" y="8680"/>
                  <a:pt x="10003" y="8756"/>
                  <a:pt x="9995" y="8839"/>
                </a:cubicBezTo>
                <a:cubicBezTo>
                  <a:pt x="9988" y="8918"/>
                  <a:pt x="9983" y="9003"/>
                  <a:pt x="9983" y="9100"/>
                </a:cubicBezTo>
                <a:lnTo>
                  <a:pt x="9983" y="13078"/>
                </a:lnTo>
                <a:lnTo>
                  <a:pt x="8355" y="13078"/>
                </a:lnTo>
                <a:lnTo>
                  <a:pt x="8355" y="14890"/>
                </a:lnTo>
                <a:lnTo>
                  <a:pt x="13489" y="14890"/>
                </a:lnTo>
                <a:lnTo>
                  <a:pt x="13489" y="13078"/>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5" name="AutoShape 36"/>
          <p:cNvSpPr>
            <a:spLocks/>
          </p:cNvSpPr>
          <p:nvPr/>
        </p:nvSpPr>
        <p:spPr bwMode="auto">
          <a:xfrm>
            <a:off x="22656740" y="4768386"/>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0218"/>
                </a:moveTo>
                <a:cubicBezTo>
                  <a:pt x="21518" y="10382"/>
                  <a:pt x="21599" y="10574"/>
                  <a:pt x="21599" y="10800"/>
                </a:cubicBezTo>
                <a:cubicBezTo>
                  <a:pt x="21599" y="11023"/>
                  <a:pt x="21518" y="11217"/>
                  <a:pt x="21357" y="11381"/>
                </a:cubicBezTo>
                <a:lnTo>
                  <a:pt x="17895" y="14840"/>
                </a:lnTo>
                <a:cubicBezTo>
                  <a:pt x="17649" y="15086"/>
                  <a:pt x="17448" y="15173"/>
                  <a:pt x="17285" y="15103"/>
                </a:cubicBezTo>
                <a:cubicBezTo>
                  <a:pt x="17121" y="15038"/>
                  <a:pt x="17042" y="14829"/>
                  <a:pt x="17042" y="14476"/>
                </a:cubicBezTo>
                <a:lnTo>
                  <a:pt x="17042" y="12096"/>
                </a:lnTo>
                <a:lnTo>
                  <a:pt x="12159" y="12096"/>
                </a:lnTo>
                <a:lnTo>
                  <a:pt x="12159" y="17031"/>
                </a:lnTo>
                <a:lnTo>
                  <a:pt x="14483" y="17031"/>
                </a:lnTo>
                <a:cubicBezTo>
                  <a:pt x="14836" y="17031"/>
                  <a:pt x="15048" y="17113"/>
                  <a:pt x="15121" y="17280"/>
                </a:cubicBezTo>
                <a:cubicBezTo>
                  <a:pt x="15192" y="17449"/>
                  <a:pt x="15102" y="17647"/>
                  <a:pt x="14850" y="17884"/>
                </a:cubicBezTo>
                <a:lnTo>
                  <a:pt x="11388" y="21340"/>
                </a:lnTo>
                <a:cubicBezTo>
                  <a:pt x="11225" y="21504"/>
                  <a:pt x="11032" y="21588"/>
                  <a:pt x="10807" y="21599"/>
                </a:cubicBezTo>
                <a:cubicBezTo>
                  <a:pt x="10581" y="21599"/>
                  <a:pt x="10389" y="21512"/>
                  <a:pt x="10225" y="21340"/>
                </a:cubicBezTo>
                <a:lnTo>
                  <a:pt x="6763" y="17884"/>
                </a:lnTo>
                <a:cubicBezTo>
                  <a:pt x="6520" y="17638"/>
                  <a:pt x="6430" y="17438"/>
                  <a:pt x="6492" y="17274"/>
                </a:cubicBezTo>
                <a:cubicBezTo>
                  <a:pt x="6554" y="17110"/>
                  <a:pt x="6763" y="17031"/>
                  <a:pt x="7116" y="17031"/>
                </a:cubicBezTo>
                <a:lnTo>
                  <a:pt x="9440" y="17031"/>
                </a:lnTo>
                <a:lnTo>
                  <a:pt x="9440" y="12096"/>
                </a:lnTo>
                <a:lnTo>
                  <a:pt x="4571" y="12096"/>
                </a:lnTo>
                <a:lnTo>
                  <a:pt x="4571" y="14476"/>
                </a:lnTo>
                <a:cubicBezTo>
                  <a:pt x="4571" y="14829"/>
                  <a:pt x="4489" y="15038"/>
                  <a:pt x="4320" y="15103"/>
                </a:cubicBezTo>
                <a:cubicBezTo>
                  <a:pt x="4153" y="15173"/>
                  <a:pt x="3950" y="15086"/>
                  <a:pt x="3704" y="14840"/>
                </a:cubicBezTo>
                <a:lnTo>
                  <a:pt x="242" y="11381"/>
                </a:lnTo>
                <a:cubicBezTo>
                  <a:pt x="81" y="11217"/>
                  <a:pt x="0" y="11023"/>
                  <a:pt x="0" y="10800"/>
                </a:cubicBezTo>
                <a:cubicBezTo>
                  <a:pt x="0" y="10574"/>
                  <a:pt x="81" y="10382"/>
                  <a:pt x="242" y="10218"/>
                </a:cubicBezTo>
                <a:lnTo>
                  <a:pt x="3704" y="6756"/>
                </a:lnTo>
                <a:cubicBezTo>
                  <a:pt x="3950" y="6513"/>
                  <a:pt x="4153" y="6426"/>
                  <a:pt x="4320" y="6494"/>
                </a:cubicBezTo>
                <a:cubicBezTo>
                  <a:pt x="4489" y="6561"/>
                  <a:pt x="4571" y="6770"/>
                  <a:pt x="4571" y="7120"/>
                </a:cubicBezTo>
                <a:lnTo>
                  <a:pt x="4571" y="9422"/>
                </a:lnTo>
                <a:lnTo>
                  <a:pt x="9440" y="9422"/>
                </a:lnTo>
                <a:lnTo>
                  <a:pt x="9440" y="4568"/>
                </a:lnTo>
                <a:lnTo>
                  <a:pt x="7116" y="4568"/>
                </a:lnTo>
                <a:cubicBezTo>
                  <a:pt x="6783" y="4568"/>
                  <a:pt x="6582" y="4486"/>
                  <a:pt x="6506" y="4317"/>
                </a:cubicBezTo>
                <a:cubicBezTo>
                  <a:pt x="6435" y="4153"/>
                  <a:pt x="6520" y="3950"/>
                  <a:pt x="6763" y="3715"/>
                </a:cubicBezTo>
                <a:lnTo>
                  <a:pt x="10225" y="256"/>
                </a:lnTo>
                <a:cubicBezTo>
                  <a:pt x="10389" y="93"/>
                  <a:pt x="10581" y="8"/>
                  <a:pt x="10807" y="0"/>
                </a:cubicBezTo>
                <a:cubicBezTo>
                  <a:pt x="11032" y="0"/>
                  <a:pt x="11225" y="84"/>
                  <a:pt x="11388" y="256"/>
                </a:cubicBezTo>
                <a:lnTo>
                  <a:pt x="14850" y="3715"/>
                </a:lnTo>
                <a:cubicBezTo>
                  <a:pt x="15093" y="3958"/>
                  <a:pt x="15181" y="4161"/>
                  <a:pt x="15113" y="4325"/>
                </a:cubicBezTo>
                <a:cubicBezTo>
                  <a:pt x="15048" y="4486"/>
                  <a:pt x="14836" y="4568"/>
                  <a:pt x="14483" y="4568"/>
                </a:cubicBezTo>
                <a:lnTo>
                  <a:pt x="12159" y="4568"/>
                </a:lnTo>
                <a:lnTo>
                  <a:pt x="12159" y="9422"/>
                </a:lnTo>
                <a:lnTo>
                  <a:pt x="17042" y="9422"/>
                </a:lnTo>
                <a:lnTo>
                  <a:pt x="17042" y="7120"/>
                </a:lnTo>
                <a:cubicBezTo>
                  <a:pt x="17042" y="6770"/>
                  <a:pt x="17121" y="6561"/>
                  <a:pt x="17285" y="6494"/>
                </a:cubicBezTo>
                <a:cubicBezTo>
                  <a:pt x="17448" y="6426"/>
                  <a:pt x="17649" y="6513"/>
                  <a:pt x="17895" y="6756"/>
                </a:cubicBezTo>
                <a:lnTo>
                  <a:pt x="21357" y="10218"/>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6" name="AutoShape 37"/>
          <p:cNvSpPr>
            <a:spLocks/>
          </p:cNvSpPr>
          <p:nvPr/>
        </p:nvSpPr>
        <p:spPr bwMode="auto">
          <a:xfrm>
            <a:off x="18015512" y="7754242"/>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12" y="0"/>
                </a:moveTo>
                <a:cubicBezTo>
                  <a:pt x="20751" y="0"/>
                  <a:pt x="21033" y="104"/>
                  <a:pt x="21260" y="316"/>
                </a:cubicBezTo>
                <a:cubicBezTo>
                  <a:pt x="21487" y="530"/>
                  <a:pt x="21599" y="790"/>
                  <a:pt x="21599" y="1109"/>
                </a:cubicBezTo>
                <a:lnTo>
                  <a:pt x="21599" y="15003"/>
                </a:lnTo>
                <a:cubicBezTo>
                  <a:pt x="21599" y="15537"/>
                  <a:pt x="21466" y="16008"/>
                  <a:pt x="21203" y="16415"/>
                </a:cubicBezTo>
                <a:cubicBezTo>
                  <a:pt x="20936" y="16827"/>
                  <a:pt x="20582" y="17169"/>
                  <a:pt x="20143" y="17446"/>
                </a:cubicBezTo>
                <a:cubicBezTo>
                  <a:pt x="19700" y="17719"/>
                  <a:pt x="19219" y="17931"/>
                  <a:pt x="18701" y="18078"/>
                </a:cubicBezTo>
                <a:cubicBezTo>
                  <a:pt x="18177" y="18228"/>
                  <a:pt x="17668" y="18301"/>
                  <a:pt x="17174" y="18301"/>
                </a:cubicBezTo>
                <a:cubicBezTo>
                  <a:pt x="16686" y="18301"/>
                  <a:pt x="16172" y="18228"/>
                  <a:pt x="15644" y="18078"/>
                </a:cubicBezTo>
                <a:cubicBezTo>
                  <a:pt x="15117" y="17931"/>
                  <a:pt x="14642" y="17719"/>
                  <a:pt x="14215" y="17446"/>
                </a:cubicBezTo>
                <a:cubicBezTo>
                  <a:pt x="13788" y="17169"/>
                  <a:pt x="13445" y="16830"/>
                  <a:pt x="13179" y="16423"/>
                </a:cubicBezTo>
                <a:cubicBezTo>
                  <a:pt x="12912" y="16019"/>
                  <a:pt x="12779" y="15545"/>
                  <a:pt x="12779" y="15003"/>
                </a:cubicBezTo>
                <a:cubicBezTo>
                  <a:pt x="12779" y="14492"/>
                  <a:pt x="12912" y="14029"/>
                  <a:pt x="13179" y="13611"/>
                </a:cubicBezTo>
                <a:cubicBezTo>
                  <a:pt x="13445" y="13198"/>
                  <a:pt x="13788" y="12851"/>
                  <a:pt x="14215" y="12572"/>
                </a:cubicBezTo>
                <a:cubicBezTo>
                  <a:pt x="14642" y="12295"/>
                  <a:pt x="15117" y="12080"/>
                  <a:pt x="15644" y="11936"/>
                </a:cubicBezTo>
                <a:cubicBezTo>
                  <a:pt x="16172" y="11792"/>
                  <a:pt x="16686" y="11719"/>
                  <a:pt x="17174" y="11719"/>
                </a:cubicBezTo>
                <a:cubicBezTo>
                  <a:pt x="17441" y="11719"/>
                  <a:pt x="17692" y="11736"/>
                  <a:pt x="17940" y="11775"/>
                </a:cubicBezTo>
                <a:cubicBezTo>
                  <a:pt x="18183" y="11812"/>
                  <a:pt x="18422" y="11854"/>
                  <a:pt x="18652" y="11908"/>
                </a:cubicBezTo>
                <a:lnTo>
                  <a:pt x="18652" y="4648"/>
                </a:lnTo>
                <a:lnTo>
                  <a:pt x="8823" y="7285"/>
                </a:lnTo>
                <a:lnTo>
                  <a:pt x="8823" y="18301"/>
                </a:lnTo>
                <a:cubicBezTo>
                  <a:pt x="8823" y="18835"/>
                  <a:pt x="8690" y="19307"/>
                  <a:pt x="8423" y="19716"/>
                </a:cubicBezTo>
                <a:cubicBezTo>
                  <a:pt x="8157" y="20125"/>
                  <a:pt x="7811" y="20467"/>
                  <a:pt x="7384" y="20744"/>
                </a:cubicBezTo>
                <a:cubicBezTo>
                  <a:pt x="6960" y="21018"/>
                  <a:pt x="6485" y="21230"/>
                  <a:pt x="5955" y="21376"/>
                </a:cubicBezTo>
                <a:cubicBezTo>
                  <a:pt x="5428" y="21526"/>
                  <a:pt x="4919" y="21599"/>
                  <a:pt x="4425" y="21599"/>
                </a:cubicBezTo>
                <a:cubicBezTo>
                  <a:pt x="3913" y="21599"/>
                  <a:pt x="3398" y="21526"/>
                  <a:pt x="2880" y="21376"/>
                </a:cubicBezTo>
                <a:cubicBezTo>
                  <a:pt x="2362" y="21230"/>
                  <a:pt x="1887" y="21018"/>
                  <a:pt x="1450" y="20744"/>
                </a:cubicBezTo>
                <a:cubicBezTo>
                  <a:pt x="1014" y="20467"/>
                  <a:pt x="666" y="20125"/>
                  <a:pt x="399" y="19716"/>
                </a:cubicBezTo>
                <a:cubicBezTo>
                  <a:pt x="133" y="19307"/>
                  <a:pt x="0" y="18835"/>
                  <a:pt x="0" y="18301"/>
                </a:cubicBezTo>
                <a:cubicBezTo>
                  <a:pt x="0" y="17790"/>
                  <a:pt x="133" y="17327"/>
                  <a:pt x="399" y="16909"/>
                </a:cubicBezTo>
                <a:cubicBezTo>
                  <a:pt x="666" y="16497"/>
                  <a:pt x="1014" y="16149"/>
                  <a:pt x="1450" y="15870"/>
                </a:cubicBezTo>
                <a:cubicBezTo>
                  <a:pt x="1887" y="15590"/>
                  <a:pt x="2362" y="15376"/>
                  <a:pt x="2880" y="15229"/>
                </a:cubicBezTo>
                <a:cubicBezTo>
                  <a:pt x="3398" y="15079"/>
                  <a:pt x="3913" y="15003"/>
                  <a:pt x="4425" y="15003"/>
                </a:cubicBezTo>
                <a:cubicBezTo>
                  <a:pt x="4667" y="15003"/>
                  <a:pt x="4913" y="15023"/>
                  <a:pt x="5158" y="15059"/>
                </a:cubicBezTo>
                <a:cubicBezTo>
                  <a:pt x="5403" y="15096"/>
                  <a:pt x="5649" y="15144"/>
                  <a:pt x="5888" y="15209"/>
                </a:cubicBezTo>
                <a:lnTo>
                  <a:pt x="5888" y="4676"/>
                </a:lnTo>
                <a:cubicBezTo>
                  <a:pt x="5888" y="4433"/>
                  <a:pt x="5967" y="4216"/>
                  <a:pt x="6121" y="4029"/>
                </a:cubicBezTo>
                <a:cubicBezTo>
                  <a:pt x="6276" y="3837"/>
                  <a:pt x="6482" y="3707"/>
                  <a:pt x="6745" y="3634"/>
                </a:cubicBezTo>
                <a:cubicBezTo>
                  <a:pt x="6966" y="3583"/>
                  <a:pt x="7445" y="3453"/>
                  <a:pt x="8187" y="3241"/>
                </a:cubicBezTo>
                <a:cubicBezTo>
                  <a:pt x="8926" y="3035"/>
                  <a:pt x="9786" y="2798"/>
                  <a:pt x="10771" y="2533"/>
                </a:cubicBezTo>
                <a:cubicBezTo>
                  <a:pt x="11755" y="2267"/>
                  <a:pt x="12791" y="1985"/>
                  <a:pt x="13888" y="1688"/>
                </a:cubicBezTo>
                <a:cubicBezTo>
                  <a:pt x="14984" y="1392"/>
                  <a:pt x="16005" y="1118"/>
                  <a:pt x="16947" y="872"/>
                </a:cubicBezTo>
                <a:cubicBezTo>
                  <a:pt x="17892" y="624"/>
                  <a:pt x="18683" y="415"/>
                  <a:pt x="19328" y="248"/>
                </a:cubicBezTo>
                <a:cubicBezTo>
                  <a:pt x="19976" y="81"/>
                  <a:pt x="20336" y="0"/>
                  <a:pt x="20412" y="0"/>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7" name="AutoShape 38"/>
          <p:cNvSpPr>
            <a:spLocks/>
          </p:cNvSpPr>
          <p:nvPr/>
        </p:nvSpPr>
        <p:spPr bwMode="auto">
          <a:xfrm>
            <a:off x="12583083" y="5732557"/>
            <a:ext cx="495466"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8" name="AutoShape 39"/>
          <p:cNvSpPr>
            <a:spLocks/>
          </p:cNvSpPr>
          <p:nvPr/>
        </p:nvSpPr>
        <p:spPr bwMode="auto">
          <a:xfrm>
            <a:off x="13717280" y="5720915"/>
            <a:ext cx="495466" cy="483139"/>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9" name="AutoShape 40"/>
          <p:cNvSpPr>
            <a:spLocks/>
          </p:cNvSpPr>
          <p:nvPr/>
        </p:nvSpPr>
        <p:spPr bwMode="auto">
          <a:xfrm>
            <a:off x="14935053" y="5720915"/>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6"/>
                  <a:pt x="20201" y="5279"/>
                  <a:pt x="20760" y="6590"/>
                </a:cubicBezTo>
                <a:cubicBezTo>
                  <a:pt x="21317" y="7903"/>
                  <a:pt x="21599" y="9306"/>
                  <a:pt x="21599" y="10800"/>
                </a:cubicBezTo>
                <a:cubicBezTo>
                  <a:pt x="21599" y="12296"/>
                  <a:pt x="21317" y="13699"/>
                  <a:pt x="20760" y="15009"/>
                </a:cubicBezTo>
                <a:cubicBezTo>
                  <a:pt x="20201" y="16322"/>
                  <a:pt x="19430" y="17466"/>
                  <a:pt x="18449" y="18443"/>
                </a:cubicBezTo>
                <a:cubicBezTo>
                  <a:pt x="17463" y="19423"/>
                  <a:pt x="16319" y="20191"/>
                  <a:pt x="15011" y="20752"/>
                </a:cubicBezTo>
                <a:cubicBezTo>
                  <a:pt x="13705" y="21320"/>
                  <a:pt x="12301" y="21599"/>
                  <a:pt x="10807" y="21599"/>
                </a:cubicBezTo>
                <a:cubicBezTo>
                  <a:pt x="9309" y="21599"/>
                  <a:pt x="7905" y="21320"/>
                  <a:pt x="6594" y="20752"/>
                </a:cubicBezTo>
                <a:cubicBezTo>
                  <a:pt x="5280" y="20191"/>
                  <a:pt x="4136" y="19423"/>
                  <a:pt x="3158" y="18443"/>
                </a:cubicBezTo>
                <a:cubicBezTo>
                  <a:pt x="2178" y="17466"/>
                  <a:pt x="1409" y="16322"/>
                  <a:pt x="847" y="15009"/>
                </a:cubicBezTo>
                <a:cubicBezTo>
                  <a:pt x="282" y="13699"/>
                  <a:pt x="0" y="12296"/>
                  <a:pt x="0" y="10800"/>
                </a:cubicBezTo>
                <a:cubicBezTo>
                  <a:pt x="0" y="9306"/>
                  <a:pt x="282" y="7903"/>
                  <a:pt x="847" y="6590"/>
                </a:cubicBezTo>
                <a:cubicBezTo>
                  <a:pt x="1409" y="5279"/>
                  <a:pt x="2181" y="4136"/>
                  <a:pt x="3158" y="3156"/>
                </a:cubicBezTo>
                <a:cubicBezTo>
                  <a:pt x="4136" y="2176"/>
                  <a:pt x="5280" y="1408"/>
                  <a:pt x="6594" y="847"/>
                </a:cubicBezTo>
                <a:cubicBezTo>
                  <a:pt x="7902" y="282"/>
                  <a:pt x="9306" y="0"/>
                  <a:pt x="10807" y="0"/>
                </a:cubicBezTo>
                <a:moveTo>
                  <a:pt x="10807" y="18355"/>
                </a:moveTo>
                <a:cubicBezTo>
                  <a:pt x="11860" y="18355"/>
                  <a:pt x="12844" y="18158"/>
                  <a:pt x="13756" y="17762"/>
                </a:cubicBezTo>
                <a:cubicBezTo>
                  <a:pt x="14666" y="17364"/>
                  <a:pt x="15463" y="16825"/>
                  <a:pt x="16147" y="16139"/>
                </a:cubicBezTo>
                <a:cubicBezTo>
                  <a:pt x="16836" y="15453"/>
                  <a:pt x="17378" y="14656"/>
                  <a:pt x="17774" y="13747"/>
                </a:cubicBezTo>
                <a:cubicBezTo>
                  <a:pt x="18169" y="12838"/>
                  <a:pt x="18367" y="11853"/>
                  <a:pt x="18367" y="10799"/>
                </a:cubicBezTo>
                <a:cubicBezTo>
                  <a:pt x="18367" y="9746"/>
                  <a:pt x="18169" y="8764"/>
                  <a:pt x="17774" y="7852"/>
                </a:cubicBezTo>
                <a:cubicBezTo>
                  <a:pt x="17376" y="6942"/>
                  <a:pt x="16836" y="6146"/>
                  <a:pt x="16147" y="5460"/>
                </a:cubicBezTo>
                <a:cubicBezTo>
                  <a:pt x="15466" y="4774"/>
                  <a:pt x="14666" y="4235"/>
                  <a:pt x="13748" y="3839"/>
                </a:cubicBezTo>
                <a:cubicBezTo>
                  <a:pt x="12832" y="3444"/>
                  <a:pt x="11852" y="3244"/>
                  <a:pt x="10807" y="3244"/>
                </a:cubicBezTo>
                <a:cubicBezTo>
                  <a:pt x="9753" y="3244"/>
                  <a:pt x="8764" y="3444"/>
                  <a:pt x="7851" y="3839"/>
                </a:cubicBezTo>
                <a:cubicBezTo>
                  <a:pt x="6936" y="4235"/>
                  <a:pt x="6139" y="4774"/>
                  <a:pt x="5455" y="5460"/>
                </a:cubicBezTo>
                <a:cubicBezTo>
                  <a:pt x="4772" y="6146"/>
                  <a:pt x="4235" y="6942"/>
                  <a:pt x="3839" y="7852"/>
                </a:cubicBezTo>
                <a:cubicBezTo>
                  <a:pt x="3444" y="8764"/>
                  <a:pt x="3246" y="9746"/>
                  <a:pt x="3246" y="10799"/>
                </a:cubicBezTo>
                <a:cubicBezTo>
                  <a:pt x="3246" y="11853"/>
                  <a:pt x="3444" y="12838"/>
                  <a:pt x="3839" y="13747"/>
                </a:cubicBezTo>
                <a:cubicBezTo>
                  <a:pt x="4238" y="14656"/>
                  <a:pt x="4774" y="15453"/>
                  <a:pt x="5455" y="16139"/>
                </a:cubicBezTo>
                <a:cubicBezTo>
                  <a:pt x="6136" y="16825"/>
                  <a:pt x="6933" y="17364"/>
                  <a:pt x="7851" y="17762"/>
                </a:cubicBezTo>
                <a:cubicBezTo>
                  <a:pt x="8764" y="18160"/>
                  <a:pt x="9753" y="18355"/>
                  <a:pt x="10807" y="18355"/>
                </a:cubicBezTo>
                <a:moveTo>
                  <a:pt x="14674" y="7397"/>
                </a:moveTo>
                <a:cubicBezTo>
                  <a:pt x="14765" y="7307"/>
                  <a:pt x="14889" y="7262"/>
                  <a:pt x="15047" y="7262"/>
                </a:cubicBezTo>
                <a:cubicBezTo>
                  <a:pt x="15206" y="7262"/>
                  <a:pt x="15333" y="7307"/>
                  <a:pt x="15432" y="7397"/>
                </a:cubicBezTo>
                <a:lnTo>
                  <a:pt x="16972" y="8950"/>
                </a:lnTo>
                <a:cubicBezTo>
                  <a:pt x="17065" y="9040"/>
                  <a:pt x="17113" y="9165"/>
                  <a:pt x="17118" y="9323"/>
                </a:cubicBezTo>
                <a:cubicBezTo>
                  <a:pt x="17121" y="9478"/>
                  <a:pt x="17073" y="9605"/>
                  <a:pt x="16972" y="9693"/>
                </a:cubicBezTo>
                <a:lnTo>
                  <a:pt x="11442" y="15235"/>
                </a:lnTo>
                <a:cubicBezTo>
                  <a:pt x="11335" y="15343"/>
                  <a:pt x="11188" y="15436"/>
                  <a:pt x="11004" y="15506"/>
                </a:cubicBezTo>
                <a:cubicBezTo>
                  <a:pt x="10821" y="15577"/>
                  <a:pt x="10651" y="15614"/>
                  <a:pt x="10496" y="15614"/>
                </a:cubicBezTo>
                <a:lnTo>
                  <a:pt x="8953" y="15614"/>
                </a:lnTo>
                <a:cubicBezTo>
                  <a:pt x="8809" y="15614"/>
                  <a:pt x="8645" y="15577"/>
                  <a:pt x="8453" y="15506"/>
                </a:cubicBezTo>
                <a:cubicBezTo>
                  <a:pt x="8261" y="15436"/>
                  <a:pt x="8114" y="15343"/>
                  <a:pt x="8007" y="15235"/>
                </a:cubicBezTo>
                <a:lnTo>
                  <a:pt x="4627" y="11855"/>
                </a:lnTo>
                <a:cubicBezTo>
                  <a:pt x="4537" y="11768"/>
                  <a:pt x="4492" y="11644"/>
                  <a:pt x="4492" y="11486"/>
                </a:cubicBezTo>
                <a:cubicBezTo>
                  <a:pt x="4492" y="11327"/>
                  <a:pt x="4537" y="11206"/>
                  <a:pt x="4627" y="11113"/>
                </a:cubicBezTo>
                <a:lnTo>
                  <a:pt x="6181" y="9560"/>
                </a:lnTo>
                <a:cubicBezTo>
                  <a:pt x="6272" y="9467"/>
                  <a:pt x="6396" y="9424"/>
                  <a:pt x="6554" y="9424"/>
                </a:cubicBezTo>
                <a:cubicBezTo>
                  <a:pt x="6713" y="9424"/>
                  <a:pt x="6837" y="9467"/>
                  <a:pt x="6927" y="9560"/>
                </a:cubicBezTo>
                <a:lnTo>
                  <a:pt x="9337" y="11994"/>
                </a:lnTo>
                <a:cubicBezTo>
                  <a:pt x="9597" y="12217"/>
                  <a:pt x="9860" y="12217"/>
                  <a:pt x="10120" y="11994"/>
                </a:cubicBezTo>
                <a:lnTo>
                  <a:pt x="14674" y="7397"/>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0" name="AutoShape 41"/>
          <p:cNvSpPr>
            <a:spLocks/>
          </p:cNvSpPr>
          <p:nvPr/>
        </p:nvSpPr>
        <p:spPr bwMode="auto">
          <a:xfrm>
            <a:off x="15985645" y="5720915"/>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1" name="AutoShape 42"/>
          <p:cNvSpPr>
            <a:spLocks/>
          </p:cNvSpPr>
          <p:nvPr/>
        </p:nvSpPr>
        <p:spPr bwMode="auto">
          <a:xfrm>
            <a:off x="6693147" y="5709175"/>
            <a:ext cx="497455" cy="5335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55" y="7482"/>
                </a:moveTo>
                <a:lnTo>
                  <a:pt x="5879" y="19672"/>
                </a:lnTo>
                <a:lnTo>
                  <a:pt x="0" y="21599"/>
                </a:lnTo>
                <a:lnTo>
                  <a:pt x="1929" y="15721"/>
                </a:lnTo>
                <a:lnTo>
                  <a:pt x="14117" y="3542"/>
                </a:lnTo>
                <a:lnTo>
                  <a:pt x="18055" y="7482"/>
                </a:lnTo>
                <a:close/>
                <a:moveTo>
                  <a:pt x="14484" y="6483"/>
                </a:moveTo>
                <a:cubicBezTo>
                  <a:pt x="14672" y="6295"/>
                  <a:pt x="14672" y="6092"/>
                  <a:pt x="14484" y="5878"/>
                </a:cubicBezTo>
                <a:cubicBezTo>
                  <a:pt x="14393" y="5784"/>
                  <a:pt x="14287" y="5737"/>
                  <a:pt x="14169" y="5737"/>
                </a:cubicBezTo>
                <a:cubicBezTo>
                  <a:pt x="14052" y="5737"/>
                  <a:pt x="13958" y="5784"/>
                  <a:pt x="13882" y="5878"/>
                </a:cubicBezTo>
                <a:lnTo>
                  <a:pt x="4179" y="15554"/>
                </a:lnTo>
                <a:cubicBezTo>
                  <a:pt x="4085" y="15648"/>
                  <a:pt x="4035" y="15751"/>
                  <a:pt x="4035" y="15868"/>
                </a:cubicBezTo>
                <a:cubicBezTo>
                  <a:pt x="4035" y="15986"/>
                  <a:pt x="4085" y="16092"/>
                  <a:pt x="4179" y="16186"/>
                </a:cubicBezTo>
                <a:cubicBezTo>
                  <a:pt x="4252" y="16262"/>
                  <a:pt x="4358" y="16297"/>
                  <a:pt x="4487" y="16297"/>
                </a:cubicBezTo>
                <a:cubicBezTo>
                  <a:pt x="4598" y="16297"/>
                  <a:pt x="4695" y="16262"/>
                  <a:pt x="4784" y="16186"/>
                </a:cubicBezTo>
                <a:lnTo>
                  <a:pt x="14484" y="6483"/>
                </a:lnTo>
                <a:close/>
                <a:moveTo>
                  <a:pt x="21106" y="2068"/>
                </a:moveTo>
                <a:cubicBezTo>
                  <a:pt x="21435" y="2394"/>
                  <a:pt x="21599" y="2790"/>
                  <a:pt x="21599" y="3254"/>
                </a:cubicBezTo>
                <a:cubicBezTo>
                  <a:pt x="21599" y="3721"/>
                  <a:pt x="21435" y="4109"/>
                  <a:pt x="21106" y="4429"/>
                </a:cubicBezTo>
                <a:lnTo>
                  <a:pt x="19435" y="6101"/>
                </a:lnTo>
                <a:lnTo>
                  <a:pt x="15497" y="2165"/>
                </a:lnTo>
                <a:lnTo>
                  <a:pt x="17171" y="490"/>
                </a:lnTo>
                <a:cubicBezTo>
                  <a:pt x="17494" y="164"/>
                  <a:pt x="17890" y="0"/>
                  <a:pt x="18348" y="0"/>
                </a:cubicBezTo>
                <a:cubicBezTo>
                  <a:pt x="18807" y="0"/>
                  <a:pt x="19203" y="164"/>
                  <a:pt x="19529" y="490"/>
                </a:cubicBezTo>
                <a:lnTo>
                  <a:pt x="20331" y="1266"/>
                </a:lnTo>
                <a:lnTo>
                  <a:pt x="21106" y="2068"/>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2" name="AutoShape 43"/>
          <p:cNvSpPr>
            <a:spLocks/>
          </p:cNvSpPr>
          <p:nvPr/>
        </p:nvSpPr>
        <p:spPr bwMode="auto">
          <a:xfrm>
            <a:off x="7766904" y="5707332"/>
            <a:ext cx="662114"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8"/>
                </a:cubicBezTo>
                <a:cubicBezTo>
                  <a:pt x="21470" y="798"/>
                  <a:pt x="21599" y="1177"/>
                  <a:pt x="21599" y="1615"/>
                </a:cubicBezTo>
                <a:lnTo>
                  <a:pt x="21599" y="19984"/>
                </a:lnTo>
                <a:cubicBezTo>
                  <a:pt x="21599" y="20422"/>
                  <a:pt x="21470" y="20803"/>
                  <a:pt x="21208" y="21124"/>
                </a:cubicBezTo>
                <a:cubicBezTo>
                  <a:pt x="20948" y="21441"/>
                  <a:pt x="20632" y="21599"/>
                  <a:pt x="20263" y="21599"/>
                </a:cubicBezTo>
                <a:lnTo>
                  <a:pt x="1346" y="21599"/>
                </a:lnTo>
                <a:cubicBezTo>
                  <a:pt x="981" y="21599"/>
                  <a:pt x="663" y="21441"/>
                  <a:pt x="396" y="21124"/>
                </a:cubicBezTo>
                <a:cubicBezTo>
                  <a:pt x="132" y="20803"/>
                  <a:pt x="0" y="20422"/>
                  <a:pt x="0" y="19984"/>
                </a:cubicBezTo>
                <a:lnTo>
                  <a:pt x="0" y="1615"/>
                </a:lnTo>
                <a:cubicBezTo>
                  <a:pt x="0" y="1177"/>
                  <a:pt x="132" y="798"/>
                  <a:pt x="396" y="478"/>
                </a:cubicBezTo>
                <a:cubicBezTo>
                  <a:pt x="661" y="158"/>
                  <a:pt x="979" y="0"/>
                  <a:pt x="1346" y="0"/>
                </a:cubicBezTo>
                <a:lnTo>
                  <a:pt x="20263" y="0"/>
                </a:lnTo>
                <a:close/>
                <a:moveTo>
                  <a:pt x="19805" y="2170"/>
                </a:moveTo>
                <a:lnTo>
                  <a:pt x="1801" y="2170"/>
                </a:lnTo>
                <a:lnTo>
                  <a:pt x="1801" y="19440"/>
                </a:lnTo>
                <a:lnTo>
                  <a:pt x="19805" y="19440"/>
                </a:lnTo>
                <a:lnTo>
                  <a:pt x="19805" y="2170"/>
                </a:lnTo>
                <a:close/>
                <a:moveTo>
                  <a:pt x="5425" y="8662"/>
                </a:moveTo>
                <a:cubicBezTo>
                  <a:pt x="4910" y="8662"/>
                  <a:pt x="4475" y="8454"/>
                  <a:pt x="4125" y="8034"/>
                </a:cubicBezTo>
                <a:cubicBezTo>
                  <a:pt x="3770" y="7611"/>
                  <a:pt x="3598" y="7103"/>
                  <a:pt x="3598" y="6512"/>
                </a:cubicBezTo>
                <a:cubicBezTo>
                  <a:pt x="3598" y="5895"/>
                  <a:pt x="3770" y="5372"/>
                  <a:pt x="4125" y="4952"/>
                </a:cubicBezTo>
                <a:cubicBezTo>
                  <a:pt x="4477" y="4526"/>
                  <a:pt x="4910" y="4321"/>
                  <a:pt x="5425" y="4321"/>
                </a:cubicBezTo>
                <a:cubicBezTo>
                  <a:pt x="5914" y="4321"/>
                  <a:pt x="6340" y="4529"/>
                  <a:pt x="6693" y="4952"/>
                </a:cubicBezTo>
                <a:cubicBezTo>
                  <a:pt x="7045" y="5372"/>
                  <a:pt x="7219" y="5895"/>
                  <a:pt x="7219" y="6512"/>
                </a:cubicBezTo>
                <a:cubicBezTo>
                  <a:pt x="7219" y="7103"/>
                  <a:pt x="7045" y="7611"/>
                  <a:pt x="6693" y="8034"/>
                </a:cubicBezTo>
                <a:cubicBezTo>
                  <a:pt x="6340" y="8454"/>
                  <a:pt x="5914" y="8662"/>
                  <a:pt x="5425" y="8662"/>
                </a:cubicBezTo>
                <a:moveTo>
                  <a:pt x="18001" y="17287"/>
                </a:moveTo>
                <a:lnTo>
                  <a:pt x="3598" y="17287"/>
                </a:lnTo>
                <a:lnTo>
                  <a:pt x="3598" y="15810"/>
                </a:lnTo>
                <a:lnTo>
                  <a:pt x="6845" y="10745"/>
                </a:lnTo>
                <a:lnTo>
                  <a:pt x="9045" y="12942"/>
                </a:lnTo>
                <a:lnTo>
                  <a:pt x="13193" y="5387"/>
                </a:lnTo>
                <a:lnTo>
                  <a:pt x="17998" y="11350"/>
                </a:lnTo>
                <a:lnTo>
                  <a:pt x="17998" y="17287"/>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3" name="AutoShape 44"/>
          <p:cNvSpPr>
            <a:spLocks/>
          </p:cNvSpPr>
          <p:nvPr/>
        </p:nvSpPr>
        <p:spPr bwMode="auto">
          <a:xfrm>
            <a:off x="9051085" y="5709175"/>
            <a:ext cx="495466" cy="5335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4" name="AutoShape 45"/>
          <p:cNvSpPr>
            <a:spLocks/>
          </p:cNvSpPr>
          <p:nvPr/>
        </p:nvSpPr>
        <p:spPr bwMode="auto">
          <a:xfrm>
            <a:off x="10225080" y="5707332"/>
            <a:ext cx="495466"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8" y="8467"/>
                </a:moveTo>
                <a:cubicBezTo>
                  <a:pt x="20642" y="8467"/>
                  <a:pt x="20953" y="8597"/>
                  <a:pt x="21212" y="8852"/>
                </a:cubicBezTo>
                <a:cubicBezTo>
                  <a:pt x="21470" y="9111"/>
                  <a:pt x="21599" y="9422"/>
                  <a:pt x="21599" y="9786"/>
                </a:cubicBezTo>
                <a:lnTo>
                  <a:pt x="21599" y="11813"/>
                </a:lnTo>
                <a:cubicBezTo>
                  <a:pt x="21599" y="12180"/>
                  <a:pt x="21470" y="12489"/>
                  <a:pt x="21212" y="12747"/>
                </a:cubicBezTo>
                <a:cubicBezTo>
                  <a:pt x="20953" y="13005"/>
                  <a:pt x="20642" y="13135"/>
                  <a:pt x="20278" y="13135"/>
                </a:cubicBezTo>
                <a:lnTo>
                  <a:pt x="13133" y="13135"/>
                </a:lnTo>
                <a:lnTo>
                  <a:pt x="13133" y="20251"/>
                </a:lnTo>
                <a:cubicBezTo>
                  <a:pt x="13133" y="20636"/>
                  <a:pt x="13004" y="20956"/>
                  <a:pt x="12746" y="21212"/>
                </a:cubicBezTo>
                <a:cubicBezTo>
                  <a:pt x="12487" y="21470"/>
                  <a:pt x="12176" y="21599"/>
                  <a:pt x="11811" y="21599"/>
                </a:cubicBezTo>
                <a:lnTo>
                  <a:pt x="9787" y="21599"/>
                </a:lnTo>
                <a:cubicBezTo>
                  <a:pt x="9423" y="21599"/>
                  <a:pt x="9112" y="21470"/>
                  <a:pt x="8853" y="21212"/>
                </a:cubicBezTo>
                <a:cubicBezTo>
                  <a:pt x="8592" y="20956"/>
                  <a:pt x="8466" y="20645"/>
                  <a:pt x="8466" y="20278"/>
                </a:cubicBezTo>
                <a:lnTo>
                  <a:pt x="8466" y="13135"/>
                </a:lnTo>
                <a:lnTo>
                  <a:pt x="1351" y="13135"/>
                </a:lnTo>
                <a:cubicBezTo>
                  <a:pt x="966" y="13135"/>
                  <a:pt x="646" y="13011"/>
                  <a:pt x="387" y="12762"/>
                </a:cubicBezTo>
                <a:cubicBezTo>
                  <a:pt x="129" y="12515"/>
                  <a:pt x="0" y="12198"/>
                  <a:pt x="0" y="11813"/>
                </a:cubicBezTo>
                <a:lnTo>
                  <a:pt x="0" y="9786"/>
                </a:lnTo>
                <a:cubicBezTo>
                  <a:pt x="0" y="9422"/>
                  <a:pt x="129" y="9114"/>
                  <a:pt x="387" y="8852"/>
                </a:cubicBezTo>
                <a:cubicBezTo>
                  <a:pt x="646" y="8597"/>
                  <a:pt x="954" y="8467"/>
                  <a:pt x="1321" y="8467"/>
                </a:cubicBezTo>
                <a:lnTo>
                  <a:pt x="8466" y="8467"/>
                </a:lnTo>
                <a:lnTo>
                  <a:pt x="8466" y="1351"/>
                </a:lnTo>
                <a:cubicBezTo>
                  <a:pt x="8466" y="966"/>
                  <a:pt x="8589" y="646"/>
                  <a:pt x="8839" y="387"/>
                </a:cubicBezTo>
                <a:cubicBezTo>
                  <a:pt x="9088" y="132"/>
                  <a:pt x="9403" y="0"/>
                  <a:pt x="9787" y="0"/>
                </a:cubicBezTo>
                <a:lnTo>
                  <a:pt x="11811" y="0"/>
                </a:lnTo>
                <a:cubicBezTo>
                  <a:pt x="12176" y="0"/>
                  <a:pt x="12487" y="132"/>
                  <a:pt x="12746" y="387"/>
                </a:cubicBezTo>
                <a:cubicBezTo>
                  <a:pt x="13004" y="646"/>
                  <a:pt x="13133" y="957"/>
                  <a:pt x="13133" y="1321"/>
                </a:cubicBezTo>
                <a:lnTo>
                  <a:pt x="13133" y="8467"/>
                </a:lnTo>
                <a:lnTo>
                  <a:pt x="20278" y="8467"/>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5" name="AutoShape 46"/>
          <p:cNvSpPr>
            <a:spLocks/>
          </p:cNvSpPr>
          <p:nvPr/>
        </p:nvSpPr>
        <p:spPr bwMode="auto">
          <a:xfrm>
            <a:off x="11424942" y="5707332"/>
            <a:ext cx="495466"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79"/>
                  <a:pt x="15011" y="847"/>
                </a:cubicBezTo>
                <a:cubicBezTo>
                  <a:pt x="16319" y="1408"/>
                  <a:pt x="17463" y="2176"/>
                  <a:pt x="18449" y="3156"/>
                </a:cubicBezTo>
                <a:cubicBezTo>
                  <a:pt x="19432" y="4136"/>
                  <a:pt x="20201" y="5279"/>
                  <a:pt x="20760" y="6590"/>
                </a:cubicBezTo>
                <a:cubicBezTo>
                  <a:pt x="21317" y="7903"/>
                  <a:pt x="21599" y="9306"/>
                  <a:pt x="21599" y="10799"/>
                </a:cubicBezTo>
                <a:cubicBezTo>
                  <a:pt x="21599" y="12296"/>
                  <a:pt x="21317" y="13699"/>
                  <a:pt x="20760" y="15009"/>
                </a:cubicBezTo>
                <a:cubicBezTo>
                  <a:pt x="20201" y="16322"/>
                  <a:pt x="19430" y="17466"/>
                  <a:pt x="18449" y="18443"/>
                </a:cubicBezTo>
                <a:cubicBezTo>
                  <a:pt x="17463" y="19422"/>
                  <a:pt x="16319" y="20191"/>
                  <a:pt x="15011" y="20755"/>
                </a:cubicBezTo>
                <a:cubicBezTo>
                  <a:pt x="13705" y="21320"/>
                  <a:pt x="12301" y="21599"/>
                  <a:pt x="10807" y="21599"/>
                </a:cubicBezTo>
                <a:cubicBezTo>
                  <a:pt x="9309" y="21599"/>
                  <a:pt x="7905" y="21320"/>
                  <a:pt x="6594" y="20755"/>
                </a:cubicBezTo>
                <a:cubicBezTo>
                  <a:pt x="5280" y="20191"/>
                  <a:pt x="4136" y="19423"/>
                  <a:pt x="3158" y="18443"/>
                </a:cubicBezTo>
                <a:cubicBezTo>
                  <a:pt x="2178" y="17466"/>
                  <a:pt x="1409" y="16322"/>
                  <a:pt x="847" y="15009"/>
                </a:cubicBezTo>
                <a:cubicBezTo>
                  <a:pt x="282" y="13699"/>
                  <a:pt x="0" y="12296"/>
                  <a:pt x="0" y="10799"/>
                </a:cubicBezTo>
                <a:cubicBezTo>
                  <a:pt x="0" y="9306"/>
                  <a:pt x="282" y="7903"/>
                  <a:pt x="847" y="6590"/>
                </a:cubicBezTo>
                <a:cubicBezTo>
                  <a:pt x="1409" y="5279"/>
                  <a:pt x="2181" y="4136"/>
                  <a:pt x="3158" y="3156"/>
                </a:cubicBezTo>
                <a:cubicBezTo>
                  <a:pt x="4136" y="2176"/>
                  <a:pt x="5280" y="1408"/>
                  <a:pt x="6594" y="847"/>
                </a:cubicBezTo>
                <a:cubicBezTo>
                  <a:pt x="7902" y="282"/>
                  <a:pt x="9306" y="0"/>
                  <a:pt x="10807" y="0"/>
                </a:cubicBezTo>
                <a:moveTo>
                  <a:pt x="17042" y="9749"/>
                </a:moveTo>
                <a:cubicBezTo>
                  <a:pt x="17042" y="9622"/>
                  <a:pt x="16994" y="9518"/>
                  <a:pt x="16898" y="9433"/>
                </a:cubicBezTo>
                <a:cubicBezTo>
                  <a:pt x="16805" y="9345"/>
                  <a:pt x="16703" y="9303"/>
                  <a:pt x="16596" y="9303"/>
                </a:cubicBezTo>
                <a:lnTo>
                  <a:pt x="12349" y="9303"/>
                </a:lnTo>
                <a:lnTo>
                  <a:pt x="12349" y="4627"/>
                </a:lnTo>
                <a:cubicBezTo>
                  <a:pt x="12349" y="4328"/>
                  <a:pt x="12202" y="4184"/>
                  <a:pt x="11917" y="4192"/>
                </a:cubicBezTo>
                <a:lnTo>
                  <a:pt x="9699" y="4192"/>
                </a:lnTo>
                <a:cubicBezTo>
                  <a:pt x="9402" y="4192"/>
                  <a:pt x="9253" y="4336"/>
                  <a:pt x="9253" y="4627"/>
                </a:cubicBezTo>
                <a:lnTo>
                  <a:pt x="9253" y="9303"/>
                </a:lnTo>
                <a:lnTo>
                  <a:pt x="5020" y="9303"/>
                </a:lnTo>
                <a:cubicBezTo>
                  <a:pt x="4724" y="9303"/>
                  <a:pt x="4574" y="9453"/>
                  <a:pt x="4574" y="9749"/>
                </a:cubicBezTo>
                <a:lnTo>
                  <a:pt x="4574" y="11884"/>
                </a:lnTo>
                <a:cubicBezTo>
                  <a:pt x="4574" y="12180"/>
                  <a:pt x="4724" y="12330"/>
                  <a:pt x="5020" y="12330"/>
                </a:cubicBezTo>
                <a:lnTo>
                  <a:pt x="9253" y="12330"/>
                </a:lnTo>
                <a:lnTo>
                  <a:pt x="9253" y="16980"/>
                </a:lnTo>
                <a:cubicBezTo>
                  <a:pt x="9253" y="17277"/>
                  <a:pt x="9402" y="17424"/>
                  <a:pt x="9699" y="17412"/>
                </a:cubicBezTo>
                <a:lnTo>
                  <a:pt x="11917" y="17412"/>
                </a:lnTo>
                <a:cubicBezTo>
                  <a:pt x="12214" y="17412"/>
                  <a:pt x="12358" y="17268"/>
                  <a:pt x="12349" y="16980"/>
                </a:cubicBezTo>
                <a:lnTo>
                  <a:pt x="12349" y="12330"/>
                </a:lnTo>
                <a:lnTo>
                  <a:pt x="16596" y="12330"/>
                </a:lnTo>
                <a:cubicBezTo>
                  <a:pt x="16703" y="12330"/>
                  <a:pt x="16805" y="12287"/>
                  <a:pt x="16898" y="12200"/>
                </a:cubicBezTo>
                <a:cubicBezTo>
                  <a:pt x="16994" y="12118"/>
                  <a:pt x="17042" y="12011"/>
                  <a:pt x="17042" y="11884"/>
                </a:cubicBezTo>
                <a:lnTo>
                  <a:pt x="17042" y="9749"/>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6" name="AutoShape 47"/>
          <p:cNvSpPr>
            <a:spLocks/>
          </p:cNvSpPr>
          <p:nvPr/>
        </p:nvSpPr>
        <p:spPr bwMode="auto">
          <a:xfrm>
            <a:off x="16923443" y="5722854"/>
            <a:ext cx="495466"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916" y="12964"/>
                </a:moveTo>
                <a:cubicBezTo>
                  <a:pt x="19281" y="12964"/>
                  <a:pt x="19631" y="13046"/>
                  <a:pt x="19959" y="13217"/>
                </a:cubicBezTo>
                <a:cubicBezTo>
                  <a:pt x="20287" y="13387"/>
                  <a:pt x="20571" y="13616"/>
                  <a:pt x="20806" y="13904"/>
                </a:cubicBezTo>
                <a:cubicBezTo>
                  <a:pt x="21049" y="14198"/>
                  <a:pt x="21240" y="14539"/>
                  <a:pt x="21384" y="14932"/>
                </a:cubicBezTo>
                <a:cubicBezTo>
                  <a:pt x="21529" y="15329"/>
                  <a:pt x="21599" y="15743"/>
                  <a:pt x="21599" y="16183"/>
                </a:cubicBezTo>
                <a:lnTo>
                  <a:pt x="21599" y="21050"/>
                </a:lnTo>
                <a:cubicBezTo>
                  <a:pt x="21599" y="21414"/>
                  <a:pt x="21448" y="21599"/>
                  <a:pt x="21142" y="21599"/>
                </a:cubicBezTo>
                <a:lnTo>
                  <a:pt x="457" y="21599"/>
                </a:lnTo>
                <a:cubicBezTo>
                  <a:pt x="151" y="21599"/>
                  <a:pt x="0" y="21414"/>
                  <a:pt x="0" y="21050"/>
                </a:cubicBezTo>
                <a:lnTo>
                  <a:pt x="0" y="16183"/>
                </a:lnTo>
                <a:cubicBezTo>
                  <a:pt x="0" y="15743"/>
                  <a:pt x="70" y="15329"/>
                  <a:pt x="215" y="14932"/>
                </a:cubicBezTo>
                <a:cubicBezTo>
                  <a:pt x="362" y="14539"/>
                  <a:pt x="558" y="14198"/>
                  <a:pt x="800" y="13904"/>
                </a:cubicBezTo>
                <a:cubicBezTo>
                  <a:pt x="1047" y="13616"/>
                  <a:pt x="1336" y="13387"/>
                  <a:pt x="1664" y="13217"/>
                </a:cubicBezTo>
                <a:cubicBezTo>
                  <a:pt x="1992" y="13046"/>
                  <a:pt x="2337" y="12964"/>
                  <a:pt x="2707" y="12964"/>
                </a:cubicBezTo>
                <a:lnTo>
                  <a:pt x="18916" y="12964"/>
                </a:lnTo>
                <a:close/>
                <a:moveTo>
                  <a:pt x="18459" y="18348"/>
                </a:moveTo>
                <a:cubicBezTo>
                  <a:pt x="18459" y="18198"/>
                  <a:pt x="18412" y="18069"/>
                  <a:pt x="18321" y="17963"/>
                </a:cubicBezTo>
                <a:cubicBezTo>
                  <a:pt x="18233" y="17855"/>
                  <a:pt x="18126" y="17802"/>
                  <a:pt x="17998" y="17802"/>
                </a:cubicBezTo>
                <a:lnTo>
                  <a:pt x="3596" y="17802"/>
                </a:lnTo>
                <a:cubicBezTo>
                  <a:pt x="3468" y="17802"/>
                  <a:pt x="3358" y="17852"/>
                  <a:pt x="3273" y="17954"/>
                </a:cubicBezTo>
                <a:cubicBezTo>
                  <a:pt x="3182" y="18057"/>
                  <a:pt x="3136" y="18189"/>
                  <a:pt x="3136" y="18348"/>
                </a:cubicBezTo>
                <a:lnTo>
                  <a:pt x="3136" y="18886"/>
                </a:lnTo>
                <a:cubicBezTo>
                  <a:pt x="3136" y="19032"/>
                  <a:pt x="3182" y="19156"/>
                  <a:pt x="3273" y="19259"/>
                </a:cubicBezTo>
                <a:cubicBezTo>
                  <a:pt x="3358" y="19356"/>
                  <a:pt x="3468" y="19403"/>
                  <a:pt x="3596" y="19403"/>
                </a:cubicBezTo>
                <a:lnTo>
                  <a:pt x="18001" y="19403"/>
                </a:lnTo>
                <a:cubicBezTo>
                  <a:pt x="18128" y="19403"/>
                  <a:pt x="18236" y="19358"/>
                  <a:pt x="18324" y="19265"/>
                </a:cubicBezTo>
                <a:cubicBezTo>
                  <a:pt x="18414" y="19168"/>
                  <a:pt x="18461" y="19041"/>
                  <a:pt x="18461" y="18886"/>
                </a:cubicBezTo>
                <a:lnTo>
                  <a:pt x="18461" y="18348"/>
                </a:lnTo>
                <a:close/>
                <a:moveTo>
                  <a:pt x="18001" y="11346"/>
                </a:moveTo>
                <a:lnTo>
                  <a:pt x="3598" y="11346"/>
                </a:lnTo>
                <a:lnTo>
                  <a:pt x="3598" y="1069"/>
                </a:lnTo>
                <a:cubicBezTo>
                  <a:pt x="3598" y="781"/>
                  <a:pt x="3684" y="528"/>
                  <a:pt x="3860" y="314"/>
                </a:cubicBezTo>
                <a:cubicBezTo>
                  <a:pt x="4034" y="105"/>
                  <a:pt x="4252" y="0"/>
                  <a:pt x="4511" y="0"/>
                </a:cubicBezTo>
                <a:lnTo>
                  <a:pt x="12140" y="0"/>
                </a:lnTo>
                <a:lnTo>
                  <a:pt x="12140" y="5386"/>
                </a:lnTo>
                <a:cubicBezTo>
                  <a:pt x="12140" y="5845"/>
                  <a:pt x="12274" y="6235"/>
                  <a:pt x="12539" y="6550"/>
                </a:cubicBezTo>
                <a:cubicBezTo>
                  <a:pt x="12803" y="6873"/>
                  <a:pt x="13119" y="7031"/>
                  <a:pt x="13489" y="7031"/>
                </a:cubicBezTo>
                <a:lnTo>
                  <a:pt x="18001" y="7031"/>
                </a:lnTo>
                <a:lnTo>
                  <a:pt x="18001" y="11346"/>
                </a:lnTo>
                <a:close/>
                <a:moveTo>
                  <a:pt x="18001" y="5386"/>
                </a:moveTo>
                <a:lnTo>
                  <a:pt x="13489" y="5386"/>
                </a:lnTo>
                <a:lnTo>
                  <a:pt x="13489" y="0"/>
                </a:lnTo>
                <a:lnTo>
                  <a:pt x="18001" y="5386"/>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7" name="AutoShape 48"/>
          <p:cNvSpPr>
            <a:spLocks/>
          </p:cNvSpPr>
          <p:nvPr/>
        </p:nvSpPr>
        <p:spPr bwMode="auto">
          <a:xfrm>
            <a:off x="17994526" y="5722854"/>
            <a:ext cx="497455" cy="485079"/>
          </a:xfrm>
          <a:custGeom>
            <a:avLst/>
            <a:gdLst>
              <a:gd name="T0" fmla="+- 0 10794 37"/>
              <a:gd name="T1" fmla="*/ T0 w 21514"/>
              <a:gd name="T2" fmla="+- 0 10805 11"/>
              <a:gd name="T3" fmla="*/ 10805 h 21589"/>
              <a:gd name="T4" fmla="+- 0 10794 37"/>
              <a:gd name="T5" fmla="*/ T4 w 21514"/>
              <a:gd name="T6" fmla="+- 0 10805 11"/>
              <a:gd name="T7" fmla="*/ 10805 h 21589"/>
              <a:gd name="T8" fmla="+- 0 10794 37"/>
              <a:gd name="T9" fmla="*/ T8 w 21514"/>
              <a:gd name="T10" fmla="+- 0 10805 11"/>
              <a:gd name="T11" fmla="*/ 10805 h 21589"/>
              <a:gd name="T12" fmla="+- 0 10794 37"/>
              <a:gd name="T13" fmla="*/ T12 w 21514"/>
              <a:gd name="T14" fmla="+- 0 10805 11"/>
              <a:gd name="T15" fmla="*/ 10805 h 21589"/>
            </a:gdLst>
            <a:ahLst/>
            <a:cxnLst>
              <a:cxn ang="0">
                <a:pos x="T1" y="T3"/>
              </a:cxn>
              <a:cxn ang="0">
                <a:pos x="T5" y="T7"/>
              </a:cxn>
              <a:cxn ang="0">
                <a:pos x="T9" y="T11"/>
              </a:cxn>
              <a:cxn ang="0">
                <a:pos x="T13" y="T15"/>
              </a:cxn>
            </a:cxnLst>
            <a:rect l="0" t="0" r="r" b="b"/>
            <a:pathLst>
              <a:path w="21514" h="21589">
                <a:moveTo>
                  <a:pt x="21361" y="20641"/>
                </a:moveTo>
                <a:cubicBezTo>
                  <a:pt x="21548" y="20866"/>
                  <a:pt x="21562" y="21109"/>
                  <a:pt x="21408" y="21357"/>
                </a:cubicBezTo>
                <a:cubicBezTo>
                  <a:pt x="21319" y="21501"/>
                  <a:pt x="21195" y="21577"/>
                  <a:pt x="21038" y="21589"/>
                </a:cubicBezTo>
                <a:cubicBezTo>
                  <a:pt x="20963" y="21589"/>
                  <a:pt x="20895" y="21560"/>
                  <a:pt x="20836" y="21507"/>
                </a:cubicBezTo>
                <a:lnTo>
                  <a:pt x="15037" y="17552"/>
                </a:lnTo>
                <a:cubicBezTo>
                  <a:pt x="14487" y="18272"/>
                  <a:pt x="13903" y="18878"/>
                  <a:pt x="13294" y="19374"/>
                </a:cubicBezTo>
                <a:cubicBezTo>
                  <a:pt x="12685" y="19871"/>
                  <a:pt x="12081" y="20235"/>
                  <a:pt x="11482" y="20460"/>
                </a:cubicBezTo>
                <a:cubicBezTo>
                  <a:pt x="10887" y="20692"/>
                  <a:pt x="10320" y="20779"/>
                  <a:pt x="9786" y="20725"/>
                </a:cubicBezTo>
                <a:cubicBezTo>
                  <a:pt x="9249" y="20669"/>
                  <a:pt x="8774" y="20460"/>
                  <a:pt x="8355" y="20091"/>
                </a:cubicBezTo>
                <a:cubicBezTo>
                  <a:pt x="7788" y="19594"/>
                  <a:pt x="7432" y="18884"/>
                  <a:pt x="7291" y="17947"/>
                </a:cubicBezTo>
                <a:cubicBezTo>
                  <a:pt x="7148" y="17016"/>
                  <a:pt x="7181" y="15992"/>
                  <a:pt x="7392" y="14861"/>
                </a:cubicBezTo>
                <a:lnTo>
                  <a:pt x="3996" y="11855"/>
                </a:lnTo>
                <a:cubicBezTo>
                  <a:pt x="3427" y="12151"/>
                  <a:pt x="2883" y="12295"/>
                  <a:pt x="2366" y="12283"/>
                </a:cubicBezTo>
                <a:cubicBezTo>
                  <a:pt x="1843" y="12278"/>
                  <a:pt x="1387" y="12097"/>
                  <a:pt x="991" y="11745"/>
                </a:cubicBezTo>
                <a:cubicBezTo>
                  <a:pt x="609" y="11392"/>
                  <a:pt x="340" y="10924"/>
                  <a:pt x="178" y="10334"/>
                </a:cubicBezTo>
                <a:cubicBezTo>
                  <a:pt x="16" y="9745"/>
                  <a:pt x="-37" y="9085"/>
                  <a:pt x="26" y="8346"/>
                </a:cubicBezTo>
                <a:cubicBezTo>
                  <a:pt x="87" y="7607"/>
                  <a:pt x="253" y="6831"/>
                  <a:pt x="532" y="6022"/>
                </a:cubicBezTo>
                <a:cubicBezTo>
                  <a:pt x="808" y="5212"/>
                  <a:pt x="1180" y="4417"/>
                  <a:pt x="1654" y="3647"/>
                </a:cubicBezTo>
                <a:cubicBezTo>
                  <a:pt x="2124" y="2868"/>
                  <a:pt x="2644" y="2208"/>
                  <a:pt x="3214" y="1653"/>
                </a:cubicBezTo>
                <a:cubicBezTo>
                  <a:pt x="3780" y="1100"/>
                  <a:pt x="4347" y="682"/>
                  <a:pt x="4919" y="400"/>
                </a:cubicBezTo>
                <a:cubicBezTo>
                  <a:pt x="5485" y="127"/>
                  <a:pt x="6031" y="-11"/>
                  <a:pt x="6549" y="0"/>
                </a:cubicBezTo>
                <a:cubicBezTo>
                  <a:pt x="7069" y="5"/>
                  <a:pt x="7523" y="186"/>
                  <a:pt x="7912" y="539"/>
                </a:cubicBezTo>
                <a:cubicBezTo>
                  <a:pt x="8308" y="908"/>
                  <a:pt x="8582" y="1393"/>
                  <a:pt x="8736" y="1988"/>
                </a:cubicBezTo>
                <a:cubicBezTo>
                  <a:pt x="8889" y="2589"/>
                  <a:pt x="8936" y="3255"/>
                  <a:pt x="8877" y="3994"/>
                </a:cubicBezTo>
                <a:lnTo>
                  <a:pt x="12252" y="7034"/>
                </a:lnTo>
                <a:cubicBezTo>
                  <a:pt x="13081" y="6467"/>
                  <a:pt x="13885" y="6137"/>
                  <a:pt x="14662" y="6047"/>
                </a:cubicBezTo>
                <a:cubicBezTo>
                  <a:pt x="15440" y="5960"/>
                  <a:pt x="16112" y="6168"/>
                  <a:pt x="16679" y="6682"/>
                </a:cubicBezTo>
                <a:cubicBezTo>
                  <a:pt x="17091" y="7051"/>
                  <a:pt x="17391" y="7542"/>
                  <a:pt x="17583" y="8148"/>
                </a:cubicBezTo>
                <a:cubicBezTo>
                  <a:pt x="17773" y="8752"/>
                  <a:pt x="17859" y="9432"/>
                  <a:pt x="17845" y="10179"/>
                </a:cubicBezTo>
                <a:cubicBezTo>
                  <a:pt x="17829" y="10929"/>
                  <a:pt x="17717" y="11722"/>
                  <a:pt x="17503" y="12571"/>
                </a:cubicBezTo>
                <a:cubicBezTo>
                  <a:pt x="17290" y="13414"/>
                  <a:pt x="16979" y="14263"/>
                  <a:pt x="16569" y="15110"/>
                </a:cubicBezTo>
                <a:lnTo>
                  <a:pt x="21361" y="20641"/>
                </a:lnTo>
                <a:close/>
                <a:moveTo>
                  <a:pt x="2087" y="9948"/>
                </a:moveTo>
                <a:cubicBezTo>
                  <a:pt x="2244" y="10075"/>
                  <a:pt x="2431" y="10143"/>
                  <a:pt x="2649" y="10143"/>
                </a:cubicBezTo>
                <a:cubicBezTo>
                  <a:pt x="2881" y="10143"/>
                  <a:pt x="3125" y="10058"/>
                  <a:pt x="3382" y="9906"/>
                </a:cubicBezTo>
                <a:cubicBezTo>
                  <a:pt x="3637" y="9745"/>
                  <a:pt x="3907" y="9536"/>
                  <a:pt x="4183" y="9282"/>
                </a:cubicBezTo>
                <a:cubicBezTo>
                  <a:pt x="4460" y="9023"/>
                  <a:pt x="4731" y="8727"/>
                  <a:pt x="4998" y="8385"/>
                </a:cubicBezTo>
                <a:cubicBezTo>
                  <a:pt x="5263" y="8041"/>
                  <a:pt x="5511" y="7683"/>
                  <a:pt x="5743" y="7316"/>
                </a:cubicBezTo>
                <a:cubicBezTo>
                  <a:pt x="5813" y="7189"/>
                  <a:pt x="5844" y="7051"/>
                  <a:pt x="5820" y="6902"/>
                </a:cubicBezTo>
                <a:cubicBezTo>
                  <a:pt x="5797" y="6758"/>
                  <a:pt x="5743" y="6637"/>
                  <a:pt x="5652" y="6549"/>
                </a:cubicBezTo>
                <a:cubicBezTo>
                  <a:pt x="5549" y="6456"/>
                  <a:pt x="5434" y="6417"/>
                  <a:pt x="5310" y="6434"/>
                </a:cubicBezTo>
                <a:cubicBezTo>
                  <a:pt x="5186" y="6445"/>
                  <a:pt x="5083" y="6521"/>
                  <a:pt x="5001" y="6654"/>
                </a:cubicBezTo>
                <a:cubicBezTo>
                  <a:pt x="4417" y="7590"/>
                  <a:pt x="3902" y="8236"/>
                  <a:pt x="3455" y="8588"/>
                </a:cubicBezTo>
                <a:cubicBezTo>
                  <a:pt x="3005" y="8935"/>
                  <a:pt x="2736" y="9093"/>
                  <a:pt x="2647" y="9057"/>
                </a:cubicBezTo>
                <a:cubicBezTo>
                  <a:pt x="2541" y="8969"/>
                  <a:pt x="2424" y="8935"/>
                  <a:pt x="2298" y="8964"/>
                </a:cubicBezTo>
                <a:cubicBezTo>
                  <a:pt x="2171" y="8989"/>
                  <a:pt x="2070" y="9057"/>
                  <a:pt x="1996" y="9167"/>
                </a:cubicBezTo>
                <a:cubicBezTo>
                  <a:pt x="1923" y="9294"/>
                  <a:pt x="1895" y="9432"/>
                  <a:pt x="1918" y="9578"/>
                </a:cubicBezTo>
                <a:cubicBezTo>
                  <a:pt x="1942" y="9728"/>
                  <a:pt x="1998" y="9849"/>
                  <a:pt x="2087" y="9948"/>
                </a:cubicBezTo>
                <a:moveTo>
                  <a:pt x="9299" y="14647"/>
                </a:moveTo>
                <a:cubicBezTo>
                  <a:pt x="9357" y="14720"/>
                  <a:pt x="9444" y="14757"/>
                  <a:pt x="9554" y="14757"/>
                </a:cubicBezTo>
                <a:cubicBezTo>
                  <a:pt x="9704" y="14757"/>
                  <a:pt x="9828" y="14681"/>
                  <a:pt x="9924" y="14526"/>
                </a:cubicBezTo>
                <a:cubicBezTo>
                  <a:pt x="9999" y="14399"/>
                  <a:pt x="10029" y="14266"/>
                  <a:pt x="10011" y="14131"/>
                </a:cubicBezTo>
                <a:cubicBezTo>
                  <a:pt x="9999" y="13993"/>
                  <a:pt x="9940" y="13877"/>
                  <a:pt x="9835" y="13784"/>
                </a:cubicBezTo>
                <a:lnTo>
                  <a:pt x="5945" y="10301"/>
                </a:lnTo>
                <a:cubicBezTo>
                  <a:pt x="5825" y="10428"/>
                  <a:pt x="5701" y="10549"/>
                  <a:pt x="5579" y="10670"/>
                </a:cubicBezTo>
                <a:cubicBezTo>
                  <a:pt x="5457" y="10791"/>
                  <a:pt x="5333" y="10901"/>
                  <a:pt x="5216" y="10989"/>
                </a:cubicBezTo>
                <a:lnTo>
                  <a:pt x="9299" y="14647"/>
                </a:lnTo>
                <a:close/>
                <a:moveTo>
                  <a:pt x="14353" y="15028"/>
                </a:moveTo>
                <a:cubicBezTo>
                  <a:pt x="14428" y="14918"/>
                  <a:pt x="14459" y="14791"/>
                  <a:pt x="14444" y="14641"/>
                </a:cubicBezTo>
                <a:cubicBezTo>
                  <a:pt x="14428" y="14495"/>
                  <a:pt x="14370" y="14373"/>
                  <a:pt x="14264" y="14283"/>
                </a:cubicBezTo>
                <a:cubicBezTo>
                  <a:pt x="14175" y="14196"/>
                  <a:pt x="14067" y="14156"/>
                  <a:pt x="13943" y="14173"/>
                </a:cubicBezTo>
                <a:cubicBezTo>
                  <a:pt x="13821" y="14196"/>
                  <a:pt x="13718" y="14266"/>
                  <a:pt x="13648" y="14393"/>
                </a:cubicBezTo>
                <a:cubicBezTo>
                  <a:pt x="13266" y="15005"/>
                  <a:pt x="12882" y="15530"/>
                  <a:pt x="12498" y="15959"/>
                </a:cubicBezTo>
                <a:cubicBezTo>
                  <a:pt x="12114" y="16387"/>
                  <a:pt x="11758" y="16731"/>
                  <a:pt x="11428" y="16977"/>
                </a:cubicBezTo>
                <a:cubicBezTo>
                  <a:pt x="11097" y="17225"/>
                  <a:pt x="10807" y="17386"/>
                  <a:pt x="10554" y="17462"/>
                </a:cubicBezTo>
                <a:cubicBezTo>
                  <a:pt x="10299" y="17541"/>
                  <a:pt x="10118" y="17518"/>
                  <a:pt x="10013" y="17403"/>
                </a:cubicBezTo>
                <a:cubicBezTo>
                  <a:pt x="9910" y="17315"/>
                  <a:pt x="9800" y="17281"/>
                  <a:pt x="9685" y="17310"/>
                </a:cubicBezTo>
                <a:cubicBezTo>
                  <a:pt x="9568" y="17335"/>
                  <a:pt x="9472" y="17420"/>
                  <a:pt x="9399" y="17552"/>
                </a:cubicBezTo>
                <a:cubicBezTo>
                  <a:pt x="9324" y="17662"/>
                  <a:pt x="9292" y="17789"/>
                  <a:pt x="9303" y="17936"/>
                </a:cubicBezTo>
                <a:cubicBezTo>
                  <a:pt x="9315" y="18085"/>
                  <a:pt x="9376" y="18207"/>
                  <a:pt x="9488" y="18294"/>
                </a:cubicBezTo>
                <a:cubicBezTo>
                  <a:pt x="9706" y="18503"/>
                  <a:pt x="9961" y="18604"/>
                  <a:pt x="10261" y="18604"/>
                </a:cubicBezTo>
                <a:cubicBezTo>
                  <a:pt x="10568" y="18604"/>
                  <a:pt x="10898" y="18508"/>
                  <a:pt x="11254" y="18317"/>
                </a:cubicBezTo>
                <a:cubicBezTo>
                  <a:pt x="11610" y="18125"/>
                  <a:pt x="11964" y="17865"/>
                  <a:pt x="12325" y="17541"/>
                </a:cubicBezTo>
                <a:cubicBezTo>
                  <a:pt x="12683" y="17214"/>
                  <a:pt x="13034" y="16836"/>
                  <a:pt x="13379" y="16399"/>
                </a:cubicBezTo>
                <a:cubicBezTo>
                  <a:pt x="13721" y="15959"/>
                  <a:pt x="14046" y="15502"/>
                  <a:pt x="14353" y="15028"/>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8" name="AutoShape 49"/>
          <p:cNvSpPr>
            <a:spLocks/>
          </p:cNvSpPr>
          <p:nvPr/>
        </p:nvSpPr>
        <p:spPr bwMode="auto">
          <a:xfrm>
            <a:off x="16923443" y="2204302"/>
            <a:ext cx="495466"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143" y="21047"/>
                </a:moveTo>
                <a:cubicBezTo>
                  <a:pt x="3143" y="21200"/>
                  <a:pt x="3101" y="21329"/>
                  <a:pt x="3025" y="21435"/>
                </a:cubicBezTo>
                <a:cubicBezTo>
                  <a:pt x="2947" y="21544"/>
                  <a:pt x="2841" y="21599"/>
                  <a:pt x="2707" y="21599"/>
                </a:cubicBezTo>
                <a:lnTo>
                  <a:pt x="457" y="21599"/>
                </a:lnTo>
                <a:cubicBezTo>
                  <a:pt x="154" y="21599"/>
                  <a:pt x="0" y="21414"/>
                  <a:pt x="0" y="21047"/>
                </a:cubicBezTo>
                <a:lnTo>
                  <a:pt x="0" y="17393"/>
                </a:lnTo>
                <a:cubicBezTo>
                  <a:pt x="0" y="17244"/>
                  <a:pt x="46" y="17114"/>
                  <a:pt x="134" y="17006"/>
                </a:cubicBezTo>
                <a:cubicBezTo>
                  <a:pt x="225" y="16900"/>
                  <a:pt x="332" y="16844"/>
                  <a:pt x="457" y="16844"/>
                </a:cubicBezTo>
                <a:lnTo>
                  <a:pt x="2707" y="16844"/>
                </a:lnTo>
                <a:cubicBezTo>
                  <a:pt x="2834" y="16844"/>
                  <a:pt x="2937" y="16900"/>
                  <a:pt x="3018" y="17006"/>
                </a:cubicBezTo>
                <a:cubicBezTo>
                  <a:pt x="3101" y="17114"/>
                  <a:pt x="3143" y="17244"/>
                  <a:pt x="3143" y="17393"/>
                </a:cubicBezTo>
                <a:lnTo>
                  <a:pt x="3143" y="21047"/>
                </a:lnTo>
                <a:close/>
                <a:moveTo>
                  <a:pt x="7757" y="21047"/>
                </a:moveTo>
                <a:cubicBezTo>
                  <a:pt x="7757" y="21200"/>
                  <a:pt x="7715" y="21329"/>
                  <a:pt x="7634" y="21435"/>
                </a:cubicBezTo>
                <a:cubicBezTo>
                  <a:pt x="7551" y="21544"/>
                  <a:pt x="7448" y="21599"/>
                  <a:pt x="7324" y="21599"/>
                </a:cubicBezTo>
                <a:lnTo>
                  <a:pt x="5062" y="21599"/>
                </a:lnTo>
                <a:cubicBezTo>
                  <a:pt x="4934" y="21599"/>
                  <a:pt x="4829" y="21544"/>
                  <a:pt x="4739" y="21435"/>
                </a:cubicBezTo>
                <a:cubicBezTo>
                  <a:pt x="4648" y="21329"/>
                  <a:pt x="4604" y="21200"/>
                  <a:pt x="4604" y="21047"/>
                </a:cubicBezTo>
                <a:lnTo>
                  <a:pt x="4604" y="14947"/>
                </a:lnTo>
                <a:cubicBezTo>
                  <a:pt x="4604" y="14797"/>
                  <a:pt x="4648" y="14668"/>
                  <a:pt x="4739" y="14559"/>
                </a:cubicBezTo>
                <a:cubicBezTo>
                  <a:pt x="4829" y="14453"/>
                  <a:pt x="4934" y="14398"/>
                  <a:pt x="5062" y="14398"/>
                </a:cubicBezTo>
                <a:lnTo>
                  <a:pt x="7324" y="14398"/>
                </a:lnTo>
                <a:cubicBezTo>
                  <a:pt x="7448" y="14398"/>
                  <a:pt x="7551" y="14453"/>
                  <a:pt x="7634" y="14559"/>
                </a:cubicBezTo>
                <a:cubicBezTo>
                  <a:pt x="7715" y="14668"/>
                  <a:pt x="7757" y="14797"/>
                  <a:pt x="7757" y="14947"/>
                </a:cubicBezTo>
                <a:lnTo>
                  <a:pt x="7757" y="21047"/>
                </a:lnTo>
                <a:close/>
                <a:moveTo>
                  <a:pt x="12388" y="21047"/>
                </a:moveTo>
                <a:cubicBezTo>
                  <a:pt x="12388" y="21200"/>
                  <a:pt x="12342" y="21329"/>
                  <a:pt x="12251" y="21435"/>
                </a:cubicBezTo>
                <a:cubicBezTo>
                  <a:pt x="12165" y="21544"/>
                  <a:pt x="12055" y="21599"/>
                  <a:pt x="11928" y="21599"/>
                </a:cubicBezTo>
                <a:lnTo>
                  <a:pt x="9666" y="21599"/>
                </a:lnTo>
                <a:cubicBezTo>
                  <a:pt x="9541" y="21599"/>
                  <a:pt x="9434" y="21544"/>
                  <a:pt x="9343" y="21435"/>
                </a:cubicBezTo>
                <a:cubicBezTo>
                  <a:pt x="9255" y="21329"/>
                  <a:pt x="9208" y="21200"/>
                  <a:pt x="9208" y="21047"/>
                </a:cubicBezTo>
                <a:lnTo>
                  <a:pt x="9208" y="11546"/>
                </a:lnTo>
                <a:cubicBezTo>
                  <a:pt x="9208" y="11393"/>
                  <a:pt x="9255" y="11264"/>
                  <a:pt x="9343" y="11158"/>
                </a:cubicBezTo>
                <a:cubicBezTo>
                  <a:pt x="9434" y="11049"/>
                  <a:pt x="9541" y="10996"/>
                  <a:pt x="9666" y="10996"/>
                </a:cubicBezTo>
                <a:lnTo>
                  <a:pt x="11928" y="10996"/>
                </a:lnTo>
                <a:cubicBezTo>
                  <a:pt x="12055" y="10996"/>
                  <a:pt x="12165" y="11049"/>
                  <a:pt x="12251" y="11158"/>
                </a:cubicBezTo>
                <a:cubicBezTo>
                  <a:pt x="12342" y="11264"/>
                  <a:pt x="12388" y="11393"/>
                  <a:pt x="12388" y="11546"/>
                </a:cubicBezTo>
                <a:lnTo>
                  <a:pt x="12388" y="21047"/>
                </a:lnTo>
                <a:close/>
                <a:moveTo>
                  <a:pt x="16993" y="21047"/>
                </a:moveTo>
                <a:cubicBezTo>
                  <a:pt x="16993" y="21200"/>
                  <a:pt x="16946" y="21329"/>
                  <a:pt x="16856" y="21435"/>
                </a:cubicBezTo>
                <a:cubicBezTo>
                  <a:pt x="16767" y="21544"/>
                  <a:pt x="16660" y="21599"/>
                  <a:pt x="16535" y="21599"/>
                </a:cubicBezTo>
                <a:lnTo>
                  <a:pt x="14285" y="21599"/>
                </a:lnTo>
                <a:cubicBezTo>
                  <a:pt x="14158" y="21599"/>
                  <a:pt x="14055" y="21544"/>
                  <a:pt x="13974" y="21435"/>
                </a:cubicBezTo>
                <a:cubicBezTo>
                  <a:pt x="13894" y="21329"/>
                  <a:pt x="13850" y="21200"/>
                  <a:pt x="13850" y="21047"/>
                </a:cubicBezTo>
                <a:lnTo>
                  <a:pt x="13850" y="7058"/>
                </a:lnTo>
                <a:cubicBezTo>
                  <a:pt x="13850" y="6908"/>
                  <a:pt x="13891" y="6781"/>
                  <a:pt x="13967" y="6670"/>
                </a:cubicBezTo>
                <a:cubicBezTo>
                  <a:pt x="14045" y="6564"/>
                  <a:pt x="14151" y="6511"/>
                  <a:pt x="14285" y="6511"/>
                </a:cubicBezTo>
                <a:lnTo>
                  <a:pt x="16535" y="6511"/>
                </a:lnTo>
                <a:cubicBezTo>
                  <a:pt x="16660" y="6511"/>
                  <a:pt x="16767" y="6561"/>
                  <a:pt x="16855" y="6664"/>
                </a:cubicBezTo>
                <a:cubicBezTo>
                  <a:pt x="16946" y="6767"/>
                  <a:pt x="16993" y="6899"/>
                  <a:pt x="16993" y="7058"/>
                </a:cubicBezTo>
                <a:lnTo>
                  <a:pt x="16993" y="21047"/>
                </a:lnTo>
                <a:close/>
                <a:moveTo>
                  <a:pt x="21599" y="21047"/>
                </a:moveTo>
                <a:cubicBezTo>
                  <a:pt x="21599" y="21414"/>
                  <a:pt x="21448" y="21599"/>
                  <a:pt x="21139" y="21599"/>
                </a:cubicBezTo>
                <a:lnTo>
                  <a:pt x="18914" y="21599"/>
                </a:lnTo>
                <a:cubicBezTo>
                  <a:pt x="18611" y="21599"/>
                  <a:pt x="18456" y="21414"/>
                  <a:pt x="18456" y="21047"/>
                </a:cubicBezTo>
                <a:lnTo>
                  <a:pt x="18456" y="549"/>
                </a:lnTo>
                <a:cubicBezTo>
                  <a:pt x="18456" y="182"/>
                  <a:pt x="18608" y="0"/>
                  <a:pt x="18914" y="0"/>
                </a:cubicBezTo>
                <a:lnTo>
                  <a:pt x="21139" y="0"/>
                </a:lnTo>
                <a:cubicBezTo>
                  <a:pt x="21445" y="0"/>
                  <a:pt x="21599" y="182"/>
                  <a:pt x="21599" y="549"/>
                </a:cubicBezTo>
                <a:lnTo>
                  <a:pt x="21599" y="21047"/>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9" name="AutoShape 50"/>
          <p:cNvSpPr>
            <a:spLocks/>
          </p:cNvSpPr>
          <p:nvPr/>
        </p:nvSpPr>
        <p:spPr bwMode="auto">
          <a:xfrm>
            <a:off x="17992535" y="2204302"/>
            <a:ext cx="497455"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65" y="10197"/>
                </a:moveTo>
                <a:cubicBezTo>
                  <a:pt x="15001" y="10365"/>
                  <a:pt x="15071" y="10573"/>
                  <a:pt x="15076" y="10817"/>
                </a:cubicBezTo>
                <a:cubicBezTo>
                  <a:pt x="15079" y="11061"/>
                  <a:pt x="15009" y="11255"/>
                  <a:pt x="14865" y="11407"/>
                </a:cubicBezTo>
                <a:lnTo>
                  <a:pt x="7797" y="19179"/>
                </a:lnTo>
                <a:cubicBezTo>
                  <a:pt x="7642" y="19350"/>
                  <a:pt x="7460" y="19435"/>
                  <a:pt x="7247" y="19435"/>
                </a:cubicBezTo>
                <a:cubicBezTo>
                  <a:pt x="7180" y="19435"/>
                  <a:pt x="7078" y="19414"/>
                  <a:pt x="6940" y="19379"/>
                </a:cubicBezTo>
                <a:cubicBezTo>
                  <a:pt x="6625" y="19229"/>
                  <a:pt x="6467" y="18962"/>
                  <a:pt x="6467" y="18577"/>
                </a:cubicBezTo>
                <a:lnTo>
                  <a:pt x="6467" y="14486"/>
                </a:lnTo>
                <a:lnTo>
                  <a:pt x="996" y="14486"/>
                </a:lnTo>
                <a:cubicBezTo>
                  <a:pt x="715" y="14486"/>
                  <a:pt x="477" y="14380"/>
                  <a:pt x="285" y="14168"/>
                </a:cubicBezTo>
                <a:cubicBezTo>
                  <a:pt x="93" y="13957"/>
                  <a:pt x="0" y="13698"/>
                  <a:pt x="0" y="13390"/>
                </a:cubicBezTo>
                <a:lnTo>
                  <a:pt x="0" y="8215"/>
                </a:lnTo>
                <a:cubicBezTo>
                  <a:pt x="0" y="7903"/>
                  <a:pt x="93" y="7651"/>
                  <a:pt x="285" y="7448"/>
                </a:cubicBezTo>
                <a:cubicBezTo>
                  <a:pt x="475" y="7245"/>
                  <a:pt x="712" y="7146"/>
                  <a:pt x="996" y="7146"/>
                </a:cubicBezTo>
                <a:lnTo>
                  <a:pt x="6467" y="7146"/>
                </a:lnTo>
                <a:lnTo>
                  <a:pt x="6467" y="3025"/>
                </a:lnTo>
                <a:cubicBezTo>
                  <a:pt x="6467" y="2640"/>
                  <a:pt x="6624" y="2376"/>
                  <a:pt x="6940" y="2223"/>
                </a:cubicBezTo>
                <a:cubicBezTo>
                  <a:pt x="7273" y="2094"/>
                  <a:pt x="7556" y="2158"/>
                  <a:pt x="7797" y="2420"/>
                </a:cubicBezTo>
                <a:lnTo>
                  <a:pt x="14865" y="10197"/>
                </a:lnTo>
                <a:close/>
                <a:moveTo>
                  <a:pt x="17663" y="0"/>
                </a:moveTo>
                <a:cubicBezTo>
                  <a:pt x="18200" y="0"/>
                  <a:pt x="18708" y="114"/>
                  <a:pt x="19178" y="343"/>
                </a:cubicBezTo>
                <a:cubicBezTo>
                  <a:pt x="19653" y="572"/>
                  <a:pt x="20067" y="884"/>
                  <a:pt x="20425" y="1265"/>
                </a:cubicBezTo>
                <a:cubicBezTo>
                  <a:pt x="20782" y="1647"/>
                  <a:pt x="21068" y="2105"/>
                  <a:pt x="21282" y="2634"/>
                </a:cubicBezTo>
                <a:cubicBezTo>
                  <a:pt x="21493" y="3166"/>
                  <a:pt x="21599" y="3727"/>
                  <a:pt x="21599" y="4317"/>
                </a:cubicBezTo>
                <a:lnTo>
                  <a:pt x="21599" y="17282"/>
                </a:lnTo>
                <a:cubicBezTo>
                  <a:pt x="21599" y="17869"/>
                  <a:pt x="21493" y="18424"/>
                  <a:pt x="21282" y="18947"/>
                </a:cubicBezTo>
                <a:cubicBezTo>
                  <a:pt x="21068" y="19467"/>
                  <a:pt x="20780" y="19922"/>
                  <a:pt x="20425" y="20319"/>
                </a:cubicBezTo>
                <a:cubicBezTo>
                  <a:pt x="20067" y="20712"/>
                  <a:pt x="19653" y="21021"/>
                  <a:pt x="19186" y="21253"/>
                </a:cubicBezTo>
                <a:cubicBezTo>
                  <a:pt x="18716" y="21482"/>
                  <a:pt x="18208" y="21599"/>
                  <a:pt x="17663" y="21599"/>
                </a:cubicBezTo>
                <a:lnTo>
                  <a:pt x="11784" y="21599"/>
                </a:lnTo>
                <a:lnTo>
                  <a:pt x="11784" y="18886"/>
                </a:lnTo>
                <a:lnTo>
                  <a:pt x="17663" y="18886"/>
                </a:lnTo>
                <a:cubicBezTo>
                  <a:pt x="18064" y="18886"/>
                  <a:pt x="18409" y="18727"/>
                  <a:pt x="18700" y="18413"/>
                </a:cubicBezTo>
                <a:cubicBezTo>
                  <a:pt x="18991" y="18098"/>
                  <a:pt x="19135" y="17720"/>
                  <a:pt x="19135" y="17282"/>
                </a:cubicBezTo>
                <a:lnTo>
                  <a:pt x="19135" y="4317"/>
                </a:lnTo>
                <a:cubicBezTo>
                  <a:pt x="19135" y="3874"/>
                  <a:pt x="18991" y="3498"/>
                  <a:pt x="18708" y="3183"/>
                </a:cubicBezTo>
                <a:cubicBezTo>
                  <a:pt x="18422" y="2872"/>
                  <a:pt x="18075" y="2713"/>
                  <a:pt x="17663" y="2713"/>
                </a:cubicBezTo>
                <a:lnTo>
                  <a:pt x="11784" y="2713"/>
                </a:lnTo>
                <a:lnTo>
                  <a:pt x="11784" y="0"/>
                </a:lnTo>
                <a:lnTo>
                  <a:pt x="17663" y="0"/>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0" name="AutoShape 51"/>
          <p:cNvSpPr>
            <a:spLocks/>
          </p:cNvSpPr>
          <p:nvPr/>
        </p:nvSpPr>
        <p:spPr bwMode="auto">
          <a:xfrm>
            <a:off x="1917636" y="3118192"/>
            <a:ext cx="497455" cy="483139"/>
          </a:xfrm>
          <a:custGeom>
            <a:avLst/>
            <a:gdLst>
              <a:gd name="T0" fmla="*/ 10798 w 21597"/>
              <a:gd name="T1" fmla="*/ 10800 h 21600"/>
              <a:gd name="T2" fmla="*/ 10798 w 21597"/>
              <a:gd name="T3" fmla="*/ 10800 h 21600"/>
              <a:gd name="T4" fmla="*/ 10798 w 21597"/>
              <a:gd name="T5" fmla="*/ 10800 h 21600"/>
              <a:gd name="T6" fmla="*/ 10798 w 21597"/>
              <a:gd name="T7" fmla="*/ 10800 h 21600"/>
            </a:gdLst>
            <a:ahLst/>
            <a:cxnLst>
              <a:cxn ang="0">
                <a:pos x="T0" y="T1"/>
              </a:cxn>
              <a:cxn ang="0">
                <a:pos x="T2" y="T3"/>
              </a:cxn>
              <a:cxn ang="0">
                <a:pos x="T4" y="T5"/>
              </a:cxn>
              <a:cxn ang="0">
                <a:pos x="T6" y="T7"/>
              </a:cxn>
            </a:cxnLst>
            <a:rect l="0" t="0" r="r" b="b"/>
            <a:pathLst>
              <a:path w="21597" h="21600">
                <a:moveTo>
                  <a:pt x="3919" y="21599"/>
                </a:moveTo>
                <a:cubicBezTo>
                  <a:pt x="3385" y="21599"/>
                  <a:pt x="2878" y="21485"/>
                  <a:pt x="2408" y="21256"/>
                </a:cubicBezTo>
                <a:cubicBezTo>
                  <a:pt x="1933" y="21027"/>
                  <a:pt x="1519" y="20715"/>
                  <a:pt x="1164" y="20319"/>
                </a:cubicBezTo>
                <a:cubicBezTo>
                  <a:pt x="801" y="19928"/>
                  <a:pt x="520" y="19470"/>
                  <a:pt x="312" y="18947"/>
                </a:cubicBezTo>
                <a:cubicBezTo>
                  <a:pt x="101" y="18430"/>
                  <a:pt x="0" y="17872"/>
                  <a:pt x="0" y="17281"/>
                </a:cubicBezTo>
                <a:lnTo>
                  <a:pt x="0" y="4318"/>
                </a:lnTo>
                <a:cubicBezTo>
                  <a:pt x="0" y="3727"/>
                  <a:pt x="101" y="3169"/>
                  <a:pt x="312" y="2652"/>
                </a:cubicBezTo>
                <a:cubicBezTo>
                  <a:pt x="520" y="2129"/>
                  <a:pt x="803" y="1674"/>
                  <a:pt x="1164" y="1280"/>
                </a:cubicBezTo>
                <a:cubicBezTo>
                  <a:pt x="1519" y="887"/>
                  <a:pt x="1933" y="575"/>
                  <a:pt x="2408" y="343"/>
                </a:cubicBezTo>
                <a:cubicBezTo>
                  <a:pt x="2881" y="114"/>
                  <a:pt x="3385" y="0"/>
                  <a:pt x="3919" y="0"/>
                </a:cubicBezTo>
                <a:lnTo>
                  <a:pt x="9813" y="0"/>
                </a:lnTo>
                <a:lnTo>
                  <a:pt x="9813" y="2714"/>
                </a:lnTo>
                <a:lnTo>
                  <a:pt x="3919" y="2714"/>
                </a:lnTo>
                <a:cubicBezTo>
                  <a:pt x="3522" y="2714"/>
                  <a:pt x="3177" y="2872"/>
                  <a:pt x="2891" y="3184"/>
                </a:cubicBezTo>
                <a:cubicBezTo>
                  <a:pt x="2608" y="3501"/>
                  <a:pt x="2464" y="3877"/>
                  <a:pt x="2464" y="4318"/>
                </a:cubicBezTo>
                <a:lnTo>
                  <a:pt x="2464" y="17281"/>
                </a:lnTo>
                <a:cubicBezTo>
                  <a:pt x="2464" y="17725"/>
                  <a:pt x="2608" y="18101"/>
                  <a:pt x="2891" y="18415"/>
                </a:cubicBezTo>
                <a:cubicBezTo>
                  <a:pt x="3174" y="18729"/>
                  <a:pt x="3519" y="18885"/>
                  <a:pt x="3919" y="18885"/>
                </a:cubicBezTo>
                <a:lnTo>
                  <a:pt x="9813" y="18885"/>
                </a:lnTo>
                <a:lnTo>
                  <a:pt x="9813" y="21599"/>
                </a:lnTo>
                <a:lnTo>
                  <a:pt x="3919" y="21599"/>
                </a:lnTo>
                <a:close/>
                <a:moveTo>
                  <a:pt x="21359" y="10199"/>
                </a:moveTo>
                <a:cubicBezTo>
                  <a:pt x="21514" y="10369"/>
                  <a:pt x="21591" y="10572"/>
                  <a:pt x="21597" y="10819"/>
                </a:cubicBezTo>
                <a:cubicBezTo>
                  <a:pt x="21600" y="11059"/>
                  <a:pt x="21522" y="11256"/>
                  <a:pt x="21359" y="11406"/>
                </a:cubicBezTo>
                <a:lnTo>
                  <a:pt x="14294" y="19185"/>
                </a:lnTo>
                <a:cubicBezTo>
                  <a:pt x="14136" y="19352"/>
                  <a:pt x="13954" y="19437"/>
                  <a:pt x="13741" y="19437"/>
                </a:cubicBezTo>
                <a:cubicBezTo>
                  <a:pt x="13658" y="19437"/>
                  <a:pt x="13565" y="19420"/>
                  <a:pt x="13460" y="19382"/>
                </a:cubicBezTo>
                <a:cubicBezTo>
                  <a:pt x="13129" y="19232"/>
                  <a:pt x="12961" y="18964"/>
                  <a:pt x="12961" y="18583"/>
                </a:cubicBezTo>
                <a:lnTo>
                  <a:pt x="12961" y="14488"/>
                </a:lnTo>
                <a:lnTo>
                  <a:pt x="7490" y="14488"/>
                </a:lnTo>
                <a:cubicBezTo>
                  <a:pt x="7209" y="14488"/>
                  <a:pt x="6974" y="14382"/>
                  <a:pt x="6779" y="14173"/>
                </a:cubicBezTo>
                <a:cubicBezTo>
                  <a:pt x="6590" y="13959"/>
                  <a:pt x="6494" y="13697"/>
                  <a:pt x="6494" y="13389"/>
                </a:cubicBezTo>
                <a:lnTo>
                  <a:pt x="6494" y="8216"/>
                </a:lnTo>
                <a:cubicBezTo>
                  <a:pt x="6494" y="7910"/>
                  <a:pt x="6590" y="7655"/>
                  <a:pt x="6779" y="7446"/>
                </a:cubicBezTo>
                <a:cubicBezTo>
                  <a:pt x="6972" y="7246"/>
                  <a:pt x="7207" y="7147"/>
                  <a:pt x="7490" y="7147"/>
                </a:cubicBezTo>
                <a:lnTo>
                  <a:pt x="12961" y="7147"/>
                </a:lnTo>
                <a:lnTo>
                  <a:pt x="12961" y="3028"/>
                </a:lnTo>
                <a:cubicBezTo>
                  <a:pt x="12961" y="2643"/>
                  <a:pt x="13127" y="2376"/>
                  <a:pt x="13460" y="2223"/>
                </a:cubicBezTo>
                <a:cubicBezTo>
                  <a:pt x="13794" y="2091"/>
                  <a:pt x="14072" y="2162"/>
                  <a:pt x="14294" y="2423"/>
                </a:cubicBezTo>
                <a:lnTo>
                  <a:pt x="21359" y="10199"/>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1" name="AutoShape 52"/>
          <p:cNvSpPr>
            <a:spLocks/>
          </p:cNvSpPr>
          <p:nvPr/>
        </p:nvSpPr>
        <p:spPr bwMode="auto">
          <a:xfrm>
            <a:off x="3075712" y="3104608"/>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14020"/>
                </a:moveTo>
                <a:cubicBezTo>
                  <a:pt x="20951" y="14020"/>
                  <a:pt x="21161" y="14125"/>
                  <a:pt x="21335" y="14334"/>
                </a:cubicBezTo>
                <a:cubicBezTo>
                  <a:pt x="21511" y="14548"/>
                  <a:pt x="21599" y="14810"/>
                  <a:pt x="21599" y="15115"/>
                </a:cubicBezTo>
                <a:lnTo>
                  <a:pt x="21599" y="20504"/>
                </a:lnTo>
                <a:cubicBezTo>
                  <a:pt x="21599" y="20815"/>
                  <a:pt x="21511" y="21071"/>
                  <a:pt x="21335" y="21285"/>
                </a:cubicBezTo>
                <a:cubicBezTo>
                  <a:pt x="21161" y="21494"/>
                  <a:pt x="20951" y="21599"/>
                  <a:pt x="20708" y="21599"/>
                </a:cubicBezTo>
                <a:lnTo>
                  <a:pt x="16197" y="21599"/>
                </a:lnTo>
                <a:cubicBezTo>
                  <a:pt x="15940" y="21599"/>
                  <a:pt x="15729" y="21494"/>
                  <a:pt x="15563" y="21285"/>
                </a:cubicBezTo>
                <a:cubicBezTo>
                  <a:pt x="15399" y="21071"/>
                  <a:pt x="15316" y="20815"/>
                  <a:pt x="15316" y="20504"/>
                </a:cubicBezTo>
                <a:lnTo>
                  <a:pt x="15316" y="15115"/>
                </a:lnTo>
                <a:cubicBezTo>
                  <a:pt x="15316" y="14810"/>
                  <a:pt x="15399" y="14548"/>
                  <a:pt x="15570" y="14334"/>
                </a:cubicBezTo>
                <a:cubicBezTo>
                  <a:pt x="15737" y="14125"/>
                  <a:pt x="15945" y="14020"/>
                  <a:pt x="16197" y="14020"/>
                </a:cubicBezTo>
                <a:lnTo>
                  <a:pt x="17788" y="14020"/>
                </a:lnTo>
                <a:lnTo>
                  <a:pt x="17788" y="11869"/>
                </a:lnTo>
                <a:cubicBezTo>
                  <a:pt x="17788" y="11699"/>
                  <a:pt x="17707" y="11610"/>
                  <a:pt x="17543" y="11602"/>
                </a:cubicBezTo>
                <a:lnTo>
                  <a:pt x="11473" y="11602"/>
                </a:lnTo>
                <a:lnTo>
                  <a:pt x="11473" y="14019"/>
                </a:lnTo>
                <a:lnTo>
                  <a:pt x="13054" y="14019"/>
                </a:lnTo>
                <a:cubicBezTo>
                  <a:pt x="13296" y="14019"/>
                  <a:pt x="13507" y="14125"/>
                  <a:pt x="13681" y="14334"/>
                </a:cubicBezTo>
                <a:cubicBezTo>
                  <a:pt x="13857" y="14548"/>
                  <a:pt x="13945" y="14810"/>
                  <a:pt x="13945" y="15115"/>
                </a:cubicBezTo>
                <a:lnTo>
                  <a:pt x="13945" y="20504"/>
                </a:lnTo>
                <a:cubicBezTo>
                  <a:pt x="13945" y="20815"/>
                  <a:pt x="13857" y="21071"/>
                  <a:pt x="13681" y="21285"/>
                </a:cubicBezTo>
                <a:cubicBezTo>
                  <a:pt x="13507" y="21494"/>
                  <a:pt x="13296" y="21599"/>
                  <a:pt x="13054" y="21599"/>
                </a:cubicBezTo>
                <a:lnTo>
                  <a:pt x="8543" y="21599"/>
                </a:lnTo>
                <a:cubicBezTo>
                  <a:pt x="8298" y="21599"/>
                  <a:pt x="8090" y="21494"/>
                  <a:pt x="7913" y="21285"/>
                </a:cubicBezTo>
                <a:cubicBezTo>
                  <a:pt x="7740" y="21071"/>
                  <a:pt x="7651" y="20815"/>
                  <a:pt x="7651" y="20504"/>
                </a:cubicBezTo>
                <a:lnTo>
                  <a:pt x="7651" y="15115"/>
                </a:lnTo>
                <a:cubicBezTo>
                  <a:pt x="7651" y="14810"/>
                  <a:pt x="7740" y="14548"/>
                  <a:pt x="7913" y="14334"/>
                </a:cubicBezTo>
                <a:cubicBezTo>
                  <a:pt x="8090" y="14125"/>
                  <a:pt x="8298" y="14019"/>
                  <a:pt x="8543" y="14019"/>
                </a:cubicBezTo>
                <a:lnTo>
                  <a:pt x="10124" y="14019"/>
                </a:lnTo>
                <a:lnTo>
                  <a:pt x="10124" y="11602"/>
                </a:lnTo>
                <a:lnTo>
                  <a:pt x="4056" y="11602"/>
                </a:lnTo>
                <a:cubicBezTo>
                  <a:pt x="3901" y="11602"/>
                  <a:pt x="3821" y="11690"/>
                  <a:pt x="3821" y="11869"/>
                </a:cubicBezTo>
                <a:lnTo>
                  <a:pt x="3821" y="14020"/>
                </a:lnTo>
                <a:lnTo>
                  <a:pt x="5402" y="14020"/>
                </a:lnTo>
                <a:cubicBezTo>
                  <a:pt x="5661" y="14020"/>
                  <a:pt x="5874" y="14125"/>
                  <a:pt x="6053" y="14334"/>
                </a:cubicBezTo>
                <a:cubicBezTo>
                  <a:pt x="6229" y="14548"/>
                  <a:pt x="6315" y="14810"/>
                  <a:pt x="6315" y="15115"/>
                </a:cubicBezTo>
                <a:lnTo>
                  <a:pt x="6315" y="20504"/>
                </a:lnTo>
                <a:cubicBezTo>
                  <a:pt x="6315" y="20815"/>
                  <a:pt x="6229" y="21071"/>
                  <a:pt x="6053" y="21285"/>
                </a:cubicBezTo>
                <a:cubicBezTo>
                  <a:pt x="5877" y="21494"/>
                  <a:pt x="5664" y="21599"/>
                  <a:pt x="5402" y="21599"/>
                </a:cubicBezTo>
                <a:lnTo>
                  <a:pt x="913" y="21599"/>
                </a:lnTo>
                <a:cubicBezTo>
                  <a:pt x="658" y="21599"/>
                  <a:pt x="440" y="21494"/>
                  <a:pt x="261" y="21285"/>
                </a:cubicBezTo>
                <a:cubicBezTo>
                  <a:pt x="88" y="21071"/>
                  <a:pt x="0" y="20815"/>
                  <a:pt x="0" y="20504"/>
                </a:cubicBezTo>
                <a:lnTo>
                  <a:pt x="0" y="15115"/>
                </a:lnTo>
                <a:cubicBezTo>
                  <a:pt x="0" y="14810"/>
                  <a:pt x="88" y="14548"/>
                  <a:pt x="261" y="14334"/>
                </a:cubicBezTo>
                <a:cubicBezTo>
                  <a:pt x="438" y="14125"/>
                  <a:pt x="656" y="14020"/>
                  <a:pt x="913" y="14020"/>
                </a:cubicBezTo>
                <a:lnTo>
                  <a:pt x="2472" y="14020"/>
                </a:lnTo>
                <a:lnTo>
                  <a:pt x="2472" y="11869"/>
                </a:lnTo>
                <a:cubicBezTo>
                  <a:pt x="2472" y="11352"/>
                  <a:pt x="2629" y="10911"/>
                  <a:pt x="2942" y="10544"/>
                </a:cubicBezTo>
                <a:cubicBezTo>
                  <a:pt x="3253" y="10180"/>
                  <a:pt x="3622" y="9997"/>
                  <a:pt x="4053" y="9997"/>
                </a:cubicBezTo>
                <a:lnTo>
                  <a:pt x="10121" y="9997"/>
                </a:lnTo>
                <a:lnTo>
                  <a:pt x="10121" y="7550"/>
                </a:lnTo>
                <a:lnTo>
                  <a:pt x="8540" y="7550"/>
                </a:lnTo>
                <a:cubicBezTo>
                  <a:pt x="8295" y="7550"/>
                  <a:pt x="8087" y="7450"/>
                  <a:pt x="7911" y="7248"/>
                </a:cubicBezTo>
                <a:cubicBezTo>
                  <a:pt x="7737" y="7045"/>
                  <a:pt x="7649" y="6789"/>
                  <a:pt x="7649" y="6484"/>
                </a:cubicBezTo>
                <a:lnTo>
                  <a:pt x="7649" y="1066"/>
                </a:lnTo>
                <a:cubicBezTo>
                  <a:pt x="7649" y="775"/>
                  <a:pt x="7737" y="522"/>
                  <a:pt x="7911" y="314"/>
                </a:cubicBezTo>
                <a:cubicBezTo>
                  <a:pt x="8087" y="102"/>
                  <a:pt x="8295" y="0"/>
                  <a:pt x="8540" y="0"/>
                </a:cubicBezTo>
                <a:lnTo>
                  <a:pt x="13052" y="0"/>
                </a:lnTo>
                <a:cubicBezTo>
                  <a:pt x="13294" y="0"/>
                  <a:pt x="13504" y="102"/>
                  <a:pt x="13678" y="314"/>
                </a:cubicBezTo>
                <a:cubicBezTo>
                  <a:pt x="13854" y="522"/>
                  <a:pt x="13943" y="775"/>
                  <a:pt x="13943" y="1066"/>
                </a:cubicBezTo>
                <a:lnTo>
                  <a:pt x="13943" y="6484"/>
                </a:lnTo>
                <a:cubicBezTo>
                  <a:pt x="13943" y="6789"/>
                  <a:pt x="13854" y="7045"/>
                  <a:pt x="13678" y="7248"/>
                </a:cubicBezTo>
                <a:cubicBezTo>
                  <a:pt x="13504" y="7450"/>
                  <a:pt x="13294" y="7550"/>
                  <a:pt x="13052" y="7550"/>
                </a:cubicBezTo>
                <a:lnTo>
                  <a:pt x="11470" y="7550"/>
                </a:lnTo>
                <a:lnTo>
                  <a:pt x="11470" y="9997"/>
                </a:lnTo>
                <a:lnTo>
                  <a:pt x="17541" y="9997"/>
                </a:lnTo>
                <a:cubicBezTo>
                  <a:pt x="17969" y="9997"/>
                  <a:pt x="18339" y="10177"/>
                  <a:pt x="18652" y="10538"/>
                </a:cubicBezTo>
                <a:cubicBezTo>
                  <a:pt x="18966" y="10899"/>
                  <a:pt x="19122" y="11343"/>
                  <a:pt x="19122" y="11869"/>
                </a:cubicBezTo>
                <a:lnTo>
                  <a:pt x="19122" y="14020"/>
                </a:lnTo>
                <a:lnTo>
                  <a:pt x="20708" y="14020"/>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2" name="AutoShape 53"/>
          <p:cNvSpPr>
            <a:spLocks/>
          </p:cNvSpPr>
          <p:nvPr/>
        </p:nvSpPr>
        <p:spPr bwMode="auto">
          <a:xfrm>
            <a:off x="4291493" y="3118192"/>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2" y="9366"/>
                </a:moveTo>
                <a:cubicBezTo>
                  <a:pt x="969" y="9366"/>
                  <a:pt x="657" y="9262"/>
                  <a:pt x="392" y="9056"/>
                </a:cubicBezTo>
                <a:cubicBezTo>
                  <a:pt x="132" y="8850"/>
                  <a:pt x="0" y="8601"/>
                  <a:pt x="0" y="8310"/>
                </a:cubicBezTo>
                <a:cubicBezTo>
                  <a:pt x="0" y="8014"/>
                  <a:pt x="135" y="7762"/>
                  <a:pt x="403" y="7556"/>
                </a:cubicBezTo>
                <a:lnTo>
                  <a:pt x="9819" y="307"/>
                </a:lnTo>
                <a:cubicBezTo>
                  <a:pt x="10087" y="101"/>
                  <a:pt x="10410" y="0"/>
                  <a:pt x="10788" y="0"/>
                </a:cubicBezTo>
                <a:cubicBezTo>
                  <a:pt x="11174" y="0"/>
                  <a:pt x="11501" y="101"/>
                  <a:pt x="11772" y="307"/>
                </a:cubicBezTo>
                <a:lnTo>
                  <a:pt x="21192" y="7556"/>
                </a:lnTo>
                <a:cubicBezTo>
                  <a:pt x="21460" y="7762"/>
                  <a:pt x="21596" y="8014"/>
                  <a:pt x="21596" y="8310"/>
                </a:cubicBezTo>
                <a:cubicBezTo>
                  <a:pt x="21596" y="8593"/>
                  <a:pt x="21464" y="8838"/>
                  <a:pt x="21199" y="9047"/>
                </a:cubicBezTo>
                <a:cubicBezTo>
                  <a:pt x="20939" y="9259"/>
                  <a:pt x="20612" y="9366"/>
                  <a:pt x="20223" y="9366"/>
                </a:cubicBezTo>
                <a:lnTo>
                  <a:pt x="1332" y="9366"/>
                </a:lnTo>
                <a:close/>
                <a:moveTo>
                  <a:pt x="20227" y="12233"/>
                </a:moveTo>
                <a:cubicBezTo>
                  <a:pt x="20612" y="12233"/>
                  <a:pt x="20939" y="12337"/>
                  <a:pt x="21203" y="12543"/>
                </a:cubicBezTo>
                <a:cubicBezTo>
                  <a:pt x="21467" y="12752"/>
                  <a:pt x="21599" y="12998"/>
                  <a:pt x="21599" y="13286"/>
                </a:cubicBezTo>
                <a:cubicBezTo>
                  <a:pt x="21599" y="13585"/>
                  <a:pt x="21464" y="13837"/>
                  <a:pt x="21196" y="14046"/>
                </a:cubicBezTo>
                <a:lnTo>
                  <a:pt x="11776" y="21289"/>
                </a:lnTo>
                <a:cubicBezTo>
                  <a:pt x="11508" y="21498"/>
                  <a:pt x="11181" y="21599"/>
                  <a:pt x="10792" y="21599"/>
                </a:cubicBezTo>
                <a:cubicBezTo>
                  <a:pt x="10403" y="21599"/>
                  <a:pt x="10084" y="21498"/>
                  <a:pt x="9823" y="21289"/>
                </a:cubicBezTo>
                <a:lnTo>
                  <a:pt x="407" y="14046"/>
                </a:lnTo>
                <a:cubicBezTo>
                  <a:pt x="139" y="13837"/>
                  <a:pt x="3" y="13585"/>
                  <a:pt x="3" y="13286"/>
                </a:cubicBezTo>
                <a:cubicBezTo>
                  <a:pt x="3" y="13006"/>
                  <a:pt x="135" y="12764"/>
                  <a:pt x="396" y="12549"/>
                </a:cubicBezTo>
                <a:cubicBezTo>
                  <a:pt x="660" y="12337"/>
                  <a:pt x="972" y="12233"/>
                  <a:pt x="1336" y="12233"/>
                </a:cubicBezTo>
                <a:lnTo>
                  <a:pt x="20227" y="12233"/>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3" name="AutoShape 54"/>
          <p:cNvSpPr>
            <a:spLocks/>
          </p:cNvSpPr>
          <p:nvPr/>
        </p:nvSpPr>
        <p:spPr bwMode="auto">
          <a:xfrm>
            <a:off x="5482502" y="3114311"/>
            <a:ext cx="545013"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27" y="0"/>
                  <a:pt x="20942" y="234"/>
                  <a:pt x="21203" y="709"/>
                </a:cubicBezTo>
                <a:cubicBezTo>
                  <a:pt x="21467" y="1198"/>
                  <a:pt x="21599" y="1764"/>
                  <a:pt x="21599" y="2428"/>
                </a:cubicBezTo>
                <a:cubicBezTo>
                  <a:pt x="21599" y="3119"/>
                  <a:pt x="21464" y="3698"/>
                  <a:pt x="21196" y="4180"/>
                </a:cubicBezTo>
                <a:lnTo>
                  <a:pt x="11774" y="20883"/>
                </a:lnTo>
                <a:cubicBezTo>
                  <a:pt x="11506" y="21359"/>
                  <a:pt x="11179" y="21599"/>
                  <a:pt x="10790" y="21599"/>
                </a:cubicBezTo>
                <a:cubicBezTo>
                  <a:pt x="10379" y="21599"/>
                  <a:pt x="10071" y="21359"/>
                  <a:pt x="9858" y="20883"/>
                </a:cubicBezTo>
                <a:lnTo>
                  <a:pt x="403" y="4180"/>
                </a:lnTo>
                <a:cubicBezTo>
                  <a:pt x="135" y="3698"/>
                  <a:pt x="0" y="3119"/>
                  <a:pt x="0" y="2428"/>
                </a:cubicBezTo>
                <a:cubicBezTo>
                  <a:pt x="0" y="1784"/>
                  <a:pt x="132" y="1224"/>
                  <a:pt x="392" y="729"/>
                </a:cubicBezTo>
                <a:cubicBezTo>
                  <a:pt x="657" y="240"/>
                  <a:pt x="969" y="0"/>
                  <a:pt x="1336" y="0"/>
                </a:cubicBezTo>
                <a:lnTo>
                  <a:pt x="20263" y="0"/>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4" name="AutoShape 55"/>
          <p:cNvSpPr>
            <a:spLocks/>
          </p:cNvSpPr>
          <p:nvPr/>
        </p:nvSpPr>
        <p:spPr bwMode="auto">
          <a:xfrm>
            <a:off x="19031284" y="3133715"/>
            <a:ext cx="497455"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6" y="21599"/>
                </a:moveTo>
                <a:cubicBezTo>
                  <a:pt x="969" y="21599"/>
                  <a:pt x="657" y="21365"/>
                  <a:pt x="392" y="20890"/>
                </a:cubicBezTo>
                <a:cubicBezTo>
                  <a:pt x="132" y="20401"/>
                  <a:pt x="0" y="19835"/>
                  <a:pt x="0" y="19171"/>
                </a:cubicBezTo>
                <a:cubicBezTo>
                  <a:pt x="0" y="18480"/>
                  <a:pt x="135" y="17907"/>
                  <a:pt x="403" y="17419"/>
                </a:cubicBezTo>
                <a:lnTo>
                  <a:pt x="9821" y="716"/>
                </a:lnTo>
                <a:cubicBezTo>
                  <a:pt x="10089" y="240"/>
                  <a:pt x="10412" y="0"/>
                  <a:pt x="10790" y="0"/>
                </a:cubicBezTo>
                <a:cubicBezTo>
                  <a:pt x="11176" y="0"/>
                  <a:pt x="11503" y="240"/>
                  <a:pt x="11774" y="716"/>
                </a:cubicBezTo>
                <a:lnTo>
                  <a:pt x="21196" y="17419"/>
                </a:lnTo>
                <a:cubicBezTo>
                  <a:pt x="21464" y="17907"/>
                  <a:pt x="21599" y="18480"/>
                  <a:pt x="21599" y="19171"/>
                </a:cubicBezTo>
                <a:cubicBezTo>
                  <a:pt x="21599" y="19815"/>
                  <a:pt x="21467" y="20375"/>
                  <a:pt x="21203" y="20870"/>
                </a:cubicBezTo>
                <a:cubicBezTo>
                  <a:pt x="20942" y="21359"/>
                  <a:pt x="20627" y="21599"/>
                  <a:pt x="20263" y="21599"/>
                </a:cubicBezTo>
                <a:lnTo>
                  <a:pt x="1336" y="21599"/>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5" name="AutoShape 56"/>
          <p:cNvSpPr>
            <a:spLocks/>
          </p:cNvSpPr>
          <p:nvPr/>
        </p:nvSpPr>
        <p:spPr bwMode="auto">
          <a:xfrm>
            <a:off x="20278901" y="3110429"/>
            <a:ext cx="497455" cy="483139"/>
          </a:xfrm>
          <a:custGeom>
            <a:avLst/>
            <a:gdLst>
              <a:gd name="T0" fmla="+- 0 10800 52"/>
              <a:gd name="T1" fmla="*/ T0 w 21497"/>
              <a:gd name="T2" fmla="*/ 10772 h 21544"/>
              <a:gd name="T3" fmla="+- 0 10800 52"/>
              <a:gd name="T4" fmla="*/ T3 w 21497"/>
              <a:gd name="T5" fmla="*/ 10772 h 21544"/>
              <a:gd name="T6" fmla="+- 0 10800 52"/>
              <a:gd name="T7" fmla="*/ T6 w 21497"/>
              <a:gd name="T8" fmla="*/ 10772 h 21544"/>
              <a:gd name="T9" fmla="+- 0 10800 52"/>
              <a:gd name="T10" fmla="*/ T9 w 21497"/>
              <a:gd name="T11" fmla="*/ 10772 h 21544"/>
            </a:gdLst>
            <a:ahLst/>
            <a:cxnLst>
              <a:cxn ang="0">
                <a:pos x="T1" y="T2"/>
              </a:cxn>
              <a:cxn ang="0">
                <a:pos x="T4" y="T5"/>
              </a:cxn>
              <a:cxn ang="0">
                <a:pos x="T7" y="T8"/>
              </a:cxn>
              <a:cxn ang="0">
                <a:pos x="T10" y="T11"/>
              </a:cxn>
            </a:cxnLst>
            <a:rect l="0" t="0" r="r" b="b"/>
            <a:pathLst>
              <a:path w="21497" h="21544">
                <a:moveTo>
                  <a:pt x="357" y="9006"/>
                </a:moveTo>
                <a:cubicBezTo>
                  <a:pt x="57" y="8710"/>
                  <a:pt x="-52" y="8437"/>
                  <a:pt x="22" y="8189"/>
                </a:cubicBezTo>
                <a:cubicBezTo>
                  <a:pt x="100" y="7941"/>
                  <a:pt x="330" y="7789"/>
                  <a:pt x="716" y="7738"/>
                </a:cubicBezTo>
                <a:lnTo>
                  <a:pt x="7205" y="6739"/>
                </a:lnTo>
                <a:lnTo>
                  <a:pt x="10113" y="551"/>
                </a:lnTo>
                <a:cubicBezTo>
                  <a:pt x="10284" y="183"/>
                  <a:pt x="10496" y="0"/>
                  <a:pt x="10742" y="0"/>
                </a:cubicBezTo>
                <a:cubicBezTo>
                  <a:pt x="10989" y="0"/>
                  <a:pt x="11203" y="180"/>
                  <a:pt x="11382" y="551"/>
                </a:cubicBezTo>
                <a:lnTo>
                  <a:pt x="14293" y="6739"/>
                </a:lnTo>
                <a:lnTo>
                  <a:pt x="20779" y="7738"/>
                </a:lnTo>
                <a:cubicBezTo>
                  <a:pt x="21167" y="7789"/>
                  <a:pt x="21392" y="7941"/>
                  <a:pt x="21473" y="8189"/>
                </a:cubicBezTo>
                <a:cubicBezTo>
                  <a:pt x="21547" y="8437"/>
                  <a:pt x="21448" y="8710"/>
                  <a:pt x="21178" y="9006"/>
                </a:cubicBezTo>
                <a:lnTo>
                  <a:pt x="16473" y="13804"/>
                </a:lnTo>
                <a:lnTo>
                  <a:pt x="17574" y="20597"/>
                </a:lnTo>
                <a:cubicBezTo>
                  <a:pt x="17643" y="21005"/>
                  <a:pt x="17576" y="21281"/>
                  <a:pt x="17375" y="21442"/>
                </a:cubicBezTo>
                <a:cubicBezTo>
                  <a:pt x="17177" y="21599"/>
                  <a:pt x="16899" y="21574"/>
                  <a:pt x="16548" y="21369"/>
                </a:cubicBezTo>
                <a:lnTo>
                  <a:pt x="10753" y="18172"/>
                </a:lnTo>
                <a:lnTo>
                  <a:pt x="4947" y="21369"/>
                </a:lnTo>
                <a:cubicBezTo>
                  <a:pt x="4596" y="21574"/>
                  <a:pt x="4321" y="21599"/>
                  <a:pt x="4120" y="21442"/>
                </a:cubicBezTo>
                <a:cubicBezTo>
                  <a:pt x="3919" y="21281"/>
                  <a:pt x="3849" y="21002"/>
                  <a:pt x="3922" y="20597"/>
                </a:cubicBezTo>
                <a:lnTo>
                  <a:pt x="5022" y="13804"/>
                </a:lnTo>
                <a:lnTo>
                  <a:pt x="357" y="9006"/>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6" name="AutoShape 57"/>
          <p:cNvSpPr>
            <a:spLocks/>
          </p:cNvSpPr>
          <p:nvPr/>
        </p:nvSpPr>
        <p:spPr bwMode="auto">
          <a:xfrm>
            <a:off x="21516573" y="3110429"/>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0958" y="0"/>
                  <a:pt x="11088" y="62"/>
                  <a:pt x="11196" y="183"/>
                </a:cubicBezTo>
                <a:cubicBezTo>
                  <a:pt x="11303" y="304"/>
                  <a:pt x="11381" y="426"/>
                  <a:pt x="11435" y="553"/>
                </a:cubicBezTo>
                <a:lnTo>
                  <a:pt x="14364" y="6759"/>
                </a:lnTo>
                <a:lnTo>
                  <a:pt x="20888" y="7759"/>
                </a:lnTo>
                <a:cubicBezTo>
                  <a:pt x="21045" y="7795"/>
                  <a:pt x="21198" y="7852"/>
                  <a:pt x="21360" y="7934"/>
                </a:cubicBezTo>
                <a:cubicBezTo>
                  <a:pt x="21519" y="8016"/>
                  <a:pt x="21599" y="8160"/>
                  <a:pt x="21599" y="8366"/>
                </a:cubicBezTo>
                <a:cubicBezTo>
                  <a:pt x="21599" y="8493"/>
                  <a:pt x="21567" y="8611"/>
                  <a:pt x="21508" y="8724"/>
                </a:cubicBezTo>
                <a:cubicBezTo>
                  <a:pt x="21449" y="8837"/>
                  <a:pt x="21376" y="8939"/>
                  <a:pt x="21290" y="9026"/>
                </a:cubicBezTo>
                <a:lnTo>
                  <a:pt x="16556" y="13840"/>
                </a:lnTo>
                <a:lnTo>
                  <a:pt x="17664" y="20654"/>
                </a:lnTo>
                <a:cubicBezTo>
                  <a:pt x="17664" y="20687"/>
                  <a:pt x="17669" y="20730"/>
                  <a:pt x="17677" y="20775"/>
                </a:cubicBezTo>
                <a:cubicBezTo>
                  <a:pt x="17688" y="20820"/>
                  <a:pt x="17691" y="20874"/>
                  <a:pt x="17691" y="20936"/>
                </a:cubicBezTo>
                <a:cubicBezTo>
                  <a:pt x="17691" y="21120"/>
                  <a:pt x="17653" y="21272"/>
                  <a:pt x="17575" y="21402"/>
                </a:cubicBezTo>
                <a:cubicBezTo>
                  <a:pt x="17499" y="21535"/>
                  <a:pt x="17359" y="21599"/>
                  <a:pt x="17163" y="21599"/>
                </a:cubicBezTo>
                <a:cubicBezTo>
                  <a:pt x="16966" y="21599"/>
                  <a:pt x="16788" y="21540"/>
                  <a:pt x="16635" y="21424"/>
                </a:cubicBezTo>
                <a:lnTo>
                  <a:pt x="10802" y="18220"/>
                </a:lnTo>
                <a:lnTo>
                  <a:pt x="4964" y="21424"/>
                </a:lnTo>
                <a:cubicBezTo>
                  <a:pt x="4808" y="21532"/>
                  <a:pt x="4641" y="21591"/>
                  <a:pt x="4461" y="21599"/>
                </a:cubicBezTo>
                <a:cubicBezTo>
                  <a:pt x="4261" y="21599"/>
                  <a:pt x="4121" y="21535"/>
                  <a:pt x="4035" y="21402"/>
                </a:cubicBezTo>
                <a:cubicBezTo>
                  <a:pt x="3949" y="21272"/>
                  <a:pt x="3906" y="21119"/>
                  <a:pt x="3906" y="20936"/>
                </a:cubicBezTo>
                <a:cubicBezTo>
                  <a:pt x="3906" y="20885"/>
                  <a:pt x="3908" y="20831"/>
                  <a:pt x="3919" y="20781"/>
                </a:cubicBezTo>
                <a:cubicBezTo>
                  <a:pt x="3927" y="20733"/>
                  <a:pt x="3933" y="20688"/>
                  <a:pt x="3933" y="20654"/>
                </a:cubicBezTo>
                <a:lnTo>
                  <a:pt x="5040" y="13840"/>
                </a:lnTo>
                <a:lnTo>
                  <a:pt x="347" y="9026"/>
                </a:lnTo>
                <a:cubicBezTo>
                  <a:pt x="261" y="8939"/>
                  <a:pt x="180" y="8837"/>
                  <a:pt x="107" y="8724"/>
                </a:cubicBezTo>
                <a:cubicBezTo>
                  <a:pt x="35" y="8611"/>
                  <a:pt x="0" y="8493"/>
                  <a:pt x="0" y="8366"/>
                </a:cubicBezTo>
                <a:cubicBezTo>
                  <a:pt x="0" y="8160"/>
                  <a:pt x="78" y="8016"/>
                  <a:pt x="237" y="7934"/>
                </a:cubicBezTo>
                <a:cubicBezTo>
                  <a:pt x="398" y="7852"/>
                  <a:pt x="552" y="7795"/>
                  <a:pt x="708" y="7759"/>
                </a:cubicBezTo>
                <a:lnTo>
                  <a:pt x="7235" y="6759"/>
                </a:lnTo>
                <a:lnTo>
                  <a:pt x="10161" y="553"/>
                </a:lnTo>
                <a:cubicBezTo>
                  <a:pt x="10215" y="426"/>
                  <a:pt x="10301" y="304"/>
                  <a:pt x="10420" y="183"/>
                </a:cubicBezTo>
                <a:cubicBezTo>
                  <a:pt x="10538" y="62"/>
                  <a:pt x="10668" y="0"/>
                  <a:pt x="10800" y="0"/>
                </a:cubicBezTo>
                <a:moveTo>
                  <a:pt x="8612" y="8719"/>
                </a:moveTo>
                <a:lnTo>
                  <a:pt x="3725" y="9475"/>
                </a:lnTo>
                <a:lnTo>
                  <a:pt x="7260" y="13098"/>
                </a:lnTo>
                <a:lnTo>
                  <a:pt x="6422" y="18192"/>
                </a:lnTo>
                <a:lnTo>
                  <a:pt x="10802" y="15786"/>
                </a:lnTo>
                <a:lnTo>
                  <a:pt x="15191" y="18192"/>
                </a:lnTo>
                <a:lnTo>
                  <a:pt x="14342" y="13098"/>
                </a:lnTo>
                <a:lnTo>
                  <a:pt x="17876" y="9475"/>
                </a:lnTo>
                <a:lnTo>
                  <a:pt x="13000" y="8719"/>
                </a:lnTo>
                <a:lnTo>
                  <a:pt x="10805" y="4068"/>
                </a:lnTo>
                <a:lnTo>
                  <a:pt x="8612" y="8719"/>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8" name="AutoShape 59"/>
          <p:cNvSpPr>
            <a:spLocks/>
          </p:cNvSpPr>
          <p:nvPr/>
        </p:nvSpPr>
        <p:spPr bwMode="auto">
          <a:xfrm>
            <a:off x="14814292" y="7711163"/>
            <a:ext cx="497455" cy="483139"/>
          </a:xfrm>
          <a:custGeom>
            <a:avLst/>
            <a:gdLst>
              <a:gd name="T0" fmla="*/ 10795 w 21591"/>
              <a:gd name="T1" fmla="*/ 10796 h 21592"/>
              <a:gd name="T2" fmla="*/ 10795 w 21591"/>
              <a:gd name="T3" fmla="*/ 10796 h 21592"/>
              <a:gd name="T4" fmla="*/ 10795 w 21591"/>
              <a:gd name="T5" fmla="*/ 10796 h 21592"/>
              <a:gd name="T6" fmla="*/ 10795 w 21591"/>
              <a:gd name="T7" fmla="*/ 10796 h 21592"/>
            </a:gdLst>
            <a:ahLst/>
            <a:cxnLst>
              <a:cxn ang="0">
                <a:pos x="T0" y="T1"/>
              </a:cxn>
              <a:cxn ang="0">
                <a:pos x="T2" y="T3"/>
              </a:cxn>
              <a:cxn ang="0">
                <a:pos x="T4" y="T5"/>
              </a:cxn>
              <a:cxn ang="0">
                <a:pos x="T6" y="T7"/>
              </a:cxn>
            </a:cxnLst>
            <a:rect l="0" t="0" r="r" b="b"/>
            <a:pathLst>
              <a:path w="21591" h="21592">
                <a:moveTo>
                  <a:pt x="21096" y="11487"/>
                </a:moveTo>
                <a:cubicBezTo>
                  <a:pt x="21415" y="11843"/>
                  <a:pt x="21581" y="12246"/>
                  <a:pt x="21590" y="12695"/>
                </a:cubicBezTo>
                <a:cubicBezTo>
                  <a:pt x="21600" y="13146"/>
                  <a:pt x="21436" y="13532"/>
                  <a:pt x="21096" y="13854"/>
                </a:cubicBezTo>
                <a:lnTo>
                  <a:pt x="13464" y="21093"/>
                </a:lnTo>
                <a:cubicBezTo>
                  <a:pt x="13124" y="21418"/>
                  <a:pt x="12709" y="21582"/>
                  <a:pt x="12215" y="21591"/>
                </a:cubicBezTo>
                <a:cubicBezTo>
                  <a:pt x="11721" y="21600"/>
                  <a:pt x="11306" y="21436"/>
                  <a:pt x="10969" y="21093"/>
                </a:cubicBezTo>
                <a:lnTo>
                  <a:pt x="1245" y="10771"/>
                </a:lnTo>
                <a:cubicBezTo>
                  <a:pt x="909" y="10429"/>
                  <a:pt x="615" y="9988"/>
                  <a:pt x="369" y="9448"/>
                </a:cubicBezTo>
                <a:cubicBezTo>
                  <a:pt x="121" y="8907"/>
                  <a:pt x="0" y="8395"/>
                  <a:pt x="0" y="7918"/>
                </a:cubicBezTo>
                <a:lnTo>
                  <a:pt x="0" y="1668"/>
                </a:lnTo>
                <a:cubicBezTo>
                  <a:pt x="0" y="1219"/>
                  <a:pt x="169" y="828"/>
                  <a:pt x="506" y="497"/>
                </a:cubicBezTo>
                <a:cubicBezTo>
                  <a:pt x="842" y="166"/>
                  <a:pt x="1260" y="0"/>
                  <a:pt x="1755" y="0"/>
                </a:cubicBezTo>
                <a:lnTo>
                  <a:pt x="8341" y="0"/>
                </a:lnTo>
                <a:cubicBezTo>
                  <a:pt x="8835" y="0"/>
                  <a:pt x="9384" y="115"/>
                  <a:pt x="9981" y="342"/>
                </a:cubicBezTo>
                <a:cubicBezTo>
                  <a:pt x="10581" y="566"/>
                  <a:pt x="11036" y="845"/>
                  <a:pt x="11345" y="1187"/>
                </a:cubicBezTo>
                <a:lnTo>
                  <a:pt x="21096" y="11487"/>
                </a:lnTo>
                <a:close/>
                <a:moveTo>
                  <a:pt x="4540" y="5921"/>
                </a:moveTo>
                <a:cubicBezTo>
                  <a:pt x="5013" y="5921"/>
                  <a:pt x="5416" y="5766"/>
                  <a:pt x="5744" y="5456"/>
                </a:cubicBezTo>
                <a:cubicBezTo>
                  <a:pt x="6071" y="5142"/>
                  <a:pt x="6235" y="4762"/>
                  <a:pt x="6235" y="4311"/>
                </a:cubicBezTo>
                <a:cubicBezTo>
                  <a:pt x="6235" y="3862"/>
                  <a:pt x="6071" y="3483"/>
                  <a:pt x="5744" y="3175"/>
                </a:cubicBezTo>
                <a:cubicBezTo>
                  <a:pt x="5416" y="2867"/>
                  <a:pt x="5013" y="2715"/>
                  <a:pt x="4540" y="2715"/>
                </a:cubicBezTo>
                <a:cubicBezTo>
                  <a:pt x="4067" y="2715"/>
                  <a:pt x="3667" y="2867"/>
                  <a:pt x="3340" y="3175"/>
                </a:cubicBezTo>
                <a:cubicBezTo>
                  <a:pt x="3019" y="3483"/>
                  <a:pt x="2855" y="3862"/>
                  <a:pt x="2855" y="4311"/>
                </a:cubicBezTo>
                <a:cubicBezTo>
                  <a:pt x="2855" y="4762"/>
                  <a:pt x="3019" y="5142"/>
                  <a:pt x="3340" y="5456"/>
                </a:cubicBezTo>
                <a:cubicBezTo>
                  <a:pt x="3667" y="5766"/>
                  <a:pt x="4067" y="5921"/>
                  <a:pt x="4540" y="5921"/>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9" name="AutoShape 60"/>
          <p:cNvSpPr>
            <a:spLocks/>
          </p:cNvSpPr>
          <p:nvPr/>
        </p:nvSpPr>
        <p:spPr bwMode="auto">
          <a:xfrm>
            <a:off x="12556317" y="3108492"/>
            <a:ext cx="545013" cy="483139"/>
          </a:xfrm>
          <a:custGeom>
            <a:avLst/>
            <a:gdLst>
              <a:gd name="T0" fmla="*/ 10800 w 21600"/>
              <a:gd name="T1" fmla="*/ 10796 h 21592"/>
              <a:gd name="T2" fmla="*/ 10800 w 21600"/>
              <a:gd name="T3" fmla="*/ 10796 h 21592"/>
              <a:gd name="T4" fmla="*/ 10800 w 21600"/>
              <a:gd name="T5" fmla="*/ 10796 h 21592"/>
              <a:gd name="T6" fmla="*/ 10800 w 21600"/>
              <a:gd name="T7" fmla="*/ 10796 h 21592"/>
            </a:gdLst>
            <a:ahLst/>
            <a:cxnLst>
              <a:cxn ang="0">
                <a:pos x="T0" y="T1"/>
              </a:cxn>
              <a:cxn ang="0">
                <a:pos x="T2" y="T3"/>
              </a:cxn>
              <a:cxn ang="0">
                <a:pos x="T4" y="T5"/>
              </a:cxn>
              <a:cxn ang="0">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0" name="AutoShape 61"/>
          <p:cNvSpPr>
            <a:spLocks/>
          </p:cNvSpPr>
          <p:nvPr/>
        </p:nvSpPr>
        <p:spPr bwMode="auto">
          <a:xfrm>
            <a:off x="13717280" y="3106549"/>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5"/>
                  <a:pt x="21335" y="314"/>
                </a:cubicBezTo>
                <a:cubicBezTo>
                  <a:pt x="21511" y="528"/>
                  <a:pt x="21599" y="781"/>
                  <a:pt x="21599" y="1069"/>
                </a:cubicBezTo>
                <a:lnTo>
                  <a:pt x="21599" y="4117"/>
                </a:lnTo>
                <a:cubicBezTo>
                  <a:pt x="21599" y="4411"/>
                  <a:pt x="21511" y="4661"/>
                  <a:pt x="21335" y="4872"/>
                </a:cubicBezTo>
                <a:cubicBezTo>
                  <a:pt x="21161" y="5084"/>
                  <a:pt x="20943" y="5189"/>
                  <a:pt x="20684" y="5189"/>
                </a:cubicBezTo>
                <a:lnTo>
                  <a:pt x="891" y="5189"/>
                </a:lnTo>
                <a:cubicBezTo>
                  <a:pt x="646" y="5189"/>
                  <a:pt x="438" y="5084"/>
                  <a:pt x="261" y="4872"/>
                </a:cubicBezTo>
                <a:cubicBezTo>
                  <a:pt x="88" y="4661"/>
                  <a:pt x="0" y="4411"/>
                  <a:pt x="0" y="4117"/>
                </a:cubicBezTo>
                <a:lnTo>
                  <a:pt x="0" y="1069"/>
                </a:lnTo>
                <a:cubicBezTo>
                  <a:pt x="0" y="781"/>
                  <a:pt x="88" y="528"/>
                  <a:pt x="261" y="314"/>
                </a:cubicBezTo>
                <a:cubicBezTo>
                  <a:pt x="438" y="105"/>
                  <a:pt x="646" y="0"/>
                  <a:pt x="891" y="0"/>
                </a:cubicBezTo>
                <a:lnTo>
                  <a:pt x="20684" y="0"/>
                </a:lnTo>
                <a:close/>
                <a:moveTo>
                  <a:pt x="20684" y="8212"/>
                </a:moveTo>
                <a:cubicBezTo>
                  <a:pt x="20941" y="8212"/>
                  <a:pt x="21159" y="8318"/>
                  <a:pt x="21335" y="8526"/>
                </a:cubicBezTo>
                <a:cubicBezTo>
                  <a:pt x="21511" y="8741"/>
                  <a:pt x="21599" y="8987"/>
                  <a:pt x="21599" y="9266"/>
                </a:cubicBezTo>
                <a:lnTo>
                  <a:pt x="21599" y="12292"/>
                </a:lnTo>
                <a:cubicBezTo>
                  <a:pt x="21599" y="12597"/>
                  <a:pt x="21511" y="12858"/>
                  <a:pt x="21335" y="13070"/>
                </a:cubicBezTo>
                <a:cubicBezTo>
                  <a:pt x="21161" y="13281"/>
                  <a:pt x="20943" y="13387"/>
                  <a:pt x="20684" y="13387"/>
                </a:cubicBezTo>
                <a:lnTo>
                  <a:pt x="891" y="13387"/>
                </a:lnTo>
                <a:cubicBezTo>
                  <a:pt x="646" y="13387"/>
                  <a:pt x="438" y="13281"/>
                  <a:pt x="261" y="13070"/>
                </a:cubicBezTo>
                <a:cubicBezTo>
                  <a:pt x="88" y="12859"/>
                  <a:pt x="0" y="12597"/>
                  <a:pt x="0" y="12292"/>
                </a:cubicBezTo>
                <a:lnTo>
                  <a:pt x="0" y="9266"/>
                </a:lnTo>
                <a:cubicBezTo>
                  <a:pt x="0" y="8976"/>
                  <a:pt x="88" y="8729"/>
                  <a:pt x="261" y="8520"/>
                </a:cubicBezTo>
                <a:cubicBezTo>
                  <a:pt x="438" y="8315"/>
                  <a:pt x="646" y="8212"/>
                  <a:pt x="891" y="8212"/>
                </a:cubicBezTo>
                <a:lnTo>
                  <a:pt x="20684" y="8212"/>
                </a:lnTo>
                <a:close/>
                <a:moveTo>
                  <a:pt x="20684" y="16410"/>
                </a:moveTo>
                <a:cubicBezTo>
                  <a:pt x="20941" y="16410"/>
                  <a:pt x="21159" y="16515"/>
                  <a:pt x="21335" y="16724"/>
                </a:cubicBezTo>
                <a:cubicBezTo>
                  <a:pt x="21511" y="16938"/>
                  <a:pt x="21599" y="17188"/>
                  <a:pt x="21599" y="17479"/>
                </a:cubicBezTo>
                <a:lnTo>
                  <a:pt x="21599" y="20527"/>
                </a:lnTo>
                <a:cubicBezTo>
                  <a:pt x="21599" y="20821"/>
                  <a:pt x="21511" y="21071"/>
                  <a:pt x="21335" y="21282"/>
                </a:cubicBezTo>
                <a:cubicBezTo>
                  <a:pt x="21161" y="21491"/>
                  <a:pt x="20943" y="21599"/>
                  <a:pt x="20684" y="21599"/>
                </a:cubicBezTo>
                <a:lnTo>
                  <a:pt x="891" y="21599"/>
                </a:lnTo>
                <a:cubicBezTo>
                  <a:pt x="646" y="21599"/>
                  <a:pt x="438" y="21491"/>
                  <a:pt x="261" y="21282"/>
                </a:cubicBezTo>
                <a:cubicBezTo>
                  <a:pt x="88" y="21071"/>
                  <a:pt x="0" y="20821"/>
                  <a:pt x="0" y="20527"/>
                </a:cubicBezTo>
                <a:lnTo>
                  <a:pt x="0" y="17479"/>
                </a:lnTo>
                <a:cubicBezTo>
                  <a:pt x="0" y="17188"/>
                  <a:pt x="88" y="16938"/>
                  <a:pt x="261" y="16724"/>
                </a:cubicBezTo>
                <a:cubicBezTo>
                  <a:pt x="438" y="16515"/>
                  <a:pt x="646" y="16410"/>
                  <a:pt x="891" y="16410"/>
                </a:cubicBezTo>
                <a:lnTo>
                  <a:pt x="20684" y="16410"/>
                </a:lnTo>
                <a:close/>
                <a:moveTo>
                  <a:pt x="20520" y="9704"/>
                </a:moveTo>
                <a:lnTo>
                  <a:pt x="8810" y="9704"/>
                </a:lnTo>
                <a:lnTo>
                  <a:pt x="8810" y="11869"/>
                </a:lnTo>
                <a:lnTo>
                  <a:pt x="20520" y="11869"/>
                </a:lnTo>
                <a:lnTo>
                  <a:pt x="20520" y="9704"/>
                </a:lnTo>
                <a:close/>
                <a:moveTo>
                  <a:pt x="20520" y="17916"/>
                </a:moveTo>
                <a:lnTo>
                  <a:pt x="12409" y="17916"/>
                </a:lnTo>
                <a:lnTo>
                  <a:pt x="12409" y="20066"/>
                </a:lnTo>
                <a:lnTo>
                  <a:pt x="20520" y="20066"/>
                </a:lnTo>
                <a:lnTo>
                  <a:pt x="20520" y="17916"/>
                </a:lnTo>
                <a:close/>
                <a:moveTo>
                  <a:pt x="20520" y="1533"/>
                </a:moveTo>
                <a:lnTo>
                  <a:pt x="16003" y="1533"/>
                </a:lnTo>
                <a:lnTo>
                  <a:pt x="16003" y="3683"/>
                </a:lnTo>
                <a:lnTo>
                  <a:pt x="20520" y="3683"/>
                </a:lnTo>
                <a:lnTo>
                  <a:pt x="20520" y="1533"/>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1" name="AutoShape 62"/>
          <p:cNvSpPr>
            <a:spLocks/>
          </p:cNvSpPr>
          <p:nvPr/>
        </p:nvSpPr>
        <p:spPr bwMode="auto">
          <a:xfrm>
            <a:off x="14933061" y="3106549"/>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4" y="10049"/>
                </a:moveTo>
                <a:cubicBezTo>
                  <a:pt x="110" y="9662"/>
                  <a:pt x="28" y="9253"/>
                  <a:pt x="28" y="8829"/>
                </a:cubicBezTo>
                <a:cubicBezTo>
                  <a:pt x="28" y="8128"/>
                  <a:pt x="211" y="7492"/>
                  <a:pt x="582" y="6924"/>
                </a:cubicBezTo>
                <a:cubicBezTo>
                  <a:pt x="494" y="6390"/>
                  <a:pt x="525" y="5854"/>
                  <a:pt x="683" y="5314"/>
                </a:cubicBezTo>
                <a:cubicBezTo>
                  <a:pt x="842" y="4774"/>
                  <a:pt x="1104" y="4300"/>
                  <a:pt x="1475" y="3896"/>
                </a:cubicBezTo>
                <a:cubicBezTo>
                  <a:pt x="1511" y="3133"/>
                  <a:pt x="1712" y="2511"/>
                  <a:pt x="2082" y="2014"/>
                </a:cubicBezTo>
                <a:cubicBezTo>
                  <a:pt x="2452" y="1517"/>
                  <a:pt x="2913" y="1115"/>
                  <a:pt x="3461" y="810"/>
                </a:cubicBezTo>
                <a:cubicBezTo>
                  <a:pt x="4012" y="502"/>
                  <a:pt x="4620" y="293"/>
                  <a:pt x="5286" y="177"/>
                </a:cubicBezTo>
                <a:cubicBezTo>
                  <a:pt x="5953" y="56"/>
                  <a:pt x="6603" y="0"/>
                  <a:pt x="7233" y="0"/>
                </a:cubicBezTo>
                <a:cubicBezTo>
                  <a:pt x="7880" y="0"/>
                  <a:pt x="8536" y="45"/>
                  <a:pt x="9189" y="132"/>
                </a:cubicBezTo>
                <a:cubicBezTo>
                  <a:pt x="9839" y="225"/>
                  <a:pt x="10480" y="353"/>
                  <a:pt x="11102" y="525"/>
                </a:cubicBezTo>
                <a:cubicBezTo>
                  <a:pt x="11735" y="706"/>
                  <a:pt x="12362" y="898"/>
                  <a:pt x="12989" y="1099"/>
                </a:cubicBezTo>
                <a:cubicBezTo>
                  <a:pt x="13617" y="1302"/>
                  <a:pt x="14264" y="1407"/>
                  <a:pt x="14931" y="1407"/>
                </a:cubicBezTo>
                <a:lnTo>
                  <a:pt x="20006" y="1407"/>
                </a:lnTo>
                <a:cubicBezTo>
                  <a:pt x="20447" y="1407"/>
                  <a:pt x="20822" y="1562"/>
                  <a:pt x="21133" y="1876"/>
                </a:cubicBezTo>
                <a:cubicBezTo>
                  <a:pt x="21444" y="2195"/>
                  <a:pt x="21599" y="2571"/>
                  <a:pt x="21599" y="3011"/>
                </a:cubicBezTo>
                <a:lnTo>
                  <a:pt x="21599" y="11711"/>
                </a:lnTo>
                <a:cubicBezTo>
                  <a:pt x="21599" y="12151"/>
                  <a:pt x="21444" y="12533"/>
                  <a:pt x="21133" y="12847"/>
                </a:cubicBezTo>
                <a:cubicBezTo>
                  <a:pt x="20822" y="13160"/>
                  <a:pt x="20447" y="13321"/>
                  <a:pt x="20006" y="13321"/>
                </a:cubicBezTo>
                <a:lnTo>
                  <a:pt x="15284" y="13321"/>
                </a:lnTo>
                <a:cubicBezTo>
                  <a:pt x="15044" y="13448"/>
                  <a:pt x="14846" y="13587"/>
                  <a:pt x="14702" y="13734"/>
                </a:cubicBezTo>
                <a:cubicBezTo>
                  <a:pt x="14558" y="13883"/>
                  <a:pt x="14405" y="14056"/>
                  <a:pt x="14241" y="14254"/>
                </a:cubicBezTo>
                <a:cubicBezTo>
                  <a:pt x="14097" y="14434"/>
                  <a:pt x="13950" y="14612"/>
                  <a:pt x="13803" y="14782"/>
                </a:cubicBezTo>
                <a:cubicBezTo>
                  <a:pt x="13653" y="14954"/>
                  <a:pt x="13495" y="15121"/>
                  <a:pt x="13323" y="15279"/>
                </a:cubicBezTo>
                <a:cubicBezTo>
                  <a:pt x="13026" y="15601"/>
                  <a:pt x="12681" y="15909"/>
                  <a:pt x="12297" y="16211"/>
                </a:cubicBezTo>
                <a:cubicBezTo>
                  <a:pt x="11907" y="16522"/>
                  <a:pt x="11616" y="16853"/>
                  <a:pt x="11416" y="17217"/>
                </a:cubicBezTo>
                <a:cubicBezTo>
                  <a:pt x="11189" y="17604"/>
                  <a:pt x="11051" y="18051"/>
                  <a:pt x="10997" y="18562"/>
                </a:cubicBezTo>
                <a:cubicBezTo>
                  <a:pt x="10941" y="19071"/>
                  <a:pt x="10859" y="19551"/>
                  <a:pt x="10746" y="20003"/>
                </a:cubicBezTo>
                <a:cubicBezTo>
                  <a:pt x="10633" y="20450"/>
                  <a:pt x="10438" y="20831"/>
                  <a:pt x="10152" y="21139"/>
                </a:cubicBezTo>
                <a:cubicBezTo>
                  <a:pt x="9867" y="21444"/>
                  <a:pt x="9384" y="21599"/>
                  <a:pt x="8697" y="21599"/>
                </a:cubicBezTo>
                <a:cubicBezTo>
                  <a:pt x="8146" y="21599"/>
                  <a:pt x="7643" y="21484"/>
                  <a:pt x="7188" y="21258"/>
                </a:cubicBezTo>
                <a:cubicBezTo>
                  <a:pt x="6733" y="21023"/>
                  <a:pt x="6349" y="20715"/>
                  <a:pt x="6038" y="20328"/>
                </a:cubicBezTo>
                <a:cubicBezTo>
                  <a:pt x="5730" y="19938"/>
                  <a:pt x="5484" y="19495"/>
                  <a:pt x="5309" y="18995"/>
                </a:cubicBezTo>
                <a:cubicBezTo>
                  <a:pt x="5134" y="18492"/>
                  <a:pt x="5043" y="17991"/>
                  <a:pt x="5043" y="17472"/>
                </a:cubicBezTo>
                <a:cubicBezTo>
                  <a:pt x="5043" y="16941"/>
                  <a:pt x="5123" y="16432"/>
                  <a:pt x="5281" y="15954"/>
                </a:cubicBezTo>
                <a:cubicBezTo>
                  <a:pt x="5439" y="15469"/>
                  <a:pt x="5626" y="14988"/>
                  <a:pt x="5840" y="14513"/>
                </a:cubicBezTo>
                <a:cubicBezTo>
                  <a:pt x="5527" y="14530"/>
                  <a:pt x="5210" y="14547"/>
                  <a:pt x="4902" y="14562"/>
                </a:cubicBezTo>
                <a:cubicBezTo>
                  <a:pt x="4591" y="14584"/>
                  <a:pt x="4275" y="14590"/>
                  <a:pt x="3961" y="14590"/>
                </a:cubicBezTo>
                <a:cubicBezTo>
                  <a:pt x="3464" y="14590"/>
                  <a:pt x="2978" y="14547"/>
                  <a:pt x="2506" y="14451"/>
                </a:cubicBezTo>
                <a:cubicBezTo>
                  <a:pt x="2031" y="14352"/>
                  <a:pt x="1613" y="14197"/>
                  <a:pt x="1243" y="13977"/>
                </a:cubicBezTo>
                <a:cubicBezTo>
                  <a:pt x="870" y="13756"/>
                  <a:pt x="573" y="13454"/>
                  <a:pt x="344" y="13061"/>
                </a:cubicBezTo>
                <a:cubicBezTo>
                  <a:pt x="113" y="12674"/>
                  <a:pt x="0" y="12191"/>
                  <a:pt x="0" y="11603"/>
                </a:cubicBezTo>
                <a:cubicBezTo>
                  <a:pt x="0" y="11341"/>
                  <a:pt x="22" y="11081"/>
                  <a:pt x="64" y="10826"/>
                </a:cubicBezTo>
                <a:cubicBezTo>
                  <a:pt x="115" y="10569"/>
                  <a:pt x="183" y="10309"/>
                  <a:pt x="274" y="10049"/>
                </a:cubicBezTo>
                <a:moveTo>
                  <a:pt x="2438" y="7249"/>
                </a:moveTo>
                <a:cubicBezTo>
                  <a:pt x="1907" y="7696"/>
                  <a:pt x="1641" y="8247"/>
                  <a:pt x="1641" y="8914"/>
                </a:cubicBezTo>
                <a:cubicBezTo>
                  <a:pt x="1641" y="9125"/>
                  <a:pt x="1695" y="9318"/>
                  <a:pt x="1802" y="9504"/>
                </a:cubicBezTo>
                <a:cubicBezTo>
                  <a:pt x="1913" y="9688"/>
                  <a:pt x="2034" y="9840"/>
                  <a:pt x="2170" y="9967"/>
                </a:cubicBezTo>
                <a:cubicBezTo>
                  <a:pt x="2026" y="10233"/>
                  <a:pt x="1896" y="10487"/>
                  <a:pt x="1783" y="10747"/>
                </a:cubicBezTo>
                <a:cubicBezTo>
                  <a:pt x="1669" y="11007"/>
                  <a:pt x="1613" y="11293"/>
                  <a:pt x="1613" y="11606"/>
                </a:cubicBezTo>
                <a:cubicBezTo>
                  <a:pt x="1613" y="11923"/>
                  <a:pt x="1689" y="12171"/>
                  <a:pt x="1850" y="12358"/>
                </a:cubicBezTo>
                <a:cubicBezTo>
                  <a:pt x="2009" y="12541"/>
                  <a:pt x="2201" y="12677"/>
                  <a:pt x="2430" y="12767"/>
                </a:cubicBezTo>
                <a:cubicBezTo>
                  <a:pt x="2661" y="12860"/>
                  <a:pt x="2913" y="12914"/>
                  <a:pt x="3190" y="12931"/>
                </a:cubicBezTo>
                <a:cubicBezTo>
                  <a:pt x="3467" y="12948"/>
                  <a:pt x="3724" y="12959"/>
                  <a:pt x="3967" y="12959"/>
                </a:cubicBezTo>
                <a:cubicBezTo>
                  <a:pt x="4388" y="12959"/>
                  <a:pt x="4803" y="12943"/>
                  <a:pt x="5199" y="12914"/>
                </a:cubicBezTo>
                <a:cubicBezTo>
                  <a:pt x="5597" y="12895"/>
                  <a:pt x="5996" y="12878"/>
                  <a:pt x="6403" y="12878"/>
                </a:cubicBezTo>
                <a:cubicBezTo>
                  <a:pt x="6682" y="12878"/>
                  <a:pt x="6959" y="12895"/>
                  <a:pt x="7236" y="12914"/>
                </a:cubicBezTo>
                <a:cubicBezTo>
                  <a:pt x="7510" y="12943"/>
                  <a:pt x="7779" y="13016"/>
                  <a:pt x="8039" y="13121"/>
                </a:cubicBezTo>
                <a:cubicBezTo>
                  <a:pt x="8039" y="13491"/>
                  <a:pt x="7965" y="13844"/>
                  <a:pt x="7818" y="14174"/>
                </a:cubicBezTo>
                <a:cubicBezTo>
                  <a:pt x="7669" y="14511"/>
                  <a:pt x="7507" y="14847"/>
                  <a:pt x="7329" y="15189"/>
                </a:cubicBezTo>
                <a:cubicBezTo>
                  <a:pt x="7151" y="15531"/>
                  <a:pt x="6999" y="15889"/>
                  <a:pt x="6863" y="16260"/>
                </a:cubicBezTo>
                <a:cubicBezTo>
                  <a:pt x="6728" y="16630"/>
                  <a:pt x="6660" y="17031"/>
                  <a:pt x="6660" y="17474"/>
                </a:cubicBezTo>
                <a:cubicBezTo>
                  <a:pt x="6660" y="17771"/>
                  <a:pt x="6708" y="18071"/>
                  <a:pt x="6795" y="18362"/>
                </a:cubicBezTo>
                <a:cubicBezTo>
                  <a:pt x="6886" y="18655"/>
                  <a:pt x="7019" y="18918"/>
                  <a:pt x="7197" y="19161"/>
                </a:cubicBezTo>
                <a:cubicBezTo>
                  <a:pt x="7372" y="19398"/>
                  <a:pt x="7584" y="19593"/>
                  <a:pt x="7832" y="19740"/>
                </a:cubicBezTo>
                <a:cubicBezTo>
                  <a:pt x="8081" y="19890"/>
                  <a:pt x="8372" y="19964"/>
                  <a:pt x="8708" y="19964"/>
                </a:cubicBezTo>
                <a:cubicBezTo>
                  <a:pt x="8745" y="19964"/>
                  <a:pt x="8793" y="19966"/>
                  <a:pt x="8864" y="19978"/>
                </a:cubicBezTo>
                <a:cubicBezTo>
                  <a:pt x="8932" y="19983"/>
                  <a:pt x="8982" y="19983"/>
                  <a:pt x="9019" y="19964"/>
                </a:cubicBezTo>
                <a:cubicBezTo>
                  <a:pt x="9090" y="19930"/>
                  <a:pt x="9132" y="19890"/>
                  <a:pt x="9141" y="19856"/>
                </a:cubicBezTo>
                <a:cubicBezTo>
                  <a:pt x="9152" y="19819"/>
                  <a:pt x="9166" y="19763"/>
                  <a:pt x="9183" y="19692"/>
                </a:cubicBezTo>
                <a:cubicBezTo>
                  <a:pt x="9291" y="19161"/>
                  <a:pt x="9392" y="18604"/>
                  <a:pt x="9485" y="18014"/>
                </a:cubicBezTo>
                <a:cubicBezTo>
                  <a:pt x="9582" y="17429"/>
                  <a:pt x="9760" y="16901"/>
                  <a:pt x="10008" y="16420"/>
                </a:cubicBezTo>
                <a:cubicBezTo>
                  <a:pt x="10271" y="15963"/>
                  <a:pt x="10604" y="15564"/>
                  <a:pt x="11009" y="15234"/>
                </a:cubicBezTo>
                <a:cubicBezTo>
                  <a:pt x="11415" y="14898"/>
                  <a:pt x="11803" y="14544"/>
                  <a:pt x="12173" y="14174"/>
                </a:cubicBezTo>
                <a:cubicBezTo>
                  <a:pt x="12433" y="13897"/>
                  <a:pt x="12656" y="13643"/>
                  <a:pt x="12840" y="13411"/>
                </a:cubicBezTo>
                <a:cubicBezTo>
                  <a:pt x="13023" y="13180"/>
                  <a:pt x="13215" y="12965"/>
                  <a:pt x="13408" y="12762"/>
                </a:cubicBezTo>
                <a:cubicBezTo>
                  <a:pt x="13600" y="12555"/>
                  <a:pt x="13814" y="12369"/>
                  <a:pt x="14043" y="12194"/>
                </a:cubicBezTo>
                <a:cubicBezTo>
                  <a:pt x="14275" y="12016"/>
                  <a:pt x="14575" y="11855"/>
                  <a:pt x="14942" y="11713"/>
                </a:cubicBezTo>
                <a:lnTo>
                  <a:pt x="14970" y="11713"/>
                </a:lnTo>
                <a:lnTo>
                  <a:pt x="14970" y="3014"/>
                </a:lnTo>
                <a:cubicBezTo>
                  <a:pt x="14323" y="3014"/>
                  <a:pt x="13701" y="2943"/>
                  <a:pt x="13111" y="2794"/>
                </a:cubicBezTo>
                <a:cubicBezTo>
                  <a:pt x="12520" y="2647"/>
                  <a:pt x="11921" y="2480"/>
                  <a:pt x="11311" y="2308"/>
                </a:cubicBezTo>
                <a:cubicBezTo>
                  <a:pt x="10703" y="2132"/>
                  <a:pt x="10068" y="1966"/>
                  <a:pt x="9404" y="1819"/>
                </a:cubicBezTo>
                <a:cubicBezTo>
                  <a:pt x="8742" y="1669"/>
                  <a:pt x="8022" y="1599"/>
                  <a:pt x="7245" y="1599"/>
                </a:cubicBezTo>
                <a:cubicBezTo>
                  <a:pt x="6838" y="1599"/>
                  <a:pt x="6394" y="1630"/>
                  <a:pt x="5911" y="1697"/>
                </a:cubicBezTo>
                <a:cubicBezTo>
                  <a:pt x="5428" y="1768"/>
                  <a:pt x="4981" y="1890"/>
                  <a:pt x="4566" y="2062"/>
                </a:cubicBezTo>
                <a:cubicBezTo>
                  <a:pt x="4150" y="2237"/>
                  <a:pt x="3800" y="2491"/>
                  <a:pt x="3509" y="2822"/>
                </a:cubicBezTo>
                <a:cubicBezTo>
                  <a:pt x="3221" y="3147"/>
                  <a:pt x="3077" y="3585"/>
                  <a:pt x="3077" y="4124"/>
                </a:cubicBezTo>
                <a:cubicBezTo>
                  <a:pt x="3077" y="4218"/>
                  <a:pt x="3082" y="4297"/>
                  <a:pt x="3091" y="4367"/>
                </a:cubicBezTo>
                <a:cubicBezTo>
                  <a:pt x="3099" y="4438"/>
                  <a:pt x="3113" y="4528"/>
                  <a:pt x="3133" y="4627"/>
                </a:cubicBezTo>
                <a:cubicBezTo>
                  <a:pt x="2817" y="4771"/>
                  <a:pt x="2579" y="5009"/>
                  <a:pt x="2415" y="5345"/>
                </a:cubicBezTo>
                <a:cubicBezTo>
                  <a:pt x="2252" y="5676"/>
                  <a:pt x="2172" y="6012"/>
                  <a:pt x="2172" y="6342"/>
                </a:cubicBezTo>
                <a:cubicBezTo>
                  <a:pt x="2167" y="6696"/>
                  <a:pt x="2260" y="7001"/>
                  <a:pt x="2438" y="7249"/>
                </a:cubicBezTo>
                <a:moveTo>
                  <a:pt x="17344" y="3071"/>
                </a:moveTo>
                <a:cubicBezTo>
                  <a:pt x="17050" y="3071"/>
                  <a:pt x="16793" y="3170"/>
                  <a:pt x="16578" y="3373"/>
                </a:cubicBezTo>
                <a:cubicBezTo>
                  <a:pt x="16366" y="3579"/>
                  <a:pt x="16262" y="3836"/>
                  <a:pt x="16262" y="4153"/>
                </a:cubicBezTo>
                <a:cubicBezTo>
                  <a:pt x="16262" y="4449"/>
                  <a:pt x="16366" y="4704"/>
                  <a:pt x="16578" y="4918"/>
                </a:cubicBezTo>
                <a:cubicBezTo>
                  <a:pt x="16790" y="5130"/>
                  <a:pt x="17047" y="5235"/>
                  <a:pt x="17344" y="5235"/>
                </a:cubicBezTo>
                <a:cubicBezTo>
                  <a:pt x="17658" y="5235"/>
                  <a:pt x="17918" y="5130"/>
                  <a:pt x="18121" y="4918"/>
                </a:cubicBezTo>
                <a:cubicBezTo>
                  <a:pt x="18322" y="4704"/>
                  <a:pt x="18423" y="4449"/>
                  <a:pt x="18423" y="4153"/>
                </a:cubicBezTo>
                <a:cubicBezTo>
                  <a:pt x="18423" y="3836"/>
                  <a:pt x="18322" y="3579"/>
                  <a:pt x="18121" y="3373"/>
                </a:cubicBezTo>
                <a:cubicBezTo>
                  <a:pt x="17920" y="3170"/>
                  <a:pt x="17660" y="3071"/>
                  <a:pt x="17344" y="3071"/>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2" name="AutoShape 63"/>
          <p:cNvSpPr>
            <a:spLocks/>
          </p:cNvSpPr>
          <p:nvPr/>
        </p:nvSpPr>
        <p:spPr bwMode="auto">
          <a:xfrm>
            <a:off x="6637154" y="7711160"/>
            <a:ext cx="601921"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599" y="4427"/>
                  <a:pt x="21599" y="4865"/>
                </a:cubicBezTo>
                <a:lnTo>
                  <a:pt x="21599" y="19984"/>
                </a:lnTo>
                <a:cubicBezTo>
                  <a:pt x="21599" y="20421"/>
                  <a:pt x="21470" y="20803"/>
                  <a:pt x="21208" y="21121"/>
                </a:cubicBezTo>
                <a:cubicBezTo>
                  <a:pt x="20946" y="21441"/>
                  <a:pt x="20632" y="21599"/>
                  <a:pt x="20263" y="21599"/>
                </a:cubicBezTo>
                <a:lnTo>
                  <a:pt x="1348" y="21599"/>
                </a:lnTo>
                <a:cubicBezTo>
                  <a:pt x="981" y="21599"/>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3" name="AutoShape 64"/>
          <p:cNvSpPr>
            <a:spLocks/>
          </p:cNvSpPr>
          <p:nvPr/>
        </p:nvSpPr>
        <p:spPr bwMode="auto">
          <a:xfrm>
            <a:off x="7910574" y="7711160"/>
            <a:ext cx="601921"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4" name="AutoShape 65"/>
          <p:cNvSpPr>
            <a:spLocks/>
          </p:cNvSpPr>
          <p:nvPr/>
        </p:nvSpPr>
        <p:spPr bwMode="auto">
          <a:xfrm>
            <a:off x="9114915" y="7711160"/>
            <a:ext cx="495466" cy="483139"/>
          </a:xfrm>
          <a:custGeom>
            <a:avLst/>
            <a:gdLst>
              <a:gd name="T0" fmla="*/ 10795 w 21590"/>
              <a:gd name="T1" fmla="*/ 10800 h 21600"/>
              <a:gd name="T2" fmla="*/ 10795 w 21590"/>
              <a:gd name="T3" fmla="*/ 10800 h 21600"/>
              <a:gd name="T4" fmla="*/ 10795 w 21590"/>
              <a:gd name="T5" fmla="*/ 10800 h 21600"/>
              <a:gd name="T6" fmla="*/ 10795 w 21590"/>
              <a:gd name="T7" fmla="*/ 10800 h 21600"/>
            </a:gdLst>
            <a:ahLst/>
            <a:cxnLst>
              <a:cxn ang="0">
                <a:pos x="T0" y="T1"/>
              </a:cxn>
              <a:cxn ang="0">
                <a:pos x="T2" y="T3"/>
              </a:cxn>
              <a:cxn ang="0">
                <a:pos x="T4" y="T5"/>
              </a:cxn>
              <a:cxn ang="0">
                <a:pos x="T6" y="T7"/>
              </a:cxn>
            </a:cxnLst>
            <a:rect l="0" t="0" r="r" b="b"/>
            <a:pathLst>
              <a:path w="21590" h="21600">
                <a:moveTo>
                  <a:pt x="21292" y="12679"/>
                </a:moveTo>
                <a:cubicBezTo>
                  <a:pt x="21501" y="12885"/>
                  <a:pt x="21600" y="13136"/>
                  <a:pt x="21588" y="13436"/>
                </a:cubicBezTo>
                <a:cubicBezTo>
                  <a:pt x="21588" y="13662"/>
                  <a:pt x="21518" y="13865"/>
                  <a:pt x="21374" y="14043"/>
                </a:cubicBezTo>
                <a:cubicBezTo>
                  <a:pt x="21230" y="14224"/>
                  <a:pt x="21046" y="14342"/>
                  <a:pt x="20820" y="14393"/>
                </a:cubicBezTo>
                <a:lnTo>
                  <a:pt x="18197" y="15057"/>
                </a:lnTo>
                <a:cubicBezTo>
                  <a:pt x="18250" y="15220"/>
                  <a:pt x="18318" y="15438"/>
                  <a:pt x="18400" y="15706"/>
                </a:cubicBezTo>
                <a:cubicBezTo>
                  <a:pt x="18479" y="15977"/>
                  <a:pt x="18564" y="16254"/>
                  <a:pt x="18649" y="16531"/>
                </a:cubicBezTo>
                <a:cubicBezTo>
                  <a:pt x="18736" y="16810"/>
                  <a:pt x="18809" y="17081"/>
                  <a:pt x="18874" y="17333"/>
                </a:cubicBezTo>
                <a:cubicBezTo>
                  <a:pt x="18937" y="17592"/>
                  <a:pt x="18968" y="17801"/>
                  <a:pt x="18968" y="17962"/>
                </a:cubicBezTo>
                <a:cubicBezTo>
                  <a:pt x="18968" y="18225"/>
                  <a:pt x="18872" y="18459"/>
                  <a:pt x="18677" y="18660"/>
                </a:cubicBezTo>
                <a:cubicBezTo>
                  <a:pt x="18482" y="18860"/>
                  <a:pt x="18245" y="18965"/>
                  <a:pt x="17968" y="18965"/>
                </a:cubicBezTo>
                <a:cubicBezTo>
                  <a:pt x="17804" y="18965"/>
                  <a:pt x="17592" y="18934"/>
                  <a:pt x="17333" y="18869"/>
                </a:cubicBezTo>
                <a:cubicBezTo>
                  <a:pt x="17070" y="18807"/>
                  <a:pt x="16802" y="18733"/>
                  <a:pt x="16525" y="18646"/>
                </a:cubicBezTo>
                <a:cubicBezTo>
                  <a:pt x="16251" y="18561"/>
                  <a:pt x="15983" y="18476"/>
                  <a:pt x="15715" y="18397"/>
                </a:cubicBezTo>
                <a:cubicBezTo>
                  <a:pt x="15449" y="18315"/>
                  <a:pt x="15232" y="18250"/>
                  <a:pt x="15059" y="18194"/>
                </a:cubicBezTo>
                <a:lnTo>
                  <a:pt x="14399" y="20817"/>
                </a:lnTo>
                <a:cubicBezTo>
                  <a:pt x="14345" y="21040"/>
                  <a:pt x="14223" y="21227"/>
                  <a:pt x="14040" y="21376"/>
                </a:cubicBezTo>
                <a:cubicBezTo>
                  <a:pt x="13854" y="21526"/>
                  <a:pt x="13650" y="21599"/>
                  <a:pt x="13424" y="21599"/>
                </a:cubicBezTo>
                <a:cubicBezTo>
                  <a:pt x="13128" y="21599"/>
                  <a:pt x="12879" y="21498"/>
                  <a:pt x="12682" y="21289"/>
                </a:cubicBezTo>
                <a:lnTo>
                  <a:pt x="10801" y="19357"/>
                </a:lnTo>
                <a:lnTo>
                  <a:pt x="8881" y="21289"/>
                </a:lnTo>
                <a:cubicBezTo>
                  <a:pt x="8720" y="21498"/>
                  <a:pt x="8480" y="21599"/>
                  <a:pt x="8166" y="21599"/>
                </a:cubicBezTo>
                <a:cubicBezTo>
                  <a:pt x="7940" y="21599"/>
                  <a:pt x="7737" y="21526"/>
                  <a:pt x="7556" y="21376"/>
                </a:cubicBezTo>
                <a:cubicBezTo>
                  <a:pt x="7378" y="21227"/>
                  <a:pt x="7254" y="21040"/>
                  <a:pt x="7192" y="20817"/>
                </a:cubicBezTo>
                <a:lnTo>
                  <a:pt x="6528" y="18194"/>
                </a:lnTo>
                <a:cubicBezTo>
                  <a:pt x="6367" y="18250"/>
                  <a:pt x="6153" y="18315"/>
                  <a:pt x="5887" y="18397"/>
                </a:cubicBezTo>
                <a:cubicBezTo>
                  <a:pt x="5622" y="18479"/>
                  <a:pt x="5348" y="18561"/>
                  <a:pt x="5068" y="18646"/>
                </a:cubicBezTo>
                <a:cubicBezTo>
                  <a:pt x="4792" y="18733"/>
                  <a:pt x="4523" y="18807"/>
                  <a:pt x="4266" y="18869"/>
                </a:cubicBezTo>
                <a:cubicBezTo>
                  <a:pt x="4009" y="18934"/>
                  <a:pt x="3795" y="18965"/>
                  <a:pt x="3623" y="18965"/>
                </a:cubicBezTo>
                <a:cubicBezTo>
                  <a:pt x="3346" y="18965"/>
                  <a:pt x="3111" y="18860"/>
                  <a:pt x="2922" y="18660"/>
                </a:cubicBezTo>
                <a:cubicBezTo>
                  <a:pt x="2730" y="18459"/>
                  <a:pt x="2637" y="18225"/>
                  <a:pt x="2637" y="17962"/>
                </a:cubicBezTo>
                <a:cubicBezTo>
                  <a:pt x="2637" y="17801"/>
                  <a:pt x="2668" y="17592"/>
                  <a:pt x="2730" y="17333"/>
                </a:cubicBezTo>
                <a:cubicBezTo>
                  <a:pt x="2795" y="17081"/>
                  <a:pt x="2866" y="16810"/>
                  <a:pt x="2948" y="16531"/>
                </a:cubicBezTo>
                <a:cubicBezTo>
                  <a:pt x="3030" y="16254"/>
                  <a:pt x="3111" y="15980"/>
                  <a:pt x="3196" y="15712"/>
                </a:cubicBezTo>
                <a:cubicBezTo>
                  <a:pt x="3284" y="15446"/>
                  <a:pt x="3351" y="15229"/>
                  <a:pt x="3408" y="15057"/>
                </a:cubicBezTo>
                <a:lnTo>
                  <a:pt x="770" y="14393"/>
                </a:lnTo>
                <a:cubicBezTo>
                  <a:pt x="545" y="14342"/>
                  <a:pt x="361" y="14224"/>
                  <a:pt x="217" y="14034"/>
                </a:cubicBezTo>
                <a:cubicBezTo>
                  <a:pt x="73" y="13854"/>
                  <a:pt x="0" y="13650"/>
                  <a:pt x="0" y="13436"/>
                </a:cubicBezTo>
                <a:cubicBezTo>
                  <a:pt x="0" y="13136"/>
                  <a:pt x="104" y="12885"/>
                  <a:pt x="310" y="12679"/>
                </a:cubicBezTo>
                <a:lnTo>
                  <a:pt x="2245" y="10798"/>
                </a:lnTo>
                <a:lnTo>
                  <a:pt x="310" y="8920"/>
                </a:lnTo>
                <a:cubicBezTo>
                  <a:pt x="104" y="8714"/>
                  <a:pt x="0" y="8460"/>
                  <a:pt x="0" y="8160"/>
                </a:cubicBezTo>
                <a:cubicBezTo>
                  <a:pt x="0" y="7937"/>
                  <a:pt x="76" y="7734"/>
                  <a:pt x="225" y="7556"/>
                </a:cubicBezTo>
                <a:cubicBezTo>
                  <a:pt x="372" y="7373"/>
                  <a:pt x="556" y="7257"/>
                  <a:pt x="770" y="7203"/>
                </a:cubicBezTo>
                <a:lnTo>
                  <a:pt x="3408" y="6540"/>
                </a:lnTo>
                <a:cubicBezTo>
                  <a:pt x="3351" y="6381"/>
                  <a:pt x="3284" y="6161"/>
                  <a:pt x="3196" y="5893"/>
                </a:cubicBezTo>
                <a:cubicBezTo>
                  <a:pt x="3111" y="5622"/>
                  <a:pt x="3030" y="5345"/>
                  <a:pt x="2948" y="5068"/>
                </a:cubicBezTo>
                <a:cubicBezTo>
                  <a:pt x="2866" y="4786"/>
                  <a:pt x="2795" y="4518"/>
                  <a:pt x="2730" y="4264"/>
                </a:cubicBezTo>
                <a:cubicBezTo>
                  <a:pt x="2668" y="4007"/>
                  <a:pt x="2637" y="3795"/>
                  <a:pt x="2637" y="3634"/>
                </a:cubicBezTo>
                <a:cubicBezTo>
                  <a:pt x="2637" y="3354"/>
                  <a:pt x="2733" y="3117"/>
                  <a:pt x="2928" y="2925"/>
                </a:cubicBezTo>
                <a:cubicBezTo>
                  <a:pt x="3120" y="2730"/>
                  <a:pt x="3351" y="2634"/>
                  <a:pt x="3623" y="2634"/>
                </a:cubicBezTo>
                <a:cubicBezTo>
                  <a:pt x="3786" y="2634"/>
                  <a:pt x="3995" y="2665"/>
                  <a:pt x="4258" y="2730"/>
                </a:cubicBezTo>
                <a:cubicBezTo>
                  <a:pt x="4521" y="2792"/>
                  <a:pt x="4792" y="2866"/>
                  <a:pt x="5068" y="2950"/>
                </a:cubicBezTo>
                <a:cubicBezTo>
                  <a:pt x="5348" y="3038"/>
                  <a:pt x="5622" y="3120"/>
                  <a:pt x="5887" y="3205"/>
                </a:cubicBezTo>
                <a:cubicBezTo>
                  <a:pt x="6153" y="3284"/>
                  <a:pt x="6367" y="3349"/>
                  <a:pt x="6528" y="3405"/>
                </a:cubicBezTo>
                <a:lnTo>
                  <a:pt x="7192" y="782"/>
                </a:lnTo>
                <a:cubicBezTo>
                  <a:pt x="7246" y="556"/>
                  <a:pt x="7367" y="369"/>
                  <a:pt x="7556" y="220"/>
                </a:cubicBezTo>
                <a:cubicBezTo>
                  <a:pt x="7748" y="70"/>
                  <a:pt x="7949" y="0"/>
                  <a:pt x="8166" y="0"/>
                </a:cubicBezTo>
                <a:cubicBezTo>
                  <a:pt x="8480" y="0"/>
                  <a:pt x="8720" y="101"/>
                  <a:pt x="8881" y="307"/>
                </a:cubicBezTo>
                <a:lnTo>
                  <a:pt x="10801" y="2242"/>
                </a:lnTo>
                <a:lnTo>
                  <a:pt x="12682" y="307"/>
                </a:lnTo>
                <a:cubicBezTo>
                  <a:pt x="12888" y="101"/>
                  <a:pt x="13128" y="0"/>
                  <a:pt x="13399" y="0"/>
                </a:cubicBezTo>
                <a:cubicBezTo>
                  <a:pt x="13642" y="0"/>
                  <a:pt x="13854" y="67"/>
                  <a:pt x="14040" y="208"/>
                </a:cubicBezTo>
                <a:cubicBezTo>
                  <a:pt x="14223" y="347"/>
                  <a:pt x="14345" y="539"/>
                  <a:pt x="14399" y="782"/>
                </a:cubicBezTo>
                <a:lnTo>
                  <a:pt x="15059" y="3405"/>
                </a:lnTo>
                <a:cubicBezTo>
                  <a:pt x="15223" y="3349"/>
                  <a:pt x="15438" y="3284"/>
                  <a:pt x="15709" y="3205"/>
                </a:cubicBezTo>
                <a:cubicBezTo>
                  <a:pt x="15980" y="3120"/>
                  <a:pt x="16251" y="3038"/>
                  <a:pt x="16525" y="2950"/>
                </a:cubicBezTo>
                <a:cubicBezTo>
                  <a:pt x="16802" y="2866"/>
                  <a:pt x="17070" y="2792"/>
                  <a:pt x="17333" y="2730"/>
                </a:cubicBezTo>
                <a:cubicBezTo>
                  <a:pt x="17592" y="2665"/>
                  <a:pt x="17804" y="2634"/>
                  <a:pt x="17968" y="2634"/>
                </a:cubicBezTo>
                <a:cubicBezTo>
                  <a:pt x="18228" y="2634"/>
                  <a:pt x="18459" y="2730"/>
                  <a:pt x="18663" y="2925"/>
                </a:cubicBezTo>
                <a:cubicBezTo>
                  <a:pt x="18866" y="3117"/>
                  <a:pt x="18968" y="3354"/>
                  <a:pt x="18968" y="3634"/>
                </a:cubicBezTo>
                <a:cubicBezTo>
                  <a:pt x="18968" y="3795"/>
                  <a:pt x="18937" y="4007"/>
                  <a:pt x="18874" y="4264"/>
                </a:cubicBezTo>
                <a:cubicBezTo>
                  <a:pt x="18809" y="4518"/>
                  <a:pt x="18736" y="4786"/>
                  <a:pt x="18649" y="5068"/>
                </a:cubicBezTo>
                <a:cubicBezTo>
                  <a:pt x="18564" y="5345"/>
                  <a:pt x="18479" y="5619"/>
                  <a:pt x="18400" y="5884"/>
                </a:cubicBezTo>
                <a:cubicBezTo>
                  <a:pt x="18318" y="6150"/>
                  <a:pt x="18250" y="6370"/>
                  <a:pt x="18197" y="6540"/>
                </a:cubicBezTo>
                <a:lnTo>
                  <a:pt x="20820" y="7203"/>
                </a:lnTo>
                <a:cubicBezTo>
                  <a:pt x="21046" y="7257"/>
                  <a:pt x="21230" y="7378"/>
                  <a:pt x="21374" y="7559"/>
                </a:cubicBezTo>
                <a:cubicBezTo>
                  <a:pt x="21518" y="7748"/>
                  <a:pt x="21588" y="7946"/>
                  <a:pt x="21588" y="8161"/>
                </a:cubicBezTo>
                <a:cubicBezTo>
                  <a:pt x="21588" y="8460"/>
                  <a:pt x="21489" y="8714"/>
                  <a:pt x="21292" y="8920"/>
                </a:cubicBezTo>
                <a:lnTo>
                  <a:pt x="19332" y="10798"/>
                </a:lnTo>
                <a:lnTo>
                  <a:pt x="21292" y="12679"/>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5" name="AutoShape 66"/>
          <p:cNvSpPr>
            <a:spLocks/>
          </p:cNvSpPr>
          <p:nvPr/>
        </p:nvSpPr>
        <p:spPr bwMode="auto">
          <a:xfrm>
            <a:off x="10318759" y="7711160"/>
            <a:ext cx="495466" cy="483139"/>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6" name="AutoShape 67"/>
          <p:cNvSpPr>
            <a:spLocks/>
          </p:cNvSpPr>
          <p:nvPr/>
        </p:nvSpPr>
        <p:spPr bwMode="auto">
          <a:xfrm>
            <a:off x="11552447" y="7711160"/>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662" y="0"/>
                </a:moveTo>
                <a:cubicBezTo>
                  <a:pt x="18198" y="0"/>
                  <a:pt x="18703" y="117"/>
                  <a:pt x="19175" y="343"/>
                </a:cubicBezTo>
                <a:cubicBezTo>
                  <a:pt x="19651" y="575"/>
                  <a:pt x="20064" y="887"/>
                  <a:pt x="20422" y="1280"/>
                </a:cubicBezTo>
                <a:cubicBezTo>
                  <a:pt x="20780" y="1674"/>
                  <a:pt x="21066" y="2132"/>
                  <a:pt x="21279" y="2652"/>
                </a:cubicBezTo>
                <a:cubicBezTo>
                  <a:pt x="21493" y="3169"/>
                  <a:pt x="21599" y="3727"/>
                  <a:pt x="21599" y="4317"/>
                </a:cubicBezTo>
                <a:lnTo>
                  <a:pt x="21599" y="17282"/>
                </a:lnTo>
                <a:cubicBezTo>
                  <a:pt x="21599" y="17872"/>
                  <a:pt x="21493" y="18430"/>
                  <a:pt x="21279" y="18947"/>
                </a:cubicBezTo>
                <a:cubicBezTo>
                  <a:pt x="21066" y="19467"/>
                  <a:pt x="20780" y="19925"/>
                  <a:pt x="20422" y="20319"/>
                </a:cubicBezTo>
                <a:cubicBezTo>
                  <a:pt x="20064" y="20712"/>
                  <a:pt x="19651" y="21024"/>
                  <a:pt x="19183" y="21256"/>
                </a:cubicBezTo>
                <a:cubicBezTo>
                  <a:pt x="18714" y="21485"/>
                  <a:pt x="18209" y="21599"/>
                  <a:pt x="17662" y="21599"/>
                </a:cubicBezTo>
                <a:lnTo>
                  <a:pt x="3924" y="21599"/>
                </a:lnTo>
                <a:cubicBezTo>
                  <a:pt x="3387" y="21599"/>
                  <a:pt x="2883" y="21485"/>
                  <a:pt x="2410" y="21256"/>
                </a:cubicBezTo>
                <a:cubicBezTo>
                  <a:pt x="1935" y="21024"/>
                  <a:pt x="1521" y="20712"/>
                  <a:pt x="1163" y="20319"/>
                </a:cubicBezTo>
                <a:cubicBezTo>
                  <a:pt x="806" y="19925"/>
                  <a:pt x="523" y="19467"/>
                  <a:pt x="312" y="18947"/>
                </a:cubicBezTo>
                <a:cubicBezTo>
                  <a:pt x="104" y="18430"/>
                  <a:pt x="0" y="17872"/>
                  <a:pt x="0" y="17282"/>
                </a:cubicBezTo>
                <a:lnTo>
                  <a:pt x="0" y="4317"/>
                </a:lnTo>
                <a:cubicBezTo>
                  <a:pt x="0" y="3727"/>
                  <a:pt x="104" y="3169"/>
                  <a:pt x="312" y="2652"/>
                </a:cubicBezTo>
                <a:cubicBezTo>
                  <a:pt x="523" y="2132"/>
                  <a:pt x="806" y="1674"/>
                  <a:pt x="1163" y="1280"/>
                </a:cubicBezTo>
                <a:cubicBezTo>
                  <a:pt x="1521" y="887"/>
                  <a:pt x="1935" y="575"/>
                  <a:pt x="2410" y="343"/>
                </a:cubicBezTo>
                <a:cubicBezTo>
                  <a:pt x="2883" y="117"/>
                  <a:pt x="3387" y="0"/>
                  <a:pt x="3924" y="0"/>
                </a:cubicBezTo>
                <a:lnTo>
                  <a:pt x="17662" y="0"/>
                </a:lnTo>
                <a:close/>
                <a:moveTo>
                  <a:pt x="17662" y="2713"/>
                </a:moveTo>
                <a:lnTo>
                  <a:pt x="3924" y="2713"/>
                </a:lnTo>
                <a:cubicBezTo>
                  <a:pt x="3523" y="2713"/>
                  <a:pt x="3179" y="2872"/>
                  <a:pt x="2896" y="3186"/>
                </a:cubicBezTo>
                <a:cubicBezTo>
                  <a:pt x="2608" y="3501"/>
                  <a:pt x="2466" y="3877"/>
                  <a:pt x="2466" y="4317"/>
                </a:cubicBezTo>
                <a:lnTo>
                  <a:pt x="2466" y="17282"/>
                </a:lnTo>
                <a:cubicBezTo>
                  <a:pt x="2466" y="17723"/>
                  <a:pt x="2608" y="18099"/>
                  <a:pt x="2896" y="18413"/>
                </a:cubicBezTo>
                <a:cubicBezTo>
                  <a:pt x="3179" y="18727"/>
                  <a:pt x="3523" y="18886"/>
                  <a:pt x="3924" y="18886"/>
                </a:cubicBezTo>
                <a:lnTo>
                  <a:pt x="17662" y="18886"/>
                </a:lnTo>
                <a:cubicBezTo>
                  <a:pt x="18062" y="18886"/>
                  <a:pt x="18407" y="18727"/>
                  <a:pt x="18698" y="18413"/>
                </a:cubicBezTo>
                <a:cubicBezTo>
                  <a:pt x="18989" y="18101"/>
                  <a:pt x="19133" y="17723"/>
                  <a:pt x="19133" y="17282"/>
                </a:cubicBezTo>
                <a:lnTo>
                  <a:pt x="19133" y="4317"/>
                </a:lnTo>
                <a:cubicBezTo>
                  <a:pt x="19133" y="3877"/>
                  <a:pt x="18989" y="3501"/>
                  <a:pt x="18698" y="3186"/>
                </a:cubicBezTo>
                <a:cubicBezTo>
                  <a:pt x="18407" y="2872"/>
                  <a:pt x="18062" y="2713"/>
                  <a:pt x="17662" y="2713"/>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7" name="AutoShape 68"/>
          <p:cNvSpPr>
            <a:spLocks/>
          </p:cNvSpPr>
          <p:nvPr/>
        </p:nvSpPr>
        <p:spPr bwMode="auto">
          <a:xfrm>
            <a:off x="12505634" y="7697577"/>
            <a:ext cx="601921"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12" y="9346"/>
                </a:moveTo>
                <a:cubicBezTo>
                  <a:pt x="19507" y="9887"/>
                  <a:pt x="20229" y="10667"/>
                  <a:pt x="20776" y="11686"/>
                </a:cubicBezTo>
                <a:cubicBezTo>
                  <a:pt x="21324" y="12708"/>
                  <a:pt x="21599" y="13846"/>
                  <a:pt x="21599" y="15107"/>
                </a:cubicBezTo>
                <a:cubicBezTo>
                  <a:pt x="21599" y="16005"/>
                  <a:pt x="21458" y="16846"/>
                  <a:pt x="21172" y="17629"/>
                </a:cubicBezTo>
                <a:cubicBezTo>
                  <a:pt x="20889" y="18409"/>
                  <a:pt x="20503" y="19097"/>
                  <a:pt x="20008" y="19691"/>
                </a:cubicBezTo>
                <a:cubicBezTo>
                  <a:pt x="19512" y="20281"/>
                  <a:pt x="18940" y="20747"/>
                  <a:pt x="18290" y="21090"/>
                </a:cubicBezTo>
                <a:cubicBezTo>
                  <a:pt x="17640" y="21427"/>
                  <a:pt x="16939" y="21599"/>
                  <a:pt x="16187" y="21599"/>
                </a:cubicBezTo>
                <a:lnTo>
                  <a:pt x="4490" y="21599"/>
                </a:lnTo>
                <a:cubicBezTo>
                  <a:pt x="3878" y="21599"/>
                  <a:pt x="3297" y="21458"/>
                  <a:pt x="2750" y="21176"/>
                </a:cubicBezTo>
                <a:cubicBezTo>
                  <a:pt x="2203" y="20900"/>
                  <a:pt x="1723" y="20511"/>
                  <a:pt x="1312" y="20022"/>
                </a:cubicBezTo>
                <a:cubicBezTo>
                  <a:pt x="904" y="19527"/>
                  <a:pt x="583" y="18954"/>
                  <a:pt x="350" y="18294"/>
                </a:cubicBezTo>
                <a:cubicBezTo>
                  <a:pt x="115" y="17641"/>
                  <a:pt x="0" y="16947"/>
                  <a:pt x="0" y="16210"/>
                </a:cubicBezTo>
                <a:cubicBezTo>
                  <a:pt x="0" y="15565"/>
                  <a:pt x="88" y="14957"/>
                  <a:pt x="268" y="14381"/>
                </a:cubicBezTo>
                <a:cubicBezTo>
                  <a:pt x="448" y="13809"/>
                  <a:pt x="696" y="13287"/>
                  <a:pt x="1010" y="12818"/>
                </a:cubicBezTo>
                <a:cubicBezTo>
                  <a:pt x="1324" y="12351"/>
                  <a:pt x="1694" y="11954"/>
                  <a:pt x="2119" y="11632"/>
                </a:cubicBezTo>
                <a:cubicBezTo>
                  <a:pt x="2544" y="11312"/>
                  <a:pt x="3004" y="11079"/>
                  <a:pt x="3504" y="10929"/>
                </a:cubicBezTo>
                <a:cubicBezTo>
                  <a:pt x="3249" y="10552"/>
                  <a:pt x="3055" y="10140"/>
                  <a:pt x="2916" y="9688"/>
                </a:cubicBezTo>
                <a:cubicBezTo>
                  <a:pt x="2779" y="9239"/>
                  <a:pt x="2712" y="8758"/>
                  <a:pt x="2712" y="8240"/>
                </a:cubicBezTo>
                <a:cubicBezTo>
                  <a:pt x="2712" y="7635"/>
                  <a:pt x="2805" y="7071"/>
                  <a:pt x="2992" y="6547"/>
                </a:cubicBezTo>
                <a:cubicBezTo>
                  <a:pt x="3180" y="6023"/>
                  <a:pt x="3434" y="5568"/>
                  <a:pt x="3756" y="5182"/>
                </a:cubicBezTo>
                <a:cubicBezTo>
                  <a:pt x="4077" y="4796"/>
                  <a:pt x="4456" y="4488"/>
                  <a:pt x="4893" y="4264"/>
                </a:cubicBezTo>
                <a:cubicBezTo>
                  <a:pt x="5330" y="4039"/>
                  <a:pt x="5800" y="3927"/>
                  <a:pt x="6307" y="3927"/>
                </a:cubicBezTo>
                <a:cubicBezTo>
                  <a:pt x="7171" y="3927"/>
                  <a:pt x="7922" y="4258"/>
                  <a:pt x="8558" y="4920"/>
                </a:cubicBezTo>
                <a:cubicBezTo>
                  <a:pt x="8697" y="4223"/>
                  <a:pt x="8932" y="3573"/>
                  <a:pt x="9264" y="2971"/>
                </a:cubicBezTo>
                <a:cubicBezTo>
                  <a:pt x="9597" y="2369"/>
                  <a:pt x="9993" y="1848"/>
                  <a:pt x="10449" y="1404"/>
                </a:cubicBezTo>
                <a:cubicBezTo>
                  <a:pt x="10905" y="964"/>
                  <a:pt x="11412" y="621"/>
                  <a:pt x="11976" y="374"/>
                </a:cubicBezTo>
                <a:cubicBezTo>
                  <a:pt x="12540" y="123"/>
                  <a:pt x="13142" y="0"/>
                  <a:pt x="13785" y="0"/>
                </a:cubicBezTo>
                <a:cubicBezTo>
                  <a:pt x="14520" y="0"/>
                  <a:pt x="15218" y="169"/>
                  <a:pt x="15876" y="509"/>
                </a:cubicBezTo>
                <a:cubicBezTo>
                  <a:pt x="16536" y="852"/>
                  <a:pt x="17109" y="1312"/>
                  <a:pt x="17594" y="1894"/>
                </a:cubicBezTo>
                <a:cubicBezTo>
                  <a:pt x="18081" y="2476"/>
                  <a:pt x="18465" y="3167"/>
                  <a:pt x="18748" y="3956"/>
                </a:cubicBezTo>
                <a:cubicBezTo>
                  <a:pt x="19032" y="4744"/>
                  <a:pt x="19173" y="5580"/>
                  <a:pt x="19173" y="6463"/>
                </a:cubicBezTo>
                <a:cubicBezTo>
                  <a:pt x="19173" y="6987"/>
                  <a:pt x="19125" y="7491"/>
                  <a:pt x="19024" y="7972"/>
                </a:cubicBezTo>
                <a:cubicBezTo>
                  <a:pt x="18924" y="8453"/>
                  <a:pt x="18784" y="8914"/>
                  <a:pt x="18612" y="9346"/>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8" name="AutoShape 69"/>
          <p:cNvSpPr>
            <a:spLocks/>
          </p:cNvSpPr>
          <p:nvPr/>
        </p:nvSpPr>
        <p:spPr bwMode="auto">
          <a:xfrm>
            <a:off x="1907689" y="3999853"/>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09" y="6866"/>
                </a:moveTo>
                <a:cubicBezTo>
                  <a:pt x="18209" y="7363"/>
                  <a:pt x="18439" y="7917"/>
                  <a:pt x="18600" y="8529"/>
                </a:cubicBezTo>
                <a:cubicBezTo>
                  <a:pt x="19045" y="8620"/>
                  <a:pt x="19512" y="8679"/>
                  <a:pt x="20005" y="8705"/>
                </a:cubicBezTo>
                <a:cubicBezTo>
                  <a:pt x="20498" y="8733"/>
                  <a:pt x="20957" y="8820"/>
                  <a:pt x="21381" y="8976"/>
                </a:cubicBezTo>
                <a:cubicBezTo>
                  <a:pt x="21526" y="9012"/>
                  <a:pt x="21599" y="9091"/>
                  <a:pt x="21599" y="9218"/>
                </a:cubicBezTo>
                <a:lnTo>
                  <a:pt x="21599" y="12409"/>
                </a:lnTo>
                <a:cubicBezTo>
                  <a:pt x="21599" y="12516"/>
                  <a:pt x="21464" y="12612"/>
                  <a:pt x="21197" y="12697"/>
                </a:cubicBezTo>
                <a:cubicBezTo>
                  <a:pt x="20931" y="12787"/>
                  <a:pt x="20622" y="12852"/>
                  <a:pt x="20268" y="12909"/>
                </a:cubicBezTo>
                <a:cubicBezTo>
                  <a:pt x="19917" y="12962"/>
                  <a:pt x="19574" y="13002"/>
                  <a:pt x="19240" y="13030"/>
                </a:cubicBezTo>
                <a:cubicBezTo>
                  <a:pt x="18903" y="13056"/>
                  <a:pt x="18682" y="13078"/>
                  <a:pt x="18574" y="13098"/>
                </a:cubicBezTo>
                <a:cubicBezTo>
                  <a:pt x="18447" y="13612"/>
                  <a:pt x="18237" y="14137"/>
                  <a:pt x="17937" y="14679"/>
                </a:cubicBezTo>
                <a:cubicBezTo>
                  <a:pt x="18433" y="15416"/>
                  <a:pt x="18982" y="16125"/>
                  <a:pt x="19577" y="16802"/>
                </a:cubicBezTo>
                <a:lnTo>
                  <a:pt x="19659" y="17006"/>
                </a:lnTo>
                <a:cubicBezTo>
                  <a:pt x="19659" y="17076"/>
                  <a:pt x="19535" y="17251"/>
                  <a:pt x="19285" y="17522"/>
                </a:cubicBezTo>
                <a:cubicBezTo>
                  <a:pt x="19036" y="17799"/>
                  <a:pt x="18756" y="18096"/>
                  <a:pt x="18439" y="18412"/>
                </a:cubicBezTo>
                <a:cubicBezTo>
                  <a:pt x="18121" y="18725"/>
                  <a:pt x="17821" y="19008"/>
                  <a:pt x="17538" y="19256"/>
                </a:cubicBezTo>
                <a:cubicBezTo>
                  <a:pt x="17252" y="19505"/>
                  <a:pt x="17068" y="19626"/>
                  <a:pt x="16988" y="19626"/>
                </a:cubicBezTo>
                <a:cubicBezTo>
                  <a:pt x="16969" y="19626"/>
                  <a:pt x="16850" y="19541"/>
                  <a:pt x="16629" y="19377"/>
                </a:cubicBezTo>
                <a:cubicBezTo>
                  <a:pt x="16408" y="19211"/>
                  <a:pt x="16164" y="19025"/>
                  <a:pt x="15895" y="18821"/>
                </a:cubicBezTo>
                <a:cubicBezTo>
                  <a:pt x="15629" y="18621"/>
                  <a:pt x="15377" y="18426"/>
                  <a:pt x="15136" y="18240"/>
                </a:cubicBezTo>
                <a:cubicBezTo>
                  <a:pt x="14898" y="18056"/>
                  <a:pt x="14745" y="17946"/>
                  <a:pt x="14683" y="17909"/>
                </a:cubicBezTo>
                <a:cubicBezTo>
                  <a:pt x="14419" y="18053"/>
                  <a:pt x="14156" y="18177"/>
                  <a:pt x="13890" y="18282"/>
                </a:cubicBezTo>
                <a:cubicBezTo>
                  <a:pt x="13623" y="18384"/>
                  <a:pt x="13354" y="18471"/>
                  <a:pt x="13082" y="18545"/>
                </a:cubicBezTo>
                <a:cubicBezTo>
                  <a:pt x="13065" y="18655"/>
                  <a:pt x="13040" y="18875"/>
                  <a:pt x="13009" y="19214"/>
                </a:cubicBezTo>
                <a:cubicBezTo>
                  <a:pt x="12978" y="19553"/>
                  <a:pt x="12932" y="19894"/>
                  <a:pt x="12878" y="20242"/>
                </a:cubicBezTo>
                <a:cubicBezTo>
                  <a:pt x="12825" y="20589"/>
                  <a:pt x="12762" y="20902"/>
                  <a:pt x="12692" y="21179"/>
                </a:cubicBezTo>
                <a:cubicBezTo>
                  <a:pt x="12618" y="21461"/>
                  <a:pt x="12522" y="21599"/>
                  <a:pt x="12405" y="21599"/>
                </a:cubicBezTo>
                <a:lnTo>
                  <a:pt x="9191" y="21599"/>
                </a:lnTo>
                <a:cubicBezTo>
                  <a:pt x="9063" y="21599"/>
                  <a:pt x="8978" y="21520"/>
                  <a:pt x="8933" y="21371"/>
                </a:cubicBezTo>
                <a:cubicBezTo>
                  <a:pt x="8805" y="20928"/>
                  <a:pt x="8721" y="20462"/>
                  <a:pt x="8678" y="19979"/>
                </a:cubicBezTo>
                <a:cubicBezTo>
                  <a:pt x="8630" y="19493"/>
                  <a:pt x="8582" y="19030"/>
                  <a:pt x="8528" y="18584"/>
                </a:cubicBezTo>
                <a:cubicBezTo>
                  <a:pt x="7976" y="18423"/>
                  <a:pt x="7446" y="18197"/>
                  <a:pt x="6942" y="17909"/>
                </a:cubicBezTo>
                <a:cubicBezTo>
                  <a:pt x="6568" y="18191"/>
                  <a:pt x="6202" y="18460"/>
                  <a:pt x="5843" y="18725"/>
                </a:cubicBezTo>
                <a:cubicBezTo>
                  <a:pt x="5480" y="18993"/>
                  <a:pt x="5123" y="19276"/>
                  <a:pt x="4772" y="19572"/>
                </a:cubicBezTo>
                <a:lnTo>
                  <a:pt x="4608" y="19626"/>
                </a:lnTo>
                <a:cubicBezTo>
                  <a:pt x="4554" y="19626"/>
                  <a:pt x="4387" y="19504"/>
                  <a:pt x="4107" y="19256"/>
                </a:cubicBezTo>
                <a:cubicBezTo>
                  <a:pt x="3826" y="19007"/>
                  <a:pt x="3534" y="18725"/>
                  <a:pt x="3231" y="18412"/>
                </a:cubicBezTo>
                <a:cubicBezTo>
                  <a:pt x="2928" y="18095"/>
                  <a:pt x="2653" y="17799"/>
                  <a:pt x="2404" y="17522"/>
                </a:cubicBezTo>
                <a:cubicBezTo>
                  <a:pt x="2155" y="17251"/>
                  <a:pt x="2030" y="17076"/>
                  <a:pt x="2030" y="17006"/>
                </a:cubicBezTo>
                <a:cubicBezTo>
                  <a:pt x="2030" y="16986"/>
                  <a:pt x="2104" y="16867"/>
                  <a:pt x="2248" y="16647"/>
                </a:cubicBezTo>
                <a:cubicBezTo>
                  <a:pt x="2393" y="16427"/>
                  <a:pt x="2563" y="16184"/>
                  <a:pt x="2758" y="15924"/>
                </a:cubicBezTo>
                <a:cubicBezTo>
                  <a:pt x="2951" y="15662"/>
                  <a:pt x="3141" y="15410"/>
                  <a:pt x="3328" y="15173"/>
                </a:cubicBezTo>
                <a:cubicBezTo>
                  <a:pt x="3512" y="14933"/>
                  <a:pt x="3631" y="14778"/>
                  <a:pt x="3687" y="14704"/>
                </a:cubicBezTo>
                <a:cubicBezTo>
                  <a:pt x="3387" y="14210"/>
                  <a:pt x="3158" y="13657"/>
                  <a:pt x="2996" y="13044"/>
                </a:cubicBezTo>
                <a:cubicBezTo>
                  <a:pt x="2535" y="12951"/>
                  <a:pt x="2062" y="12897"/>
                  <a:pt x="1577" y="12869"/>
                </a:cubicBezTo>
                <a:cubicBezTo>
                  <a:pt x="1093" y="12841"/>
                  <a:pt x="640" y="12751"/>
                  <a:pt x="215" y="12598"/>
                </a:cubicBezTo>
                <a:cubicBezTo>
                  <a:pt x="70" y="12561"/>
                  <a:pt x="0" y="12479"/>
                  <a:pt x="0" y="12352"/>
                </a:cubicBezTo>
                <a:lnTo>
                  <a:pt x="0" y="9162"/>
                </a:lnTo>
                <a:cubicBezTo>
                  <a:pt x="0" y="9055"/>
                  <a:pt x="135" y="8959"/>
                  <a:pt x="413" y="8874"/>
                </a:cubicBezTo>
                <a:cubicBezTo>
                  <a:pt x="688" y="8789"/>
                  <a:pt x="997" y="8716"/>
                  <a:pt x="1339" y="8665"/>
                </a:cubicBezTo>
                <a:cubicBezTo>
                  <a:pt x="1685" y="8611"/>
                  <a:pt x="2019" y="8569"/>
                  <a:pt x="2345" y="8544"/>
                </a:cubicBezTo>
                <a:cubicBezTo>
                  <a:pt x="2668" y="8515"/>
                  <a:pt x="2886" y="8493"/>
                  <a:pt x="2996" y="8473"/>
                </a:cubicBezTo>
                <a:cubicBezTo>
                  <a:pt x="3158" y="7925"/>
                  <a:pt x="3379" y="7397"/>
                  <a:pt x="3659" y="6895"/>
                </a:cubicBezTo>
                <a:cubicBezTo>
                  <a:pt x="3160" y="6155"/>
                  <a:pt x="2619" y="5446"/>
                  <a:pt x="2030" y="4771"/>
                </a:cubicBezTo>
                <a:lnTo>
                  <a:pt x="1937" y="4571"/>
                </a:lnTo>
                <a:cubicBezTo>
                  <a:pt x="1937" y="4497"/>
                  <a:pt x="2064" y="4322"/>
                  <a:pt x="2316" y="4048"/>
                </a:cubicBezTo>
                <a:cubicBezTo>
                  <a:pt x="2568" y="3775"/>
                  <a:pt x="2852" y="3478"/>
                  <a:pt x="3163" y="3162"/>
                </a:cubicBezTo>
                <a:cubicBezTo>
                  <a:pt x="3478" y="2848"/>
                  <a:pt x="3778" y="2569"/>
                  <a:pt x="4067" y="2320"/>
                </a:cubicBezTo>
                <a:cubicBezTo>
                  <a:pt x="4356" y="2072"/>
                  <a:pt x="4537" y="1945"/>
                  <a:pt x="4608" y="1945"/>
                </a:cubicBezTo>
                <a:cubicBezTo>
                  <a:pt x="4625" y="1945"/>
                  <a:pt x="4747" y="2030"/>
                  <a:pt x="4968" y="2196"/>
                </a:cubicBezTo>
                <a:cubicBezTo>
                  <a:pt x="5188" y="2363"/>
                  <a:pt x="5435" y="2549"/>
                  <a:pt x="5707" y="2750"/>
                </a:cubicBezTo>
                <a:cubicBezTo>
                  <a:pt x="5976" y="2953"/>
                  <a:pt x="6234" y="3148"/>
                  <a:pt x="6472" y="3331"/>
                </a:cubicBezTo>
                <a:cubicBezTo>
                  <a:pt x="6712" y="3515"/>
                  <a:pt x="6860" y="3628"/>
                  <a:pt x="6913" y="3662"/>
                </a:cubicBezTo>
                <a:cubicBezTo>
                  <a:pt x="7174" y="3518"/>
                  <a:pt x="7440" y="3399"/>
                  <a:pt x="7707" y="3303"/>
                </a:cubicBezTo>
                <a:cubicBezTo>
                  <a:pt x="7973" y="3210"/>
                  <a:pt x="8247" y="3119"/>
                  <a:pt x="8528" y="3029"/>
                </a:cubicBezTo>
                <a:cubicBezTo>
                  <a:pt x="8528" y="2922"/>
                  <a:pt x="8539" y="2699"/>
                  <a:pt x="8568" y="2363"/>
                </a:cubicBezTo>
                <a:cubicBezTo>
                  <a:pt x="8596" y="2032"/>
                  <a:pt x="8636" y="1694"/>
                  <a:pt x="8689" y="1352"/>
                </a:cubicBezTo>
                <a:cubicBezTo>
                  <a:pt x="8743" y="1010"/>
                  <a:pt x="8814" y="697"/>
                  <a:pt x="8899" y="417"/>
                </a:cubicBezTo>
                <a:cubicBezTo>
                  <a:pt x="8984" y="141"/>
                  <a:pt x="9083" y="0"/>
                  <a:pt x="9191" y="0"/>
                </a:cubicBezTo>
                <a:lnTo>
                  <a:pt x="12405" y="0"/>
                </a:lnTo>
                <a:cubicBezTo>
                  <a:pt x="12530" y="0"/>
                  <a:pt x="12618" y="67"/>
                  <a:pt x="12663" y="203"/>
                </a:cubicBezTo>
                <a:cubicBezTo>
                  <a:pt x="12771" y="643"/>
                  <a:pt x="12847" y="1106"/>
                  <a:pt x="12893" y="1595"/>
                </a:cubicBezTo>
                <a:cubicBezTo>
                  <a:pt x="12938" y="2083"/>
                  <a:pt x="13000" y="2560"/>
                  <a:pt x="13082" y="3029"/>
                </a:cubicBezTo>
                <a:cubicBezTo>
                  <a:pt x="13363" y="3100"/>
                  <a:pt x="13632" y="3184"/>
                  <a:pt x="13890" y="3283"/>
                </a:cubicBezTo>
                <a:cubicBezTo>
                  <a:pt x="14147" y="3385"/>
                  <a:pt x="14402" y="3512"/>
                  <a:pt x="14654" y="3662"/>
                </a:cubicBezTo>
                <a:cubicBezTo>
                  <a:pt x="14728" y="3611"/>
                  <a:pt x="14881" y="3489"/>
                  <a:pt x="15116" y="3303"/>
                </a:cubicBezTo>
                <a:cubicBezTo>
                  <a:pt x="15351" y="3119"/>
                  <a:pt x="15603" y="2925"/>
                  <a:pt x="15870" y="2721"/>
                </a:cubicBezTo>
                <a:cubicBezTo>
                  <a:pt x="16136" y="2521"/>
                  <a:pt x="16377" y="2340"/>
                  <a:pt x="16589" y="2182"/>
                </a:cubicBezTo>
                <a:cubicBezTo>
                  <a:pt x="16801" y="2024"/>
                  <a:pt x="16935" y="1945"/>
                  <a:pt x="16988" y="1945"/>
                </a:cubicBezTo>
                <a:cubicBezTo>
                  <a:pt x="17042" y="1945"/>
                  <a:pt x="17209" y="2072"/>
                  <a:pt x="17490" y="2320"/>
                </a:cubicBezTo>
                <a:cubicBezTo>
                  <a:pt x="17770" y="2569"/>
                  <a:pt x="18065" y="2849"/>
                  <a:pt x="18371" y="3162"/>
                </a:cubicBezTo>
                <a:cubicBezTo>
                  <a:pt x="18679" y="3478"/>
                  <a:pt x="18957" y="3774"/>
                  <a:pt x="19206" y="4048"/>
                </a:cubicBezTo>
                <a:cubicBezTo>
                  <a:pt x="19453" y="4322"/>
                  <a:pt x="19577" y="4497"/>
                  <a:pt x="19577" y="4571"/>
                </a:cubicBezTo>
                <a:cubicBezTo>
                  <a:pt x="19577" y="4605"/>
                  <a:pt x="19498" y="4735"/>
                  <a:pt x="19342" y="4955"/>
                </a:cubicBezTo>
                <a:cubicBezTo>
                  <a:pt x="19183" y="5175"/>
                  <a:pt x="19008" y="5415"/>
                  <a:pt x="18812" y="5678"/>
                </a:cubicBezTo>
                <a:cubicBezTo>
                  <a:pt x="18617" y="5937"/>
                  <a:pt x="18427" y="6189"/>
                  <a:pt x="18240" y="6429"/>
                </a:cubicBezTo>
                <a:cubicBezTo>
                  <a:pt x="18056" y="6666"/>
                  <a:pt x="17946" y="6813"/>
                  <a:pt x="17909" y="6866"/>
                </a:cubicBezTo>
                <a:moveTo>
                  <a:pt x="10805" y="14044"/>
                </a:moveTo>
                <a:cubicBezTo>
                  <a:pt x="11247" y="14044"/>
                  <a:pt x="11669" y="13956"/>
                  <a:pt x="12066" y="13779"/>
                </a:cubicBezTo>
                <a:cubicBezTo>
                  <a:pt x="12462" y="13606"/>
                  <a:pt x="12805" y="13369"/>
                  <a:pt x="13091" y="13070"/>
                </a:cubicBezTo>
                <a:cubicBezTo>
                  <a:pt x="13374" y="12773"/>
                  <a:pt x="13604" y="12429"/>
                  <a:pt x="13782" y="12031"/>
                </a:cubicBezTo>
                <a:cubicBezTo>
                  <a:pt x="13958" y="11633"/>
                  <a:pt x="14045" y="11215"/>
                  <a:pt x="14045" y="10774"/>
                </a:cubicBezTo>
                <a:cubicBezTo>
                  <a:pt x="14045" y="10334"/>
                  <a:pt x="13958" y="9919"/>
                  <a:pt x="13782" y="9529"/>
                </a:cubicBezTo>
                <a:cubicBezTo>
                  <a:pt x="13604" y="9142"/>
                  <a:pt x="13374" y="8801"/>
                  <a:pt x="13091" y="8502"/>
                </a:cubicBezTo>
                <a:cubicBezTo>
                  <a:pt x="12805" y="8205"/>
                  <a:pt x="12462" y="7974"/>
                  <a:pt x="12066" y="7807"/>
                </a:cubicBezTo>
                <a:cubicBezTo>
                  <a:pt x="11669" y="7640"/>
                  <a:pt x="11247" y="7556"/>
                  <a:pt x="10805" y="7556"/>
                </a:cubicBezTo>
                <a:cubicBezTo>
                  <a:pt x="10360" y="7556"/>
                  <a:pt x="9938" y="7641"/>
                  <a:pt x="9536" y="7807"/>
                </a:cubicBezTo>
                <a:cubicBezTo>
                  <a:pt x="9134" y="7974"/>
                  <a:pt x="8786" y="8205"/>
                  <a:pt x="8494" y="8502"/>
                </a:cubicBezTo>
                <a:cubicBezTo>
                  <a:pt x="8199" y="8801"/>
                  <a:pt x="7970" y="9142"/>
                  <a:pt x="7800" y="9529"/>
                </a:cubicBezTo>
                <a:cubicBezTo>
                  <a:pt x="7633" y="9919"/>
                  <a:pt x="7551" y="10334"/>
                  <a:pt x="7551" y="10774"/>
                </a:cubicBezTo>
                <a:cubicBezTo>
                  <a:pt x="7551" y="11215"/>
                  <a:pt x="7633" y="11633"/>
                  <a:pt x="7800" y="12031"/>
                </a:cubicBezTo>
                <a:cubicBezTo>
                  <a:pt x="7970" y="12429"/>
                  <a:pt x="8199" y="12773"/>
                  <a:pt x="8494" y="13070"/>
                </a:cubicBezTo>
                <a:cubicBezTo>
                  <a:pt x="8786" y="13369"/>
                  <a:pt x="9134" y="13606"/>
                  <a:pt x="9536" y="13779"/>
                </a:cubicBezTo>
                <a:cubicBezTo>
                  <a:pt x="9938" y="13956"/>
                  <a:pt x="10360" y="14044"/>
                  <a:pt x="10805" y="14044"/>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9" name="AutoShape 70"/>
          <p:cNvSpPr>
            <a:spLocks/>
          </p:cNvSpPr>
          <p:nvPr/>
        </p:nvSpPr>
        <p:spPr bwMode="auto">
          <a:xfrm>
            <a:off x="3075712" y="4001793"/>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234" y="6152"/>
                </a:moveTo>
                <a:cubicBezTo>
                  <a:pt x="11406" y="6502"/>
                  <a:pt x="11552" y="6917"/>
                  <a:pt x="11672" y="7394"/>
                </a:cubicBezTo>
                <a:cubicBezTo>
                  <a:pt x="11747" y="7411"/>
                  <a:pt x="11886" y="7434"/>
                  <a:pt x="12088" y="7462"/>
                </a:cubicBezTo>
                <a:cubicBezTo>
                  <a:pt x="12291" y="7487"/>
                  <a:pt x="12500" y="7527"/>
                  <a:pt x="12714" y="7578"/>
                </a:cubicBezTo>
                <a:cubicBezTo>
                  <a:pt x="12928" y="7626"/>
                  <a:pt x="13119" y="7679"/>
                  <a:pt x="13289" y="7730"/>
                </a:cubicBezTo>
                <a:cubicBezTo>
                  <a:pt x="13458" y="7787"/>
                  <a:pt x="13543" y="7849"/>
                  <a:pt x="13543" y="7922"/>
                </a:cubicBezTo>
                <a:lnTo>
                  <a:pt x="13543" y="10328"/>
                </a:lnTo>
                <a:cubicBezTo>
                  <a:pt x="13543" y="10415"/>
                  <a:pt x="13458" y="10494"/>
                  <a:pt x="13289" y="10548"/>
                </a:cubicBezTo>
                <a:cubicBezTo>
                  <a:pt x="13119" y="10610"/>
                  <a:pt x="12928" y="10658"/>
                  <a:pt x="12714" y="10706"/>
                </a:cubicBezTo>
                <a:cubicBezTo>
                  <a:pt x="12500" y="10751"/>
                  <a:pt x="12288" y="10782"/>
                  <a:pt x="12076" y="10800"/>
                </a:cubicBezTo>
                <a:cubicBezTo>
                  <a:pt x="11867" y="10819"/>
                  <a:pt x="11730" y="10836"/>
                  <a:pt x="11672" y="10856"/>
                </a:cubicBezTo>
                <a:cubicBezTo>
                  <a:pt x="11566" y="11243"/>
                  <a:pt x="11429" y="11638"/>
                  <a:pt x="11255" y="12045"/>
                </a:cubicBezTo>
                <a:cubicBezTo>
                  <a:pt x="11429" y="12324"/>
                  <a:pt x="11594" y="12595"/>
                  <a:pt x="11756" y="12864"/>
                </a:cubicBezTo>
                <a:cubicBezTo>
                  <a:pt x="11919" y="13126"/>
                  <a:pt x="12100" y="13394"/>
                  <a:pt x="12302" y="13654"/>
                </a:cubicBezTo>
                <a:lnTo>
                  <a:pt x="12326" y="13787"/>
                </a:lnTo>
                <a:cubicBezTo>
                  <a:pt x="12326" y="13841"/>
                  <a:pt x="12248" y="13976"/>
                  <a:pt x="12095" y="14194"/>
                </a:cubicBezTo>
                <a:cubicBezTo>
                  <a:pt x="11940" y="14411"/>
                  <a:pt x="11761" y="14637"/>
                  <a:pt x="11559" y="14877"/>
                </a:cubicBezTo>
                <a:cubicBezTo>
                  <a:pt x="11356" y="15117"/>
                  <a:pt x="11166" y="15326"/>
                  <a:pt x="10991" y="15512"/>
                </a:cubicBezTo>
                <a:cubicBezTo>
                  <a:pt x="10812" y="15696"/>
                  <a:pt x="10702" y="15789"/>
                  <a:pt x="10657" y="15789"/>
                </a:cubicBezTo>
                <a:cubicBezTo>
                  <a:pt x="10643" y="15789"/>
                  <a:pt x="10565" y="15727"/>
                  <a:pt x="10426" y="15605"/>
                </a:cubicBezTo>
                <a:cubicBezTo>
                  <a:pt x="10288" y="15484"/>
                  <a:pt x="10135" y="15346"/>
                  <a:pt x="9965" y="15187"/>
                </a:cubicBezTo>
                <a:cubicBezTo>
                  <a:pt x="9796" y="15029"/>
                  <a:pt x="9638" y="14885"/>
                  <a:pt x="9492" y="14747"/>
                </a:cubicBezTo>
                <a:cubicBezTo>
                  <a:pt x="9344" y="14614"/>
                  <a:pt x="9250" y="14524"/>
                  <a:pt x="9205" y="14476"/>
                </a:cubicBezTo>
                <a:cubicBezTo>
                  <a:pt x="8866" y="14685"/>
                  <a:pt x="8536" y="14851"/>
                  <a:pt x="8212" y="14978"/>
                </a:cubicBezTo>
                <a:cubicBezTo>
                  <a:pt x="8212" y="15069"/>
                  <a:pt x="8200" y="15235"/>
                  <a:pt x="8179" y="15475"/>
                </a:cubicBezTo>
                <a:cubicBezTo>
                  <a:pt x="8155" y="15721"/>
                  <a:pt x="8127" y="15975"/>
                  <a:pt x="8089" y="16241"/>
                </a:cubicBezTo>
                <a:cubicBezTo>
                  <a:pt x="8052" y="16509"/>
                  <a:pt x="8004" y="16743"/>
                  <a:pt x="7948" y="16944"/>
                </a:cubicBezTo>
                <a:cubicBezTo>
                  <a:pt x="7892" y="17147"/>
                  <a:pt x="7833" y="17249"/>
                  <a:pt x="7774" y="17249"/>
                </a:cubicBezTo>
                <a:lnTo>
                  <a:pt x="5768" y="17249"/>
                </a:lnTo>
                <a:cubicBezTo>
                  <a:pt x="5707" y="17249"/>
                  <a:pt x="5651" y="17147"/>
                  <a:pt x="5594" y="16944"/>
                </a:cubicBezTo>
                <a:cubicBezTo>
                  <a:pt x="5538" y="16743"/>
                  <a:pt x="5493" y="16509"/>
                  <a:pt x="5462" y="16241"/>
                </a:cubicBezTo>
                <a:cubicBezTo>
                  <a:pt x="5434" y="15975"/>
                  <a:pt x="5406" y="15721"/>
                  <a:pt x="5385" y="15484"/>
                </a:cubicBezTo>
                <a:cubicBezTo>
                  <a:pt x="5361" y="15244"/>
                  <a:pt x="5352" y="15077"/>
                  <a:pt x="5352" y="14978"/>
                </a:cubicBezTo>
                <a:cubicBezTo>
                  <a:pt x="5013" y="14871"/>
                  <a:pt x="4681" y="14702"/>
                  <a:pt x="4359" y="14476"/>
                </a:cubicBezTo>
                <a:cubicBezTo>
                  <a:pt x="4126" y="14685"/>
                  <a:pt x="3895" y="14894"/>
                  <a:pt x="3667" y="15106"/>
                </a:cubicBezTo>
                <a:cubicBezTo>
                  <a:pt x="3438" y="15320"/>
                  <a:pt x="3212" y="15535"/>
                  <a:pt x="2996" y="15761"/>
                </a:cubicBezTo>
                <a:lnTo>
                  <a:pt x="2883" y="15789"/>
                </a:lnTo>
                <a:cubicBezTo>
                  <a:pt x="2855" y="15789"/>
                  <a:pt x="2751" y="15696"/>
                  <a:pt x="2572" y="15512"/>
                </a:cubicBezTo>
                <a:cubicBezTo>
                  <a:pt x="2396" y="15326"/>
                  <a:pt x="2212" y="15117"/>
                  <a:pt x="2021" y="14877"/>
                </a:cubicBezTo>
                <a:cubicBezTo>
                  <a:pt x="1828" y="14637"/>
                  <a:pt x="1657" y="14411"/>
                  <a:pt x="1504" y="14194"/>
                </a:cubicBezTo>
                <a:cubicBezTo>
                  <a:pt x="1348" y="13976"/>
                  <a:pt x="1273" y="13841"/>
                  <a:pt x="1273" y="13787"/>
                </a:cubicBezTo>
                <a:cubicBezTo>
                  <a:pt x="1273" y="13770"/>
                  <a:pt x="1320" y="13677"/>
                  <a:pt x="1419" y="13510"/>
                </a:cubicBezTo>
                <a:cubicBezTo>
                  <a:pt x="1515" y="13346"/>
                  <a:pt x="1628" y="13163"/>
                  <a:pt x="1751" y="12971"/>
                </a:cubicBezTo>
                <a:cubicBezTo>
                  <a:pt x="1875" y="12776"/>
                  <a:pt x="1991" y="12590"/>
                  <a:pt x="2099" y="12415"/>
                </a:cubicBezTo>
                <a:cubicBezTo>
                  <a:pt x="2210" y="12240"/>
                  <a:pt x="2278" y="12127"/>
                  <a:pt x="2308" y="12070"/>
                </a:cubicBezTo>
                <a:cubicBezTo>
                  <a:pt x="2134" y="11686"/>
                  <a:pt x="1988" y="11260"/>
                  <a:pt x="1868" y="10800"/>
                </a:cubicBezTo>
                <a:cubicBezTo>
                  <a:pt x="1793" y="10783"/>
                  <a:pt x="1654" y="10760"/>
                  <a:pt x="1452" y="10732"/>
                </a:cubicBezTo>
                <a:cubicBezTo>
                  <a:pt x="1249" y="10706"/>
                  <a:pt x="1042" y="10675"/>
                  <a:pt x="826" y="10639"/>
                </a:cubicBezTo>
                <a:cubicBezTo>
                  <a:pt x="611" y="10602"/>
                  <a:pt x="421" y="10554"/>
                  <a:pt x="251" y="10497"/>
                </a:cubicBezTo>
                <a:cubicBezTo>
                  <a:pt x="82" y="10438"/>
                  <a:pt x="0" y="10373"/>
                  <a:pt x="0" y="10300"/>
                </a:cubicBezTo>
                <a:lnTo>
                  <a:pt x="0" y="7869"/>
                </a:lnTo>
                <a:cubicBezTo>
                  <a:pt x="0" y="7798"/>
                  <a:pt x="82" y="7724"/>
                  <a:pt x="251" y="7660"/>
                </a:cubicBezTo>
                <a:cubicBezTo>
                  <a:pt x="421" y="7589"/>
                  <a:pt x="616" y="7538"/>
                  <a:pt x="837" y="7501"/>
                </a:cubicBezTo>
                <a:cubicBezTo>
                  <a:pt x="1059" y="7468"/>
                  <a:pt x="1273" y="7434"/>
                  <a:pt x="1475" y="7408"/>
                </a:cubicBezTo>
                <a:cubicBezTo>
                  <a:pt x="1678" y="7380"/>
                  <a:pt x="1817" y="7366"/>
                  <a:pt x="1892" y="7366"/>
                </a:cubicBezTo>
                <a:cubicBezTo>
                  <a:pt x="1981" y="6925"/>
                  <a:pt x="2120" y="6530"/>
                  <a:pt x="2308" y="6177"/>
                </a:cubicBezTo>
                <a:cubicBezTo>
                  <a:pt x="2134" y="5900"/>
                  <a:pt x="1965" y="5621"/>
                  <a:pt x="1795" y="5347"/>
                </a:cubicBezTo>
                <a:cubicBezTo>
                  <a:pt x="1628" y="5073"/>
                  <a:pt x="1452" y="4802"/>
                  <a:pt x="1273" y="4542"/>
                </a:cubicBezTo>
                <a:lnTo>
                  <a:pt x="1228" y="4407"/>
                </a:lnTo>
                <a:cubicBezTo>
                  <a:pt x="1228" y="4353"/>
                  <a:pt x="1303" y="4221"/>
                  <a:pt x="1456" y="4009"/>
                </a:cubicBezTo>
                <a:cubicBezTo>
                  <a:pt x="1612" y="3797"/>
                  <a:pt x="1788" y="3574"/>
                  <a:pt x="1986" y="3334"/>
                </a:cubicBezTo>
                <a:cubicBezTo>
                  <a:pt x="2186" y="3094"/>
                  <a:pt x="2374" y="2882"/>
                  <a:pt x="2551" y="2696"/>
                </a:cubicBezTo>
                <a:cubicBezTo>
                  <a:pt x="2727" y="2515"/>
                  <a:pt x="2838" y="2419"/>
                  <a:pt x="2883" y="2419"/>
                </a:cubicBezTo>
                <a:cubicBezTo>
                  <a:pt x="2899" y="2419"/>
                  <a:pt x="2975" y="2478"/>
                  <a:pt x="3113" y="2597"/>
                </a:cubicBezTo>
                <a:cubicBezTo>
                  <a:pt x="3252" y="2713"/>
                  <a:pt x="3408" y="2851"/>
                  <a:pt x="3577" y="3006"/>
                </a:cubicBezTo>
                <a:cubicBezTo>
                  <a:pt x="3744" y="3164"/>
                  <a:pt x="3907" y="3320"/>
                  <a:pt x="4060" y="3469"/>
                </a:cubicBezTo>
                <a:cubicBezTo>
                  <a:pt x="4215" y="3616"/>
                  <a:pt x="4307" y="3706"/>
                  <a:pt x="4335" y="3743"/>
                </a:cubicBezTo>
                <a:cubicBezTo>
                  <a:pt x="4660" y="3517"/>
                  <a:pt x="4999" y="3354"/>
                  <a:pt x="5352" y="3243"/>
                </a:cubicBezTo>
                <a:cubicBezTo>
                  <a:pt x="5352" y="3173"/>
                  <a:pt x="5361" y="3003"/>
                  <a:pt x="5385" y="2746"/>
                </a:cubicBezTo>
                <a:cubicBezTo>
                  <a:pt x="5406" y="2484"/>
                  <a:pt x="5434" y="2224"/>
                  <a:pt x="5462" y="1967"/>
                </a:cubicBezTo>
                <a:cubicBezTo>
                  <a:pt x="5493" y="1707"/>
                  <a:pt x="5533" y="1476"/>
                  <a:pt x="5582" y="1264"/>
                </a:cubicBezTo>
                <a:cubicBezTo>
                  <a:pt x="5630" y="1052"/>
                  <a:pt x="5693" y="948"/>
                  <a:pt x="5768" y="948"/>
                </a:cubicBezTo>
                <a:lnTo>
                  <a:pt x="7774" y="948"/>
                </a:lnTo>
                <a:cubicBezTo>
                  <a:pt x="7833" y="948"/>
                  <a:pt x="7891" y="1052"/>
                  <a:pt x="7948" y="1264"/>
                </a:cubicBezTo>
                <a:cubicBezTo>
                  <a:pt x="8004" y="1476"/>
                  <a:pt x="8047" y="1707"/>
                  <a:pt x="8077" y="1967"/>
                </a:cubicBezTo>
                <a:cubicBezTo>
                  <a:pt x="8108" y="2224"/>
                  <a:pt x="8134" y="2484"/>
                  <a:pt x="8155" y="2746"/>
                </a:cubicBezTo>
                <a:cubicBezTo>
                  <a:pt x="8179" y="3003"/>
                  <a:pt x="8197" y="3173"/>
                  <a:pt x="8212" y="3243"/>
                </a:cubicBezTo>
                <a:cubicBezTo>
                  <a:pt x="8551" y="3354"/>
                  <a:pt x="8873" y="3512"/>
                  <a:pt x="9181" y="3715"/>
                </a:cubicBezTo>
                <a:cubicBezTo>
                  <a:pt x="9414" y="3512"/>
                  <a:pt x="9650" y="3305"/>
                  <a:pt x="9885" y="3105"/>
                </a:cubicBezTo>
                <a:cubicBezTo>
                  <a:pt x="10123" y="2899"/>
                  <a:pt x="10351" y="2690"/>
                  <a:pt x="10568" y="2475"/>
                </a:cubicBezTo>
                <a:lnTo>
                  <a:pt x="10657" y="2419"/>
                </a:lnTo>
                <a:cubicBezTo>
                  <a:pt x="10688" y="2419"/>
                  <a:pt x="10791" y="2518"/>
                  <a:pt x="10968" y="2710"/>
                </a:cubicBezTo>
                <a:cubicBezTo>
                  <a:pt x="11144" y="2904"/>
                  <a:pt x="11330" y="3116"/>
                  <a:pt x="11526" y="3348"/>
                </a:cubicBezTo>
                <a:cubicBezTo>
                  <a:pt x="11721" y="3577"/>
                  <a:pt x="11900" y="3797"/>
                  <a:pt x="12060" y="4009"/>
                </a:cubicBezTo>
                <a:cubicBezTo>
                  <a:pt x="12222" y="4220"/>
                  <a:pt x="12302" y="4353"/>
                  <a:pt x="12302" y="4407"/>
                </a:cubicBezTo>
                <a:cubicBezTo>
                  <a:pt x="12302" y="4443"/>
                  <a:pt x="12253" y="4542"/>
                  <a:pt x="12152" y="4712"/>
                </a:cubicBezTo>
                <a:cubicBezTo>
                  <a:pt x="12048" y="4878"/>
                  <a:pt x="11935" y="5056"/>
                  <a:pt x="11813" y="5251"/>
                </a:cubicBezTo>
                <a:cubicBezTo>
                  <a:pt x="11688" y="5446"/>
                  <a:pt x="11568" y="5629"/>
                  <a:pt x="11453" y="5807"/>
                </a:cubicBezTo>
                <a:cubicBezTo>
                  <a:pt x="11335" y="5982"/>
                  <a:pt x="11260" y="6095"/>
                  <a:pt x="11234" y="6152"/>
                </a:cubicBezTo>
                <a:moveTo>
                  <a:pt x="6781" y="11545"/>
                </a:moveTo>
                <a:cubicBezTo>
                  <a:pt x="7061" y="11545"/>
                  <a:pt x="7322" y="11480"/>
                  <a:pt x="7569" y="11356"/>
                </a:cubicBezTo>
                <a:cubicBezTo>
                  <a:pt x="7819" y="11229"/>
                  <a:pt x="8035" y="11056"/>
                  <a:pt x="8219" y="10836"/>
                </a:cubicBezTo>
                <a:cubicBezTo>
                  <a:pt x="8402" y="10616"/>
                  <a:pt x="8546" y="10356"/>
                  <a:pt x="8652" y="10059"/>
                </a:cubicBezTo>
                <a:cubicBezTo>
                  <a:pt x="8758" y="9760"/>
                  <a:pt x="8809" y="9447"/>
                  <a:pt x="8809" y="9111"/>
                </a:cubicBezTo>
                <a:cubicBezTo>
                  <a:pt x="8809" y="8778"/>
                  <a:pt x="8758" y="8458"/>
                  <a:pt x="8652" y="8159"/>
                </a:cubicBezTo>
                <a:cubicBezTo>
                  <a:pt x="8546" y="7857"/>
                  <a:pt x="8402" y="7592"/>
                  <a:pt x="8219" y="7372"/>
                </a:cubicBezTo>
                <a:cubicBezTo>
                  <a:pt x="8035" y="7151"/>
                  <a:pt x="7819" y="6979"/>
                  <a:pt x="7569" y="6846"/>
                </a:cubicBezTo>
                <a:cubicBezTo>
                  <a:pt x="7322" y="6717"/>
                  <a:pt x="7061" y="6649"/>
                  <a:pt x="6781" y="6649"/>
                </a:cubicBezTo>
                <a:cubicBezTo>
                  <a:pt x="6211" y="6649"/>
                  <a:pt x="5726" y="6889"/>
                  <a:pt x="5328" y="7366"/>
                </a:cubicBezTo>
                <a:cubicBezTo>
                  <a:pt x="4931" y="7843"/>
                  <a:pt x="4730" y="8425"/>
                  <a:pt x="4730" y="9111"/>
                </a:cubicBezTo>
                <a:cubicBezTo>
                  <a:pt x="4730" y="9447"/>
                  <a:pt x="4785" y="9760"/>
                  <a:pt x="4895" y="10060"/>
                </a:cubicBezTo>
                <a:cubicBezTo>
                  <a:pt x="5003" y="10356"/>
                  <a:pt x="5149" y="10616"/>
                  <a:pt x="5333" y="10836"/>
                </a:cubicBezTo>
                <a:cubicBezTo>
                  <a:pt x="5517" y="11056"/>
                  <a:pt x="5735" y="11229"/>
                  <a:pt x="5987" y="11356"/>
                </a:cubicBezTo>
                <a:cubicBezTo>
                  <a:pt x="6239" y="11480"/>
                  <a:pt x="6500" y="11545"/>
                  <a:pt x="6781" y="11545"/>
                </a:cubicBezTo>
                <a:moveTo>
                  <a:pt x="20496" y="16952"/>
                </a:moveTo>
                <a:cubicBezTo>
                  <a:pt x="20427" y="17293"/>
                  <a:pt x="20340" y="17613"/>
                  <a:pt x="20234" y="17912"/>
                </a:cubicBezTo>
                <a:cubicBezTo>
                  <a:pt x="20251" y="17963"/>
                  <a:pt x="20293" y="18050"/>
                  <a:pt x="20364" y="18161"/>
                </a:cubicBezTo>
                <a:cubicBezTo>
                  <a:pt x="20437" y="18273"/>
                  <a:pt x="20507" y="18398"/>
                  <a:pt x="20573" y="18528"/>
                </a:cubicBezTo>
                <a:cubicBezTo>
                  <a:pt x="20642" y="18655"/>
                  <a:pt x="20700" y="18779"/>
                  <a:pt x="20755" y="18897"/>
                </a:cubicBezTo>
                <a:cubicBezTo>
                  <a:pt x="20806" y="19013"/>
                  <a:pt x="20832" y="19098"/>
                  <a:pt x="20832" y="19140"/>
                </a:cubicBezTo>
                <a:cubicBezTo>
                  <a:pt x="20832" y="19177"/>
                  <a:pt x="20762" y="19281"/>
                  <a:pt x="20625" y="19459"/>
                </a:cubicBezTo>
                <a:cubicBezTo>
                  <a:pt x="20486" y="19634"/>
                  <a:pt x="20324" y="19821"/>
                  <a:pt x="20140" y="20013"/>
                </a:cubicBezTo>
                <a:cubicBezTo>
                  <a:pt x="19957" y="20205"/>
                  <a:pt x="19778" y="20388"/>
                  <a:pt x="19611" y="20558"/>
                </a:cubicBezTo>
                <a:cubicBezTo>
                  <a:pt x="19441" y="20730"/>
                  <a:pt x="19333" y="20848"/>
                  <a:pt x="19288" y="20911"/>
                </a:cubicBezTo>
                <a:lnTo>
                  <a:pt x="19199" y="20967"/>
                </a:lnTo>
                <a:cubicBezTo>
                  <a:pt x="19168" y="20967"/>
                  <a:pt x="19107" y="20928"/>
                  <a:pt x="19013" y="20851"/>
                </a:cubicBezTo>
                <a:cubicBezTo>
                  <a:pt x="18919" y="20772"/>
                  <a:pt x="18822" y="20685"/>
                  <a:pt x="18726" y="20586"/>
                </a:cubicBezTo>
                <a:cubicBezTo>
                  <a:pt x="18629" y="20487"/>
                  <a:pt x="18533" y="20391"/>
                  <a:pt x="18438" y="20295"/>
                </a:cubicBezTo>
                <a:cubicBezTo>
                  <a:pt x="18344" y="20199"/>
                  <a:pt x="18283" y="20137"/>
                  <a:pt x="18253" y="20100"/>
                </a:cubicBezTo>
                <a:cubicBezTo>
                  <a:pt x="17975" y="20208"/>
                  <a:pt x="17681" y="20295"/>
                  <a:pt x="17372" y="20357"/>
                </a:cubicBezTo>
                <a:cubicBezTo>
                  <a:pt x="17358" y="20411"/>
                  <a:pt x="17323" y="20510"/>
                  <a:pt x="17273" y="20648"/>
                </a:cubicBezTo>
                <a:cubicBezTo>
                  <a:pt x="17219" y="20786"/>
                  <a:pt x="17160" y="20925"/>
                  <a:pt x="17097" y="21060"/>
                </a:cubicBezTo>
                <a:cubicBezTo>
                  <a:pt x="17033" y="21196"/>
                  <a:pt x="16972" y="21320"/>
                  <a:pt x="16911" y="21430"/>
                </a:cubicBezTo>
                <a:cubicBezTo>
                  <a:pt x="16852" y="21546"/>
                  <a:pt x="16798" y="21599"/>
                  <a:pt x="16753" y="21599"/>
                </a:cubicBezTo>
                <a:cubicBezTo>
                  <a:pt x="16709" y="21599"/>
                  <a:pt x="16577" y="21568"/>
                  <a:pt x="16360" y="21498"/>
                </a:cubicBezTo>
                <a:cubicBezTo>
                  <a:pt x="16141" y="21430"/>
                  <a:pt x="15906" y="21348"/>
                  <a:pt x="15654" y="21247"/>
                </a:cubicBezTo>
                <a:cubicBezTo>
                  <a:pt x="15405" y="21148"/>
                  <a:pt x="15179" y="21043"/>
                  <a:pt x="14979" y="20930"/>
                </a:cubicBezTo>
                <a:cubicBezTo>
                  <a:pt x="14778" y="20817"/>
                  <a:pt x="14680" y="20719"/>
                  <a:pt x="14680" y="20628"/>
                </a:cubicBezTo>
                <a:cubicBezTo>
                  <a:pt x="14680" y="20419"/>
                  <a:pt x="14698" y="20205"/>
                  <a:pt x="14736" y="19984"/>
                </a:cubicBezTo>
                <a:cubicBezTo>
                  <a:pt x="14774" y="19764"/>
                  <a:pt x="14809" y="19555"/>
                  <a:pt x="14837" y="19355"/>
                </a:cubicBezTo>
                <a:cubicBezTo>
                  <a:pt x="14717" y="19247"/>
                  <a:pt x="14611" y="19129"/>
                  <a:pt x="14517" y="18999"/>
                </a:cubicBezTo>
                <a:cubicBezTo>
                  <a:pt x="14423" y="18869"/>
                  <a:pt x="14338" y="18731"/>
                  <a:pt x="14263" y="18587"/>
                </a:cubicBezTo>
                <a:cubicBezTo>
                  <a:pt x="14091" y="18607"/>
                  <a:pt x="13919" y="18618"/>
                  <a:pt x="13750" y="18629"/>
                </a:cubicBezTo>
                <a:cubicBezTo>
                  <a:pt x="13583" y="18638"/>
                  <a:pt x="13413" y="18640"/>
                  <a:pt x="13251" y="18640"/>
                </a:cubicBezTo>
                <a:lnTo>
                  <a:pt x="13086" y="18640"/>
                </a:lnTo>
                <a:cubicBezTo>
                  <a:pt x="13037" y="18640"/>
                  <a:pt x="13006" y="18590"/>
                  <a:pt x="12990" y="18491"/>
                </a:cubicBezTo>
                <a:cubicBezTo>
                  <a:pt x="12976" y="18417"/>
                  <a:pt x="12945" y="18259"/>
                  <a:pt x="12900" y="18011"/>
                </a:cubicBezTo>
                <a:cubicBezTo>
                  <a:pt x="12855" y="17762"/>
                  <a:pt x="12804" y="17503"/>
                  <a:pt x="12747" y="17229"/>
                </a:cubicBezTo>
                <a:cubicBezTo>
                  <a:pt x="12691" y="16952"/>
                  <a:pt x="12644" y="16704"/>
                  <a:pt x="12608" y="16478"/>
                </a:cubicBezTo>
                <a:cubicBezTo>
                  <a:pt x="12568" y="16252"/>
                  <a:pt x="12552" y="16122"/>
                  <a:pt x="12552" y="16085"/>
                </a:cubicBezTo>
                <a:cubicBezTo>
                  <a:pt x="12552" y="16032"/>
                  <a:pt x="12601" y="15973"/>
                  <a:pt x="12702" y="15910"/>
                </a:cubicBezTo>
                <a:cubicBezTo>
                  <a:pt x="12804" y="15848"/>
                  <a:pt x="12921" y="15783"/>
                  <a:pt x="13053" y="15713"/>
                </a:cubicBezTo>
                <a:cubicBezTo>
                  <a:pt x="13183" y="15645"/>
                  <a:pt x="13310" y="15591"/>
                  <a:pt x="13430" y="15546"/>
                </a:cubicBezTo>
                <a:cubicBezTo>
                  <a:pt x="13550" y="15501"/>
                  <a:pt x="13632" y="15470"/>
                  <a:pt x="13677" y="15453"/>
                </a:cubicBezTo>
                <a:cubicBezTo>
                  <a:pt x="13708" y="15241"/>
                  <a:pt x="13743" y="15069"/>
                  <a:pt x="13785" y="14922"/>
                </a:cubicBezTo>
                <a:cubicBezTo>
                  <a:pt x="13825" y="14778"/>
                  <a:pt x="13884" y="14614"/>
                  <a:pt x="13959" y="14422"/>
                </a:cubicBezTo>
                <a:cubicBezTo>
                  <a:pt x="13929" y="14388"/>
                  <a:pt x="13882" y="14309"/>
                  <a:pt x="13813" y="14194"/>
                </a:cubicBezTo>
                <a:cubicBezTo>
                  <a:pt x="13745" y="14075"/>
                  <a:pt x="13677" y="13951"/>
                  <a:pt x="13604" y="13824"/>
                </a:cubicBezTo>
                <a:cubicBezTo>
                  <a:pt x="13533" y="13694"/>
                  <a:pt x="13470" y="13567"/>
                  <a:pt x="13418" y="13445"/>
                </a:cubicBezTo>
                <a:cubicBezTo>
                  <a:pt x="13366" y="13324"/>
                  <a:pt x="13340" y="13242"/>
                  <a:pt x="13340" y="13208"/>
                </a:cubicBezTo>
                <a:cubicBezTo>
                  <a:pt x="13340" y="13172"/>
                  <a:pt x="13409" y="13064"/>
                  <a:pt x="13547" y="12886"/>
                </a:cubicBezTo>
                <a:cubicBezTo>
                  <a:pt x="13686" y="12714"/>
                  <a:pt x="13849" y="12531"/>
                  <a:pt x="14032" y="12336"/>
                </a:cubicBezTo>
                <a:cubicBezTo>
                  <a:pt x="14216" y="12144"/>
                  <a:pt x="14392" y="11960"/>
                  <a:pt x="14562" y="11796"/>
                </a:cubicBezTo>
                <a:cubicBezTo>
                  <a:pt x="14731" y="11627"/>
                  <a:pt x="14837" y="11517"/>
                  <a:pt x="14882" y="11466"/>
                </a:cubicBezTo>
                <a:lnTo>
                  <a:pt x="14974" y="11410"/>
                </a:lnTo>
                <a:cubicBezTo>
                  <a:pt x="15004" y="11410"/>
                  <a:pt x="15066" y="11449"/>
                  <a:pt x="15160" y="11525"/>
                </a:cubicBezTo>
                <a:cubicBezTo>
                  <a:pt x="15254" y="11599"/>
                  <a:pt x="15348" y="11689"/>
                  <a:pt x="15447" y="11788"/>
                </a:cubicBezTo>
                <a:cubicBezTo>
                  <a:pt x="15543" y="11887"/>
                  <a:pt x="15640" y="11983"/>
                  <a:pt x="15734" y="12076"/>
                </a:cubicBezTo>
                <a:cubicBezTo>
                  <a:pt x="15828" y="12175"/>
                  <a:pt x="15889" y="12237"/>
                  <a:pt x="15920" y="12276"/>
                </a:cubicBezTo>
                <a:cubicBezTo>
                  <a:pt x="16184" y="12166"/>
                  <a:pt x="16468" y="12082"/>
                  <a:pt x="16777" y="12017"/>
                </a:cubicBezTo>
                <a:cubicBezTo>
                  <a:pt x="16791" y="11963"/>
                  <a:pt x="16826" y="11867"/>
                  <a:pt x="16878" y="11726"/>
                </a:cubicBezTo>
                <a:cubicBezTo>
                  <a:pt x="16930" y="11587"/>
                  <a:pt x="16991" y="11449"/>
                  <a:pt x="17064" y="11316"/>
                </a:cubicBezTo>
                <a:cubicBezTo>
                  <a:pt x="17135" y="11178"/>
                  <a:pt x="17200" y="11057"/>
                  <a:pt x="17262" y="10941"/>
                </a:cubicBezTo>
                <a:cubicBezTo>
                  <a:pt x="17320" y="10831"/>
                  <a:pt x="17372" y="10774"/>
                  <a:pt x="17419" y="10774"/>
                </a:cubicBezTo>
                <a:cubicBezTo>
                  <a:pt x="17448" y="10774"/>
                  <a:pt x="17575" y="10805"/>
                  <a:pt x="17803" y="10870"/>
                </a:cubicBezTo>
                <a:cubicBezTo>
                  <a:pt x="18027" y="10929"/>
                  <a:pt x="18264" y="11014"/>
                  <a:pt x="18516" y="11119"/>
                </a:cubicBezTo>
                <a:cubicBezTo>
                  <a:pt x="18768" y="11223"/>
                  <a:pt x="18996" y="11328"/>
                  <a:pt x="19199" y="11438"/>
                </a:cubicBezTo>
                <a:cubicBezTo>
                  <a:pt x="19401" y="11545"/>
                  <a:pt x="19502" y="11647"/>
                  <a:pt x="19502" y="11745"/>
                </a:cubicBezTo>
                <a:cubicBezTo>
                  <a:pt x="19502" y="11954"/>
                  <a:pt x="19481" y="12166"/>
                  <a:pt x="19441" y="12384"/>
                </a:cubicBezTo>
                <a:cubicBezTo>
                  <a:pt x="19399" y="12598"/>
                  <a:pt x="19363" y="12810"/>
                  <a:pt x="19333" y="13016"/>
                </a:cubicBezTo>
                <a:cubicBezTo>
                  <a:pt x="19453" y="13123"/>
                  <a:pt x="19561" y="13245"/>
                  <a:pt x="19655" y="13375"/>
                </a:cubicBezTo>
                <a:cubicBezTo>
                  <a:pt x="19749" y="13505"/>
                  <a:pt x="19834" y="13643"/>
                  <a:pt x="19910" y="13787"/>
                </a:cubicBezTo>
                <a:cubicBezTo>
                  <a:pt x="20095" y="13770"/>
                  <a:pt x="20281" y="13756"/>
                  <a:pt x="20465" y="13747"/>
                </a:cubicBezTo>
                <a:cubicBezTo>
                  <a:pt x="20651" y="13736"/>
                  <a:pt x="20830" y="13733"/>
                  <a:pt x="21002" y="13733"/>
                </a:cubicBezTo>
                <a:cubicBezTo>
                  <a:pt x="21061" y="13733"/>
                  <a:pt x="21129" y="13852"/>
                  <a:pt x="21204" y="14092"/>
                </a:cubicBezTo>
                <a:cubicBezTo>
                  <a:pt x="21279" y="14332"/>
                  <a:pt x="21345" y="14603"/>
                  <a:pt x="21402" y="14911"/>
                </a:cubicBezTo>
                <a:cubicBezTo>
                  <a:pt x="21458" y="15216"/>
                  <a:pt x="21505" y="15507"/>
                  <a:pt x="21543" y="15783"/>
                </a:cubicBezTo>
                <a:cubicBezTo>
                  <a:pt x="21581" y="16057"/>
                  <a:pt x="21599" y="16235"/>
                  <a:pt x="21599" y="16314"/>
                </a:cubicBezTo>
                <a:cubicBezTo>
                  <a:pt x="21599" y="16371"/>
                  <a:pt x="21548" y="16427"/>
                  <a:pt x="21447" y="16492"/>
                </a:cubicBezTo>
                <a:cubicBezTo>
                  <a:pt x="21345" y="16554"/>
                  <a:pt x="21235" y="16613"/>
                  <a:pt x="21115" y="16664"/>
                </a:cubicBezTo>
                <a:cubicBezTo>
                  <a:pt x="20995" y="16721"/>
                  <a:pt x="20872" y="16777"/>
                  <a:pt x="20747" y="16836"/>
                </a:cubicBezTo>
                <a:cubicBezTo>
                  <a:pt x="20623" y="16893"/>
                  <a:pt x="20540" y="16932"/>
                  <a:pt x="20496" y="16952"/>
                </a:cubicBezTo>
                <a:moveTo>
                  <a:pt x="20514" y="6070"/>
                </a:moveTo>
                <a:cubicBezTo>
                  <a:pt x="20416" y="6395"/>
                  <a:pt x="20300" y="6677"/>
                  <a:pt x="20164" y="6920"/>
                </a:cubicBezTo>
                <a:cubicBezTo>
                  <a:pt x="20180" y="6959"/>
                  <a:pt x="20211" y="7030"/>
                  <a:pt x="20256" y="7143"/>
                </a:cubicBezTo>
                <a:cubicBezTo>
                  <a:pt x="20300" y="7256"/>
                  <a:pt x="20352" y="7377"/>
                  <a:pt x="20409" y="7510"/>
                </a:cubicBezTo>
                <a:cubicBezTo>
                  <a:pt x="20463" y="7640"/>
                  <a:pt x="20510" y="7758"/>
                  <a:pt x="20550" y="7869"/>
                </a:cubicBezTo>
                <a:cubicBezTo>
                  <a:pt x="20585" y="7973"/>
                  <a:pt x="20604" y="8041"/>
                  <a:pt x="20604" y="8058"/>
                </a:cubicBezTo>
                <a:cubicBezTo>
                  <a:pt x="20604" y="8111"/>
                  <a:pt x="20519" y="8216"/>
                  <a:pt x="20352" y="8374"/>
                </a:cubicBezTo>
                <a:cubicBezTo>
                  <a:pt x="20183" y="8532"/>
                  <a:pt x="19994" y="8696"/>
                  <a:pt x="19787" y="8862"/>
                </a:cubicBezTo>
                <a:cubicBezTo>
                  <a:pt x="19580" y="9026"/>
                  <a:pt x="19387" y="9176"/>
                  <a:pt x="19208" y="9309"/>
                </a:cubicBezTo>
                <a:cubicBezTo>
                  <a:pt x="19027" y="9439"/>
                  <a:pt x="18930" y="9501"/>
                  <a:pt x="18914" y="9501"/>
                </a:cubicBezTo>
                <a:cubicBezTo>
                  <a:pt x="18886" y="9501"/>
                  <a:pt x="18832" y="9461"/>
                  <a:pt x="18756" y="9374"/>
                </a:cubicBezTo>
                <a:cubicBezTo>
                  <a:pt x="18683" y="9289"/>
                  <a:pt x="18601" y="9193"/>
                  <a:pt x="18514" y="9083"/>
                </a:cubicBezTo>
                <a:cubicBezTo>
                  <a:pt x="18429" y="8978"/>
                  <a:pt x="18351" y="8871"/>
                  <a:pt x="18283" y="8766"/>
                </a:cubicBezTo>
                <a:cubicBezTo>
                  <a:pt x="18215" y="8662"/>
                  <a:pt x="18168" y="8591"/>
                  <a:pt x="18137" y="8558"/>
                </a:cubicBezTo>
                <a:cubicBezTo>
                  <a:pt x="18031" y="8592"/>
                  <a:pt x="17925" y="8620"/>
                  <a:pt x="17815" y="8639"/>
                </a:cubicBezTo>
                <a:cubicBezTo>
                  <a:pt x="17706" y="8656"/>
                  <a:pt x="17596" y="8656"/>
                  <a:pt x="17483" y="8639"/>
                </a:cubicBezTo>
                <a:lnTo>
                  <a:pt x="17325" y="8639"/>
                </a:lnTo>
                <a:cubicBezTo>
                  <a:pt x="17297" y="8673"/>
                  <a:pt x="17250" y="8750"/>
                  <a:pt x="17191" y="8862"/>
                </a:cubicBezTo>
                <a:cubicBezTo>
                  <a:pt x="17130" y="8973"/>
                  <a:pt x="17066" y="9091"/>
                  <a:pt x="16993" y="9213"/>
                </a:cubicBezTo>
                <a:cubicBezTo>
                  <a:pt x="16923" y="9334"/>
                  <a:pt x="16852" y="9441"/>
                  <a:pt x="16784" y="9529"/>
                </a:cubicBezTo>
                <a:cubicBezTo>
                  <a:pt x="16718" y="9619"/>
                  <a:pt x="16668" y="9667"/>
                  <a:pt x="16638" y="9667"/>
                </a:cubicBezTo>
                <a:cubicBezTo>
                  <a:pt x="16610" y="9667"/>
                  <a:pt x="16494" y="9616"/>
                  <a:pt x="16301" y="9518"/>
                </a:cubicBezTo>
                <a:cubicBezTo>
                  <a:pt x="16106" y="9419"/>
                  <a:pt x="15901" y="9303"/>
                  <a:pt x="15687" y="9170"/>
                </a:cubicBezTo>
                <a:cubicBezTo>
                  <a:pt x="15473" y="9040"/>
                  <a:pt x="15277" y="8911"/>
                  <a:pt x="15101" y="8778"/>
                </a:cubicBezTo>
                <a:cubicBezTo>
                  <a:pt x="14924" y="8648"/>
                  <a:pt x="14835" y="8558"/>
                  <a:pt x="14835" y="8504"/>
                </a:cubicBezTo>
                <a:cubicBezTo>
                  <a:pt x="14835" y="8487"/>
                  <a:pt x="14847" y="8419"/>
                  <a:pt x="14868" y="8306"/>
                </a:cubicBezTo>
                <a:cubicBezTo>
                  <a:pt x="14891" y="8194"/>
                  <a:pt x="14922" y="8072"/>
                  <a:pt x="14960" y="7948"/>
                </a:cubicBezTo>
                <a:cubicBezTo>
                  <a:pt x="14997" y="7824"/>
                  <a:pt x="15030" y="7699"/>
                  <a:pt x="15061" y="7578"/>
                </a:cubicBezTo>
                <a:cubicBezTo>
                  <a:pt x="15091" y="7457"/>
                  <a:pt x="15113" y="7378"/>
                  <a:pt x="15129" y="7341"/>
                </a:cubicBezTo>
                <a:cubicBezTo>
                  <a:pt x="14957" y="7132"/>
                  <a:pt x="14814" y="6866"/>
                  <a:pt x="14701" y="6542"/>
                </a:cubicBezTo>
                <a:cubicBezTo>
                  <a:pt x="14303" y="6525"/>
                  <a:pt x="14021" y="6502"/>
                  <a:pt x="13856" y="6474"/>
                </a:cubicBezTo>
                <a:cubicBezTo>
                  <a:pt x="13691" y="6446"/>
                  <a:pt x="13580" y="6364"/>
                  <a:pt x="13529" y="6226"/>
                </a:cubicBezTo>
                <a:cubicBezTo>
                  <a:pt x="13477" y="6084"/>
                  <a:pt x="13458" y="5850"/>
                  <a:pt x="13472" y="5514"/>
                </a:cubicBezTo>
                <a:cubicBezTo>
                  <a:pt x="13489" y="5184"/>
                  <a:pt x="13472" y="4692"/>
                  <a:pt x="13427" y="4043"/>
                </a:cubicBezTo>
                <a:cubicBezTo>
                  <a:pt x="13427" y="3986"/>
                  <a:pt x="13475" y="3936"/>
                  <a:pt x="13569" y="3879"/>
                </a:cubicBezTo>
                <a:cubicBezTo>
                  <a:pt x="13663" y="3826"/>
                  <a:pt x="13773" y="3783"/>
                  <a:pt x="13901" y="3744"/>
                </a:cubicBezTo>
                <a:cubicBezTo>
                  <a:pt x="14028" y="3707"/>
                  <a:pt x="14155" y="3684"/>
                  <a:pt x="14279" y="3665"/>
                </a:cubicBezTo>
                <a:cubicBezTo>
                  <a:pt x="14402" y="3645"/>
                  <a:pt x="14487" y="3628"/>
                  <a:pt x="14531" y="3608"/>
                </a:cubicBezTo>
                <a:cubicBezTo>
                  <a:pt x="14607" y="3314"/>
                  <a:pt x="14722" y="3024"/>
                  <a:pt x="14880" y="2747"/>
                </a:cubicBezTo>
                <a:cubicBezTo>
                  <a:pt x="14866" y="2707"/>
                  <a:pt x="14835" y="2631"/>
                  <a:pt x="14790" y="2510"/>
                </a:cubicBezTo>
                <a:cubicBezTo>
                  <a:pt x="14746" y="2388"/>
                  <a:pt x="14698" y="2264"/>
                  <a:pt x="14649" y="2137"/>
                </a:cubicBezTo>
                <a:cubicBezTo>
                  <a:pt x="14602" y="2010"/>
                  <a:pt x="14557" y="1897"/>
                  <a:pt x="14522" y="1792"/>
                </a:cubicBezTo>
                <a:cubicBezTo>
                  <a:pt x="14482" y="1688"/>
                  <a:pt x="14465" y="1617"/>
                  <a:pt x="14465" y="1584"/>
                </a:cubicBezTo>
                <a:cubicBezTo>
                  <a:pt x="14465" y="1527"/>
                  <a:pt x="14545" y="1428"/>
                  <a:pt x="14705" y="1279"/>
                </a:cubicBezTo>
                <a:cubicBezTo>
                  <a:pt x="14868" y="1129"/>
                  <a:pt x="15051" y="971"/>
                  <a:pt x="15259" y="804"/>
                </a:cubicBezTo>
                <a:cubicBezTo>
                  <a:pt x="15463" y="641"/>
                  <a:pt x="15659" y="491"/>
                  <a:pt x="15840" y="367"/>
                </a:cubicBezTo>
                <a:cubicBezTo>
                  <a:pt x="16019" y="240"/>
                  <a:pt x="16125" y="177"/>
                  <a:pt x="16153" y="177"/>
                </a:cubicBezTo>
                <a:cubicBezTo>
                  <a:pt x="16184" y="177"/>
                  <a:pt x="16233" y="217"/>
                  <a:pt x="16301" y="296"/>
                </a:cubicBezTo>
                <a:cubicBezTo>
                  <a:pt x="16367" y="381"/>
                  <a:pt x="16445" y="477"/>
                  <a:pt x="16532" y="590"/>
                </a:cubicBezTo>
                <a:cubicBezTo>
                  <a:pt x="16619" y="700"/>
                  <a:pt x="16694" y="807"/>
                  <a:pt x="16763" y="906"/>
                </a:cubicBezTo>
                <a:cubicBezTo>
                  <a:pt x="16829" y="1005"/>
                  <a:pt x="16878" y="1072"/>
                  <a:pt x="16909" y="1109"/>
                </a:cubicBezTo>
                <a:cubicBezTo>
                  <a:pt x="17014" y="1072"/>
                  <a:pt x="17123" y="1047"/>
                  <a:pt x="17229" y="1027"/>
                </a:cubicBezTo>
                <a:cubicBezTo>
                  <a:pt x="17339" y="1007"/>
                  <a:pt x="17450" y="1007"/>
                  <a:pt x="17563" y="1027"/>
                </a:cubicBezTo>
                <a:lnTo>
                  <a:pt x="17721" y="1027"/>
                </a:lnTo>
                <a:cubicBezTo>
                  <a:pt x="17735" y="993"/>
                  <a:pt x="17777" y="917"/>
                  <a:pt x="17845" y="804"/>
                </a:cubicBezTo>
                <a:cubicBezTo>
                  <a:pt x="17911" y="691"/>
                  <a:pt x="17982" y="578"/>
                  <a:pt x="18052" y="460"/>
                </a:cubicBezTo>
                <a:cubicBezTo>
                  <a:pt x="18123" y="341"/>
                  <a:pt x="18189" y="237"/>
                  <a:pt x="18250" y="144"/>
                </a:cubicBezTo>
                <a:cubicBezTo>
                  <a:pt x="18309" y="50"/>
                  <a:pt x="18354" y="0"/>
                  <a:pt x="18384" y="0"/>
                </a:cubicBezTo>
                <a:cubicBezTo>
                  <a:pt x="18415" y="0"/>
                  <a:pt x="18528" y="53"/>
                  <a:pt x="18723" y="158"/>
                </a:cubicBezTo>
                <a:cubicBezTo>
                  <a:pt x="18919" y="259"/>
                  <a:pt x="19128" y="378"/>
                  <a:pt x="19349" y="508"/>
                </a:cubicBezTo>
                <a:cubicBezTo>
                  <a:pt x="19571" y="641"/>
                  <a:pt x="19771" y="765"/>
                  <a:pt x="19945" y="892"/>
                </a:cubicBezTo>
                <a:cubicBezTo>
                  <a:pt x="20121" y="1019"/>
                  <a:pt x="20211" y="1109"/>
                  <a:pt x="20211" y="1163"/>
                </a:cubicBezTo>
                <a:cubicBezTo>
                  <a:pt x="20211" y="1200"/>
                  <a:pt x="20197" y="1267"/>
                  <a:pt x="20164" y="1372"/>
                </a:cubicBezTo>
                <a:cubicBezTo>
                  <a:pt x="20136" y="1476"/>
                  <a:pt x="20105" y="1592"/>
                  <a:pt x="20074" y="1725"/>
                </a:cubicBezTo>
                <a:cubicBezTo>
                  <a:pt x="20046" y="1855"/>
                  <a:pt x="20013" y="1979"/>
                  <a:pt x="19980" y="2095"/>
                </a:cubicBezTo>
                <a:cubicBezTo>
                  <a:pt x="19945" y="2213"/>
                  <a:pt x="19921" y="2289"/>
                  <a:pt x="19907" y="2326"/>
                </a:cubicBezTo>
                <a:cubicBezTo>
                  <a:pt x="20058" y="2552"/>
                  <a:pt x="20204" y="2823"/>
                  <a:pt x="20345" y="3136"/>
                </a:cubicBezTo>
                <a:cubicBezTo>
                  <a:pt x="20729" y="3173"/>
                  <a:pt x="21006" y="3204"/>
                  <a:pt x="21181" y="3232"/>
                </a:cubicBezTo>
                <a:cubicBezTo>
                  <a:pt x="21352" y="3258"/>
                  <a:pt x="21461" y="3342"/>
                  <a:pt x="21505" y="3478"/>
                </a:cubicBezTo>
                <a:cubicBezTo>
                  <a:pt x="21550" y="3622"/>
                  <a:pt x="21571" y="3853"/>
                  <a:pt x="21562" y="4184"/>
                </a:cubicBezTo>
                <a:cubicBezTo>
                  <a:pt x="21555" y="4514"/>
                  <a:pt x="21567" y="4994"/>
                  <a:pt x="21597" y="5624"/>
                </a:cubicBezTo>
                <a:cubicBezTo>
                  <a:pt x="21597" y="5677"/>
                  <a:pt x="21550" y="5734"/>
                  <a:pt x="21456" y="5793"/>
                </a:cubicBezTo>
                <a:cubicBezTo>
                  <a:pt x="21362" y="5850"/>
                  <a:pt x="21254" y="5901"/>
                  <a:pt x="21136" y="5934"/>
                </a:cubicBezTo>
                <a:cubicBezTo>
                  <a:pt x="21013" y="5971"/>
                  <a:pt x="20893" y="5999"/>
                  <a:pt x="20769" y="6016"/>
                </a:cubicBezTo>
                <a:cubicBezTo>
                  <a:pt x="20646" y="6033"/>
                  <a:pt x="20559" y="6053"/>
                  <a:pt x="20514" y="6070"/>
                </a:cubicBezTo>
                <a:moveTo>
                  <a:pt x="15739" y="16167"/>
                </a:moveTo>
                <a:cubicBezTo>
                  <a:pt x="15739" y="16610"/>
                  <a:pt x="15868" y="16991"/>
                  <a:pt x="16129" y="17316"/>
                </a:cubicBezTo>
                <a:cubicBezTo>
                  <a:pt x="16388" y="17641"/>
                  <a:pt x="16704" y="17802"/>
                  <a:pt x="17080" y="17802"/>
                </a:cubicBezTo>
                <a:cubicBezTo>
                  <a:pt x="17448" y="17802"/>
                  <a:pt x="17765" y="17646"/>
                  <a:pt x="18034" y="17339"/>
                </a:cubicBezTo>
                <a:cubicBezTo>
                  <a:pt x="18300" y="17022"/>
                  <a:pt x="18434" y="16638"/>
                  <a:pt x="18434" y="16167"/>
                </a:cubicBezTo>
                <a:cubicBezTo>
                  <a:pt x="18434" y="15724"/>
                  <a:pt x="18302" y="15351"/>
                  <a:pt x="18043" y="15037"/>
                </a:cubicBezTo>
                <a:cubicBezTo>
                  <a:pt x="17784" y="14727"/>
                  <a:pt x="17464" y="14572"/>
                  <a:pt x="17080" y="14572"/>
                </a:cubicBezTo>
                <a:cubicBezTo>
                  <a:pt x="16713" y="14572"/>
                  <a:pt x="16395" y="14727"/>
                  <a:pt x="16134" y="15037"/>
                </a:cubicBezTo>
                <a:cubicBezTo>
                  <a:pt x="15868" y="15351"/>
                  <a:pt x="15739" y="15724"/>
                  <a:pt x="15739" y="16167"/>
                </a:cubicBezTo>
                <a:moveTo>
                  <a:pt x="16292" y="4825"/>
                </a:moveTo>
                <a:cubicBezTo>
                  <a:pt x="16292" y="5248"/>
                  <a:pt x="16410" y="5601"/>
                  <a:pt x="16647" y="5886"/>
                </a:cubicBezTo>
                <a:cubicBezTo>
                  <a:pt x="16883" y="6172"/>
                  <a:pt x="17172" y="6313"/>
                  <a:pt x="17509" y="6313"/>
                </a:cubicBezTo>
                <a:cubicBezTo>
                  <a:pt x="17862" y="6313"/>
                  <a:pt x="18158" y="6172"/>
                  <a:pt x="18398" y="5886"/>
                </a:cubicBezTo>
                <a:cubicBezTo>
                  <a:pt x="18639" y="5601"/>
                  <a:pt x="18759" y="5257"/>
                  <a:pt x="18759" y="4853"/>
                </a:cubicBezTo>
                <a:cubicBezTo>
                  <a:pt x="18759" y="4429"/>
                  <a:pt x="18641" y="4074"/>
                  <a:pt x="18403" y="3786"/>
                </a:cubicBezTo>
                <a:cubicBezTo>
                  <a:pt x="18168" y="3495"/>
                  <a:pt x="17876" y="3354"/>
                  <a:pt x="17530" y="3354"/>
                </a:cubicBezTo>
                <a:cubicBezTo>
                  <a:pt x="17177" y="3354"/>
                  <a:pt x="16883" y="3495"/>
                  <a:pt x="16647" y="3786"/>
                </a:cubicBezTo>
                <a:cubicBezTo>
                  <a:pt x="16407" y="4074"/>
                  <a:pt x="16292" y="4421"/>
                  <a:pt x="16292" y="4825"/>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0" name="AutoShape 71"/>
          <p:cNvSpPr>
            <a:spLocks/>
          </p:cNvSpPr>
          <p:nvPr/>
        </p:nvSpPr>
        <p:spPr bwMode="auto">
          <a:xfrm>
            <a:off x="4270601" y="3999853"/>
            <a:ext cx="547201" cy="483139"/>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599" y="8156"/>
                  <a:pt x="21599" y="9468"/>
                </a:cubicBezTo>
                <a:cubicBezTo>
                  <a:pt x="21599"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600"/>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1" name="AutoShape 72"/>
          <p:cNvSpPr>
            <a:spLocks/>
          </p:cNvSpPr>
          <p:nvPr/>
        </p:nvSpPr>
        <p:spPr bwMode="auto">
          <a:xfrm>
            <a:off x="5490361" y="3999853"/>
            <a:ext cx="547201"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1529" y="0"/>
                  <a:pt x="12259" y="67"/>
                  <a:pt x="12986" y="200"/>
                </a:cubicBezTo>
                <a:cubicBezTo>
                  <a:pt x="13711" y="330"/>
                  <a:pt x="14426" y="533"/>
                  <a:pt x="15132" y="810"/>
                </a:cubicBezTo>
                <a:cubicBezTo>
                  <a:pt x="15928" y="1129"/>
                  <a:pt x="16716" y="1547"/>
                  <a:pt x="17497" y="2069"/>
                </a:cubicBezTo>
                <a:cubicBezTo>
                  <a:pt x="18279" y="2591"/>
                  <a:pt x="18973" y="3218"/>
                  <a:pt x="19583" y="3949"/>
                </a:cubicBezTo>
                <a:cubicBezTo>
                  <a:pt x="20190" y="4678"/>
                  <a:pt x="20679" y="5505"/>
                  <a:pt x="21046" y="6431"/>
                </a:cubicBezTo>
                <a:cubicBezTo>
                  <a:pt x="21414" y="7351"/>
                  <a:pt x="21599" y="8367"/>
                  <a:pt x="21599" y="9477"/>
                </a:cubicBezTo>
                <a:cubicBezTo>
                  <a:pt x="21599" y="10584"/>
                  <a:pt x="21414" y="11597"/>
                  <a:pt x="21046" y="12518"/>
                </a:cubicBezTo>
                <a:cubicBezTo>
                  <a:pt x="20679" y="13435"/>
                  <a:pt x="20190" y="14260"/>
                  <a:pt x="19583" y="14991"/>
                </a:cubicBezTo>
                <a:cubicBezTo>
                  <a:pt x="18973" y="15722"/>
                  <a:pt x="18281" y="16351"/>
                  <a:pt x="17502" y="16891"/>
                </a:cubicBezTo>
                <a:cubicBezTo>
                  <a:pt x="16725" y="17424"/>
                  <a:pt x="15935" y="17842"/>
                  <a:pt x="15132" y="18139"/>
                </a:cubicBezTo>
                <a:cubicBezTo>
                  <a:pt x="14426" y="18418"/>
                  <a:pt x="13713" y="18621"/>
                  <a:pt x="12991" y="18748"/>
                </a:cubicBezTo>
                <a:cubicBezTo>
                  <a:pt x="12270" y="18875"/>
                  <a:pt x="11536" y="18935"/>
                  <a:pt x="10792" y="18935"/>
                </a:cubicBezTo>
                <a:cubicBezTo>
                  <a:pt x="10103" y="18935"/>
                  <a:pt x="9427" y="18884"/>
                  <a:pt x="8766" y="18776"/>
                </a:cubicBezTo>
                <a:cubicBezTo>
                  <a:pt x="8074" y="19423"/>
                  <a:pt x="7340" y="19962"/>
                  <a:pt x="6563" y="20383"/>
                </a:cubicBezTo>
                <a:cubicBezTo>
                  <a:pt x="5784" y="20803"/>
                  <a:pt x="4977" y="21137"/>
                  <a:pt x="4135" y="21371"/>
                </a:cubicBezTo>
                <a:cubicBezTo>
                  <a:pt x="3932" y="21405"/>
                  <a:pt x="3723" y="21453"/>
                  <a:pt x="3511" y="21509"/>
                </a:cubicBezTo>
                <a:cubicBezTo>
                  <a:pt x="3297" y="21568"/>
                  <a:pt x="3094" y="21599"/>
                  <a:pt x="2906" y="21599"/>
                </a:cubicBezTo>
                <a:cubicBezTo>
                  <a:pt x="2788" y="21599"/>
                  <a:pt x="2685" y="21546"/>
                  <a:pt x="2598" y="21444"/>
                </a:cubicBezTo>
                <a:cubicBezTo>
                  <a:pt x="2511" y="21340"/>
                  <a:pt x="2468" y="21216"/>
                  <a:pt x="2468" y="21072"/>
                </a:cubicBezTo>
                <a:cubicBezTo>
                  <a:pt x="2468" y="20964"/>
                  <a:pt x="2499" y="20865"/>
                  <a:pt x="2562" y="20784"/>
                </a:cubicBezTo>
                <a:cubicBezTo>
                  <a:pt x="2628" y="20693"/>
                  <a:pt x="2689" y="20617"/>
                  <a:pt x="2748" y="20546"/>
                </a:cubicBezTo>
                <a:cubicBezTo>
                  <a:pt x="2984" y="20247"/>
                  <a:pt x="3181" y="19976"/>
                  <a:pt x="3346" y="19728"/>
                </a:cubicBezTo>
                <a:cubicBezTo>
                  <a:pt x="3511" y="19479"/>
                  <a:pt x="3652" y="19220"/>
                  <a:pt x="3770" y="18949"/>
                </a:cubicBezTo>
                <a:cubicBezTo>
                  <a:pt x="3885" y="18680"/>
                  <a:pt x="3979" y="18390"/>
                  <a:pt x="4050" y="18079"/>
                </a:cubicBezTo>
                <a:cubicBezTo>
                  <a:pt x="4123" y="17766"/>
                  <a:pt x="4189" y="17407"/>
                  <a:pt x="4247" y="17004"/>
                </a:cubicBezTo>
                <a:cubicBezTo>
                  <a:pt x="3661" y="16617"/>
                  <a:pt x="3115" y="16162"/>
                  <a:pt x="2609" y="15643"/>
                </a:cubicBezTo>
                <a:cubicBezTo>
                  <a:pt x="2101" y="15129"/>
                  <a:pt x="1652" y="14553"/>
                  <a:pt x="1256" y="13915"/>
                </a:cubicBezTo>
                <a:cubicBezTo>
                  <a:pt x="863" y="13280"/>
                  <a:pt x="555" y="12588"/>
                  <a:pt x="334" y="11843"/>
                </a:cubicBezTo>
                <a:cubicBezTo>
                  <a:pt x="110" y="11095"/>
                  <a:pt x="0" y="10307"/>
                  <a:pt x="0" y="9477"/>
                </a:cubicBezTo>
                <a:cubicBezTo>
                  <a:pt x="0" y="8367"/>
                  <a:pt x="185" y="7351"/>
                  <a:pt x="553" y="6431"/>
                </a:cubicBezTo>
                <a:cubicBezTo>
                  <a:pt x="920" y="5505"/>
                  <a:pt x="1409" y="4678"/>
                  <a:pt x="2016" y="3949"/>
                </a:cubicBezTo>
                <a:cubicBezTo>
                  <a:pt x="2626" y="3218"/>
                  <a:pt x="3318" y="2588"/>
                  <a:pt x="4097" y="2063"/>
                </a:cubicBezTo>
                <a:cubicBezTo>
                  <a:pt x="4874" y="1535"/>
                  <a:pt x="5660" y="1120"/>
                  <a:pt x="6457" y="810"/>
                </a:cubicBezTo>
                <a:cubicBezTo>
                  <a:pt x="7161" y="533"/>
                  <a:pt x="7879" y="330"/>
                  <a:pt x="8601" y="200"/>
                </a:cubicBezTo>
                <a:cubicBezTo>
                  <a:pt x="9326" y="67"/>
                  <a:pt x="10058" y="0"/>
                  <a:pt x="10792" y="0"/>
                </a:cubicBezTo>
                <a:moveTo>
                  <a:pt x="14264" y="2746"/>
                </a:moveTo>
                <a:cubicBezTo>
                  <a:pt x="13122" y="2357"/>
                  <a:pt x="11964" y="2165"/>
                  <a:pt x="10792" y="2165"/>
                </a:cubicBezTo>
                <a:cubicBezTo>
                  <a:pt x="9606" y="2165"/>
                  <a:pt x="8453" y="2357"/>
                  <a:pt x="7335" y="2746"/>
                </a:cubicBezTo>
                <a:cubicBezTo>
                  <a:pt x="6704" y="2972"/>
                  <a:pt x="6062" y="3280"/>
                  <a:pt x="5408" y="3678"/>
                </a:cubicBezTo>
                <a:cubicBezTo>
                  <a:pt x="4753" y="4076"/>
                  <a:pt x="4160" y="4562"/>
                  <a:pt x="3624" y="5132"/>
                </a:cubicBezTo>
                <a:cubicBezTo>
                  <a:pt x="3085" y="5702"/>
                  <a:pt x="2647" y="6346"/>
                  <a:pt x="2311" y="7063"/>
                </a:cubicBezTo>
                <a:cubicBezTo>
                  <a:pt x="1972" y="7780"/>
                  <a:pt x="1805" y="8582"/>
                  <a:pt x="1805" y="9477"/>
                </a:cubicBezTo>
                <a:cubicBezTo>
                  <a:pt x="1805" y="10124"/>
                  <a:pt x="1894" y="10725"/>
                  <a:pt x="2080" y="11275"/>
                </a:cubicBezTo>
                <a:cubicBezTo>
                  <a:pt x="2264" y="11823"/>
                  <a:pt x="2508" y="12334"/>
                  <a:pt x="2817" y="12806"/>
                </a:cubicBezTo>
                <a:cubicBezTo>
                  <a:pt x="3125" y="13280"/>
                  <a:pt x="3478" y="13712"/>
                  <a:pt x="3876" y="14099"/>
                </a:cubicBezTo>
                <a:cubicBezTo>
                  <a:pt x="4273" y="14485"/>
                  <a:pt x="4692" y="14821"/>
                  <a:pt x="5128" y="15112"/>
                </a:cubicBezTo>
                <a:cubicBezTo>
                  <a:pt x="5330" y="15239"/>
                  <a:pt x="5521" y="15363"/>
                  <a:pt x="5702" y="15485"/>
                </a:cubicBezTo>
                <a:cubicBezTo>
                  <a:pt x="5881" y="15606"/>
                  <a:pt x="6067" y="15733"/>
                  <a:pt x="6253" y="15869"/>
                </a:cubicBezTo>
                <a:cubicBezTo>
                  <a:pt x="6177" y="16292"/>
                  <a:pt x="6114" y="16716"/>
                  <a:pt x="6057" y="17139"/>
                </a:cubicBezTo>
                <a:cubicBezTo>
                  <a:pt x="6001" y="17563"/>
                  <a:pt x="5928" y="17986"/>
                  <a:pt x="5836" y="18410"/>
                </a:cubicBezTo>
                <a:cubicBezTo>
                  <a:pt x="6279" y="18147"/>
                  <a:pt x="6697" y="17859"/>
                  <a:pt x="7093" y="17537"/>
                </a:cubicBezTo>
                <a:cubicBezTo>
                  <a:pt x="7488" y="17218"/>
                  <a:pt x="7884" y="16874"/>
                  <a:pt x="8281" y="16504"/>
                </a:cubicBezTo>
                <a:cubicBezTo>
                  <a:pt x="8693" y="16575"/>
                  <a:pt x="9110" y="16639"/>
                  <a:pt x="9526" y="16690"/>
                </a:cubicBezTo>
                <a:cubicBezTo>
                  <a:pt x="9943" y="16747"/>
                  <a:pt x="10366" y="16775"/>
                  <a:pt x="10792" y="16775"/>
                </a:cubicBezTo>
                <a:cubicBezTo>
                  <a:pt x="11964" y="16775"/>
                  <a:pt x="13122" y="16580"/>
                  <a:pt x="14264" y="16193"/>
                </a:cubicBezTo>
                <a:cubicBezTo>
                  <a:pt x="14894" y="15971"/>
                  <a:pt x="15537" y="15660"/>
                  <a:pt x="16191" y="15270"/>
                </a:cubicBezTo>
                <a:cubicBezTo>
                  <a:pt x="16843" y="14875"/>
                  <a:pt x="17439" y="14392"/>
                  <a:pt x="17978" y="13822"/>
                </a:cubicBezTo>
                <a:cubicBezTo>
                  <a:pt x="18514" y="13252"/>
                  <a:pt x="18952" y="12602"/>
                  <a:pt x="19288" y="11882"/>
                </a:cubicBezTo>
                <a:cubicBezTo>
                  <a:pt x="19627" y="11160"/>
                  <a:pt x="19797" y="10358"/>
                  <a:pt x="19797" y="9477"/>
                </a:cubicBezTo>
                <a:cubicBezTo>
                  <a:pt x="19797" y="8590"/>
                  <a:pt x="19627" y="7792"/>
                  <a:pt x="19288" y="7069"/>
                </a:cubicBezTo>
                <a:cubicBezTo>
                  <a:pt x="18952" y="6349"/>
                  <a:pt x="18514" y="5702"/>
                  <a:pt x="17978" y="5129"/>
                </a:cubicBezTo>
                <a:cubicBezTo>
                  <a:pt x="17439" y="4559"/>
                  <a:pt x="16843" y="4073"/>
                  <a:pt x="16191" y="3675"/>
                </a:cubicBezTo>
                <a:cubicBezTo>
                  <a:pt x="15537" y="3280"/>
                  <a:pt x="14895" y="2972"/>
                  <a:pt x="14264" y="2746"/>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2" name="AutoShape 73"/>
          <p:cNvSpPr>
            <a:spLocks/>
          </p:cNvSpPr>
          <p:nvPr/>
        </p:nvSpPr>
        <p:spPr bwMode="auto">
          <a:xfrm>
            <a:off x="19096948" y="4003733"/>
            <a:ext cx="495466" cy="483139"/>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7530" y="7696"/>
                </a:moveTo>
                <a:cubicBezTo>
                  <a:pt x="17530" y="8751"/>
                  <a:pt x="17302" y="9747"/>
                  <a:pt x="16843" y="10684"/>
                </a:cubicBezTo>
                <a:cubicBezTo>
                  <a:pt x="16386" y="11620"/>
                  <a:pt x="15760" y="12436"/>
                  <a:pt x="14969" y="13127"/>
                </a:cubicBezTo>
                <a:cubicBezTo>
                  <a:pt x="14176" y="13821"/>
                  <a:pt x="13249" y="14371"/>
                  <a:pt x="12185" y="14775"/>
                </a:cubicBezTo>
                <a:cubicBezTo>
                  <a:pt x="11121" y="15181"/>
                  <a:pt x="9982" y="15384"/>
                  <a:pt x="8765" y="15384"/>
                </a:cubicBezTo>
                <a:cubicBezTo>
                  <a:pt x="8487" y="15384"/>
                  <a:pt x="8212" y="15370"/>
                  <a:pt x="7936" y="15342"/>
                </a:cubicBezTo>
                <a:cubicBezTo>
                  <a:pt x="7663" y="15316"/>
                  <a:pt x="7395" y="15283"/>
                  <a:pt x="7131" y="15249"/>
                </a:cubicBezTo>
                <a:cubicBezTo>
                  <a:pt x="6027" y="16264"/>
                  <a:pt x="4766" y="16967"/>
                  <a:pt x="3346" y="17339"/>
                </a:cubicBezTo>
                <a:cubicBezTo>
                  <a:pt x="3196" y="17379"/>
                  <a:pt x="3043" y="17413"/>
                  <a:pt x="2890" y="17444"/>
                </a:cubicBezTo>
                <a:cubicBezTo>
                  <a:pt x="2735" y="17475"/>
                  <a:pt x="2572" y="17509"/>
                  <a:pt x="2398" y="17545"/>
                </a:cubicBezTo>
                <a:cubicBezTo>
                  <a:pt x="2308" y="17562"/>
                  <a:pt x="2228" y="17534"/>
                  <a:pt x="2155" y="17455"/>
                </a:cubicBezTo>
                <a:cubicBezTo>
                  <a:pt x="2085" y="17379"/>
                  <a:pt x="2033" y="17297"/>
                  <a:pt x="2005" y="17207"/>
                </a:cubicBezTo>
                <a:lnTo>
                  <a:pt x="2005" y="17181"/>
                </a:lnTo>
                <a:cubicBezTo>
                  <a:pt x="1974" y="17071"/>
                  <a:pt x="1986" y="16984"/>
                  <a:pt x="2038" y="16916"/>
                </a:cubicBezTo>
                <a:cubicBezTo>
                  <a:pt x="2090" y="16851"/>
                  <a:pt x="2158" y="16769"/>
                  <a:pt x="2240" y="16679"/>
                </a:cubicBezTo>
                <a:cubicBezTo>
                  <a:pt x="2377" y="16518"/>
                  <a:pt x="2506" y="16355"/>
                  <a:pt x="2629" y="16188"/>
                </a:cubicBezTo>
                <a:cubicBezTo>
                  <a:pt x="2753" y="16022"/>
                  <a:pt x="2864" y="15830"/>
                  <a:pt x="2963" y="15621"/>
                </a:cubicBezTo>
                <a:cubicBezTo>
                  <a:pt x="3059" y="15410"/>
                  <a:pt x="3151" y="15159"/>
                  <a:pt x="3238" y="14871"/>
                </a:cubicBezTo>
                <a:cubicBezTo>
                  <a:pt x="3325" y="14580"/>
                  <a:pt x="3398" y="14225"/>
                  <a:pt x="3457" y="13801"/>
                </a:cubicBezTo>
                <a:cubicBezTo>
                  <a:pt x="2398" y="13102"/>
                  <a:pt x="1558" y="12222"/>
                  <a:pt x="934" y="11164"/>
                </a:cubicBezTo>
                <a:cubicBezTo>
                  <a:pt x="310" y="10106"/>
                  <a:pt x="0" y="8952"/>
                  <a:pt x="0" y="7696"/>
                </a:cubicBezTo>
                <a:cubicBezTo>
                  <a:pt x="0" y="6627"/>
                  <a:pt x="230" y="5625"/>
                  <a:pt x="691" y="4694"/>
                </a:cubicBezTo>
                <a:cubicBezTo>
                  <a:pt x="1153" y="3763"/>
                  <a:pt x="1781" y="2948"/>
                  <a:pt x="2574" y="2257"/>
                </a:cubicBezTo>
                <a:cubicBezTo>
                  <a:pt x="3365" y="1565"/>
                  <a:pt x="4290" y="1012"/>
                  <a:pt x="5352" y="609"/>
                </a:cubicBezTo>
                <a:cubicBezTo>
                  <a:pt x="6409" y="203"/>
                  <a:pt x="7548" y="0"/>
                  <a:pt x="8765" y="0"/>
                </a:cubicBezTo>
                <a:cubicBezTo>
                  <a:pt x="9982" y="0"/>
                  <a:pt x="11121" y="203"/>
                  <a:pt x="12185" y="609"/>
                </a:cubicBezTo>
                <a:cubicBezTo>
                  <a:pt x="13249" y="1012"/>
                  <a:pt x="14176" y="1565"/>
                  <a:pt x="14969" y="2257"/>
                </a:cubicBezTo>
                <a:cubicBezTo>
                  <a:pt x="15760" y="2948"/>
                  <a:pt x="16386" y="3763"/>
                  <a:pt x="16843" y="4694"/>
                </a:cubicBezTo>
                <a:cubicBezTo>
                  <a:pt x="17302" y="5625"/>
                  <a:pt x="17530" y="6627"/>
                  <a:pt x="17530" y="7696"/>
                </a:cubicBezTo>
                <a:moveTo>
                  <a:pt x="21599" y="11736"/>
                </a:moveTo>
                <a:cubicBezTo>
                  <a:pt x="21599" y="12986"/>
                  <a:pt x="21286" y="14146"/>
                  <a:pt x="20665" y="15204"/>
                </a:cubicBezTo>
                <a:cubicBezTo>
                  <a:pt x="20039" y="16261"/>
                  <a:pt x="19199" y="17139"/>
                  <a:pt x="18140" y="17841"/>
                </a:cubicBezTo>
                <a:cubicBezTo>
                  <a:pt x="18201" y="18265"/>
                  <a:pt x="18271" y="18620"/>
                  <a:pt x="18354" y="18908"/>
                </a:cubicBezTo>
                <a:cubicBezTo>
                  <a:pt x="18436" y="19199"/>
                  <a:pt x="18533" y="19444"/>
                  <a:pt x="18641" y="19661"/>
                </a:cubicBezTo>
                <a:cubicBezTo>
                  <a:pt x="18752" y="19870"/>
                  <a:pt x="18862" y="20059"/>
                  <a:pt x="18980" y="20226"/>
                </a:cubicBezTo>
                <a:cubicBezTo>
                  <a:pt x="19095" y="20392"/>
                  <a:pt x="19222" y="20556"/>
                  <a:pt x="19356" y="20719"/>
                </a:cubicBezTo>
                <a:cubicBezTo>
                  <a:pt x="19432" y="20809"/>
                  <a:pt x="19498" y="20891"/>
                  <a:pt x="19554" y="20968"/>
                </a:cubicBezTo>
                <a:cubicBezTo>
                  <a:pt x="19611" y="21047"/>
                  <a:pt x="19622" y="21128"/>
                  <a:pt x="19592" y="21219"/>
                </a:cubicBezTo>
                <a:lnTo>
                  <a:pt x="19592" y="21247"/>
                </a:lnTo>
                <a:cubicBezTo>
                  <a:pt x="19578" y="21351"/>
                  <a:pt x="19533" y="21439"/>
                  <a:pt x="19453" y="21509"/>
                </a:cubicBezTo>
                <a:cubicBezTo>
                  <a:pt x="19373" y="21577"/>
                  <a:pt x="19291" y="21599"/>
                  <a:pt x="19199" y="21583"/>
                </a:cubicBezTo>
                <a:cubicBezTo>
                  <a:pt x="19027" y="21549"/>
                  <a:pt x="18862" y="21512"/>
                  <a:pt x="18709" y="21481"/>
                </a:cubicBezTo>
                <a:cubicBezTo>
                  <a:pt x="18556" y="21450"/>
                  <a:pt x="18403" y="21419"/>
                  <a:pt x="18253" y="21379"/>
                </a:cubicBezTo>
                <a:cubicBezTo>
                  <a:pt x="17530" y="21199"/>
                  <a:pt x="16854" y="20931"/>
                  <a:pt x="16224" y="20570"/>
                </a:cubicBezTo>
                <a:cubicBezTo>
                  <a:pt x="15593" y="20211"/>
                  <a:pt x="15007" y="19783"/>
                  <a:pt x="14468" y="19286"/>
                </a:cubicBezTo>
                <a:cubicBezTo>
                  <a:pt x="14204" y="19323"/>
                  <a:pt x="13936" y="19354"/>
                  <a:pt x="13660" y="19382"/>
                </a:cubicBezTo>
                <a:cubicBezTo>
                  <a:pt x="13387" y="19407"/>
                  <a:pt x="13112" y="19424"/>
                  <a:pt x="12832" y="19424"/>
                </a:cubicBezTo>
                <a:cubicBezTo>
                  <a:pt x="11773" y="19424"/>
                  <a:pt x="10777" y="19263"/>
                  <a:pt x="9847" y="18950"/>
                </a:cubicBezTo>
                <a:cubicBezTo>
                  <a:pt x="8915" y="18634"/>
                  <a:pt x="8070" y="18211"/>
                  <a:pt x="7312" y="17678"/>
                </a:cubicBezTo>
                <a:cubicBezTo>
                  <a:pt x="7357" y="17644"/>
                  <a:pt x="7407" y="17607"/>
                  <a:pt x="7463" y="17571"/>
                </a:cubicBezTo>
                <a:cubicBezTo>
                  <a:pt x="7520" y="17537"/>
                  <a:pt x="7571" y="17500"/>
                  <a:pt x="7616" y="17463"/>
                </a:cubicBezTo>
                <a:cubicBezTo>
                  <a:pt x="8000" y="17517"/>
                  <a:pt x="8381" y="17545"/>
                  <a:pt x="8765" y="17545"/>
                </a:cubicBezTo>
                <a:cubicBezTo>
                  <a:pt x="10245" y="17545"/>
                  <a:pt x="11632" y="17291"/>
                  <a:pt x="12921" y="16781"/>
                </a:cubicBezTo>
                <a:cubicBezTo>
                  <a:pt x="14214" y="16270"/>
                  <a:pt x="15334" y="15576"/>
                  <a:pt x="16280" y="14690"/>
                </a:cubicBezTo>
                <a:cubicBezTo>
                  <a:pt x="17229" y="13801"/>
                  <a:pt x="17972" y="12757"/>
                  <a:pt x="18516" y="11558"/>
                </a:cubicBezTo>
                <a:cubicBezTo>
                  <a:pt x="19062" y="10365"/>
                  <a:pt x="19335" y="9075"/>
                  <a:pt x="19335" y="7696"/>
                </a:cubicBezTo>
                <a:cubicBezTo>
                  <a:pt x="19335" y="7326"/>
                  <a:pt x="19312" y="6954"/>
                  <a:pt x="19267" y="6564"/>
                </a:cubicBezTo>
                <a:cubicBezTo>
                  <a:pt x="19987" y="7267"/>
                  <a:pt x="20557" y="8054"/>
                  <a:pt x="20973" y="8926"/>
                </a:cubicBezTo>
                <a:cubicBezTo>
                  <a:pt x="21392" y="9801"/>
                  <a:pt x="21599" y="10737"/>
                  <a:pt x="21599" y="11736"/>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3" name="AutoShape 74"/>
          <p:cNvSpPr>
            <a:spLocks/>
          </p:cNvSpPr>
          <p:nvPr/>
        </p:nvSpPr>
        <p:spPr bwMode="auto">
          <a:xfrm>
            <a:off x="20282881" y="4003733"/>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765" y="0"/>
                </a:moveTo>
                <a:cubicBezTo>
                  <a:pt x="9365" y="0"/>
                  <a:pt x="9963" y="50"/>
                  <a:pt x="10556" y="155"/>
                </a:cubicBezTo>
                <a:cubicBezTo>
                  <a:pt x="11151" y="259"/>
                  <a:pt x="11733" y="417"/>
                  <a:pt x="12302" y="632"/>
                </a:cubicBezTo>
                <a:cubicBezTo>
                  <a:pt x="12950" y="897"/>
                  <a:pt x="13587" y="1239"/>
                  <a:pt x="14218" y="1663"/>
                </a:cubicBezTo>
                <a:cubicBezTo>
                  <a:pt x="14849" y="2086"/>
                  <a:pt x="15412" y="2597"/>
                  <a:pt x="15904" y="3199"/>
                </a:cubicBezTo>
                <a:cubicBezTo>
                  <a:pt x="16395" y="3797"/>
                  <a:pt x="16791" y="4475"/>
                  <a:pt x="17087" y="5229"/>
                </a:cubicBezTo>
                <a:cubicBezTo>
                  <a:pt x="17382" y="5988"/>
                  <a:pt x="17530" y="6813"/>
                  <a:pt x="17530" y="7702"/>
                </a:cubicBezTo>
                <a:cubicBezTo>
                  <a:pt x="17530" y="8586"/>
                  <a:pt x="17382" y="9407"/>
                  <a:pt x="17087" y="10161"/>
                </a:cubicBezTo>
                <a:cubicBezTo>
                  <a:pt x="16791" y="10921"/>
                  <a:pt x="16395" y="11596"/>
                  <a:pt x="15904" y="12186"/>
                </a:cubicBezTo>
                <a:cubicBezTo>
                  <a:pt x="15412" y="12776"/>
                  <a:pt x="14849" y="13287"/>
                  <a:pt x="14218" y="13719"/>
                </a:cubicBezTo>
                <a:cubicBezTo>
                  <a:pt x="13587" y="14151"/>
                  <a:pt x="12950" y="14498"/>
                  <a:pt x="12302" y="14758"/>
                </a:cubicBezTo>
                <a:cubicBezTo>
                  <a:pt x="11147" y="15184"/>
                  <a:pt x="9967" y="15396"/>
                  <a:pt x="8765" y="15396"/>
                </a:cubicBezTo>
                <a:cubicBezTo>
                  <a:pt x="8487" y="15396"/>
                  <a:pt x="8214" y="15382"/>
                  <a:pt x="7948" y="15354"/>
                </a:cubicBezTo>
                <a:cubicBezTo>
                  <a:pt x="7682" y="15328"/>
                  <a:pt x="7409" y="15297"/>
                  <a:pt x="7131" y="15258"/>
                </a:cubicBezTo>
                <a:cubicBezTo>
                  <a:pt x="6006" y="16294"/>
                  <a:pt x="4742" y="16994"/>
                  <a:pt x="3346" y="17353"/>
                </a:cubicBezTo>
                <a:cubicBezTo>
                  <a:pt x="3196" y="17392"/>
                  <a:pt x="3033" y="17435"/>
                  <a:pt x="2862" y="17483"/>
                </a:cubicBezTo>
                <a:cubicBezTo>
                  <a:pt x="2687" y="17534"/>
                  <a:pt x="2520" y="17559"/>
                  <a:pt x="2353" y="17559"/>
                </a:cubicBezTo>
                <a:cubicBezTo>
                  <a:pt x="2264" y="17559"/>
                  <a:pt x="2181" y="17514"/>
                  <a:pt x="2111" y="17432"/>
                </a:cubicBezTo>
                <a:cubicBezTo>
                  <a:pt x="2040" y="17342"/>
                  <a:pt x="2005" y="17237"/>
                  <a:pt x="2005" y="17110"/>
                </a:cubicBezTo>
                <a:cubicBezTo>
                  <a:pt x="2005" y="17022"/>
                  <a:pt x="2033" y="16943"/>
                  <a:pt x="2090" y="16873"/>
                </a:cubicBezTo>
                <a:cubicBezTo>
                  <a:pt x="2146" y="16808"/>
                  <a:pt x="2196" y="16746"/>
                  <a:pt x="2240" y="16692"/>
                </a:cubicBezTo>
                <a:cubicBezTo>
                  <a:pt x="2624" y="16235"/>
                  <a:pt x="2897" y="15803"/>
                  <a:pt x="3059" y="15396"/>
                </a:cubicBezTo>
                <a:cubicBezTo>
                  <a:pt x="3219" y="14987"/>
                  <a:pt x="3354" y="14464"/>
                  <a:pt x="3457" y="13812"/>
                </a:cubicBezTo>
                <a:cubicBezTo>
                  <a:pt x="2984" y="13499"/>
                  <a:pt x="2539" y="13129"/>
                  <a:pt x="2123" y="12705"/>
                </a:cubicBezTo>
                <a:cubicBezTo>
                  <a:pt x="1706" y="12279"/>
                  <a:pt x="1341" y="11810"/>
                  <a:pt x="1023" y="11299"/>
                </a:cubicBezTo>
                <a:cubicBezTo>
                  <a:pt x="710" y="10785"/>
                  <a:pt x="458" y="10229"/>
                  <a:pt x="275" y="9622"/>
                </a:cubicBezTo>
                <a:cubicBezTo>
                  <a:pt x="91" y="9021"/>
                  <a:pt x="0" y="8382"/>
                  <a:pt x="0" y="7702"/>
                </a:cubicBezTo>
                <a:cubicBezTo>
                  <a:pt x="0" y="6821"/>
                  <a:pt x="150" y="5999"/>
                  <a:pt x="449" y="5237"/>
                </a:cubicBezTo>
                <a:cubicBezTo>
                  <a:pt x="750" y="4478"/>
                  <a:pt x="1150" y="3797"/>
                  <a:pt x="1649" y="3199"/>
                </a:cubicBezTo>
                <a:cubicBezTo>
                  <a:pt x="2148" y="2597"/>
                  <a:pt x="2716" y="2086"/>
                  <a:pt x="3346" y="1663"/>
                </a:cubicBezTo>
                <a:cubicBezTo>
                  <a:pt x="3977" y="1239"/>
                  <a:pt x="4615" y="897"/>
                  <a:pt x="5260" y="632"/>
                </a:cubicBezTo>
                <a:cubicBezTo>
                  <a:pt x="5832" y="409"/>
                  <a:pt x="6411" y="248"/>
                  <a:pt x="7002" y="149"/>
                </a:cubicBezTo>
                <a:cubicBezTo>
                  <a:pt x="7590" y="48"/>
                  <a:pt x="8179" y="0"/>
                  <a:pt x="8765" y="0"/>
                </a:cubicBezTo>
                <a:moveTo>
                  <a:pt x="8765" y="2160"/>
                </a:moveTo>
                <a:cubicBezTo>
                  <a:pt x="8268" y="2160"/>
                  <a:pt x="7774" y="2202"/>
                  <a:pt x="7277" y="2281"/>
                </a:cubicBezTo>
                <a:cubicBezTo>
                  <a:pt x="6783" y="2366"/>
                  <a:pt x="6286" y="2510"/>
                  <a:pt x="5790" y="2719"/>
                </a:cubicBezTo>
                <a:cubicBezTo>
                  <a:pt x="5347" y="2877"/>
                  <a:pt x="4886" y="3111"/>
                  <a:pt x="4410" y="3419"/>
                </a:cubicBezTo>
                <a:cubicBezTo>
                  <a:pt x="3933" y="3727"/>
                  <a:pt x="3502" y="4085"/>
                  <a:pt x="3113" y="4500"/>
                </a:cubicBezTo>
                <a:cubicBezTo>
                  <a:pt x="2727" y="4915"/>
                  <a:pt x="2412" y="5390"/>
                  <a:pt x="2167" y="5926"/>
                </a:cubicBezTo>
                <a:cubicBezTo>
                  <a:pt x="1925" y="6463"/>
                  <a:pt x="1802" y="7056"/>
                  <a:pt x="1802" y="7702"/>
                </a:cubicBezTo>
                <a:cubicBezTo>
                  <a:pt x="1802" y="8355"/>
                  <a:pt x="1915" y="8925"/>
                  <a:pt x="2146" y="9422"/>
                </a:cubicBezTo>
                <a:cubicBezTo>
                  <a:pt x="2374" y="9919"/>
                  <a:pt x="2666" y="10362"/>
                  <a:pt x="3017" y="10758"/>
                </a:cubicBezTo>
                <a:cubicBezTo>
                  <a:pt x="3372" y="11156"/>
                  <a:pt x="3763" y="11509"/>
                  <a:pt x="4196" y="11811"/>
                </a:cubicBezTo>
                <a:cubicBezTo>
                  <a:pt x="4629" y="12121"/>
                  <a:pt x="5051" y="12406"/>
                  <a:pt x="5465" y="12678"/>
                </a:cubicBezTo>
                <a:lnTo>
                  <a:pt x="5239" y="14177"/>
                </a:lnTo>
                <a:cubicBezTo>
                  <a:pt x="5486" y="14019"/>
                  <a:pt x="5724" y="13827"/>
                  <a:pt x="5954" y="13609"/>
                </a:cubicBezTo>
                <a:cubicBezTo>
                  <a:pt x="6183" y="13395"/>
                  <a:pt x="6406" y="13189"/>
                  <a:pt x="6625" y="12988"/>
                </a:cubicBezTo>
                <a:cubicBezTo>
                  <a:pt x="6978" y="13042"/>
                  <a:pt x="7334" y="13098"/>
                  <a:pt x="7694" y="13152"/>
                </a:cubicBezTo>
                <a:cubicBezTo>
                  <a:pt x="8056" y="13208"/>
                  <a:pt x="8412" y="13231"/>
                  <a:pt x="8765" y="13231"/>
                </a:cubicBezTo>
                <a:cubicBezTo>
                  <a:pt x="9779" y="13231"/>
                  <a:pt x="10770" y="13048"/>
                  <a:pt x="11740" y="12678"/>
                </a:cubicBezTo>
                <a:cubicBezTo>
                  <a:pt x="12196" y="12517"/>
                  <a:pt x="12665" y="12280"/>
                  <a:pt x="13138" y="11978"/>
                </a:cubicBezTo>
                <a:cubicBezTo>
                  <a:pt x="13609" y="11670"/>
                  <a:pt x="14039" y="11306"/>
                  <a:pt x="14421" y="10879"/>
                </a:cubicBezTo>
                <a:cubicBezTo>
                  <a:pt x="14804" y="10459"/>
                  <a:pt x="15120" y="9981"/>
                  <a:pt x="15369" y="9453"/>
                </a:cubicBezTo>
                <a:cubicBezTo>
                  <a:pt x="15616" y="8928"/>
                  <a:pt x="15739" y="8344"/>
                  <a:pt x="15739" y="7703"/>
                </a:cubicBezTo>
                <a:cubicBezTo>
                  <a:pt x="15739" y="7056"/>
                  <a:pt x="15616" y="6463"/>
                  <a:pt x="15369" y="5927"/>
                </a:cubicBezTo>
                <a:cubicBezTo>
                  <a:pt x="15120" y="5390"/>
                  <a:pt x="14804" y="4916"/>
                  <a:pt x="14421" y="4501"/>
                </a:cubicBezTo>
                <a:cubicBezTo>
                  <a:pt x="14039" y="4086"/>
                  <a:pt x="13611" y="3727"/>
                  <a:pt x="13143" y="3419"/>
                </a:cubicBezTo>
                <a:cubicBezTo>
                  <a:pt x="12674" y="3112"/>
                  <a:pt x="12206" y="2877"/>
                  <a:pt x="11740" y="2719"/>
                </a:cubicBezTo>
                <a:cubicBezTo>
                  <a:pt x="11267" y="2510"/>
                  <a:pt x="10779" y="2366"/>
                  <a:pt x="10281" y="2281"/>
                </a:cubicBezTo>
                <a:cubicBezTo>
                  <a:pt x="9782" y="2202"/>
                  <a:pt x="9278" y="2160"/>
                  <a:pt x="8765" y="2160"/>
                </a:cubicBezTo>
                <a:moveTo>
                  <a:pt x="21599" y="11746"/>
                </a:moveTo>
                <a:cubicBezTo>
                  <a:pt x="21599" y="12429"/>
                  <a:pt x="21505" y="13075"/>
                  <a:pt x="21322" y="13671"/>
                </a:cubicBezTo>
                <a:cubicBezTo>
                  <a:pt x="21138" y="14273"/>
                  <a:pt x="20889" y="14829"/>
                  <a:pt x="20573" y="15340"/>
                </a:cubicBezTo>
                <a:cubicBezTo>
                  <a:pt x="20258" y="15854"/>
                  <a:pt x="19891" y="16323"/>
                  <a:pt x="19474" y="16746"/>
                </a:cubicBezTo>
                <a:cubicBezTo>
                  <a:pt x="19057" y="17172"/>
                  <a:pt x="18613" y="17542"/>
                  <a:pt x="18140" y="17856"/>
                </a:cubicBezTo>
                <a:cubicBezTo>
                  <a:pt x="18245" y="18505"/>
                  <a:pt x="18377" y="19030"/>
                  <a:pt x="18540" y="19440"/>
                </a:cubicBezTo>
                <a:cubicBezTo>
                  <a:pt x="18702" y="19841"/>
                  <a:pt x="18973" y="20275"/>
                  <a:pt x="19356" y="20736"/>
                </a:cubicBezTo>
                <a:cubicBezTo>
                  <a:pt x="19401" y="20789"/>
                  <a:pt x="19453" y="20857"/>
                  <a:pt x="19509" y="20930"/>
                </a:cubicBezTo>
                <a:cubicBezTo>
                  <a:pt x="19566" y="21007"/>
                  <a:pt x="19592" y="21091"/>
                  <a:pt x="19592" y="21182"/>
                </a:cubicBezTo>
                <a:cubicBezTo>
                  <a:pt x="19592" y="21326"/>
                  <a:pt x="19554" y="21430"/>
                  <a:pt x="19474" y="21498"/>
                </a:cubicBezTo>
                <a:cubicBezTo>
                  <a:pt x="19396" y="21568"/>
                  <a:pt x="19305" y="21599"/>
                  <a:pt x="19199" y="21599"/>
                </a:cubicBezTo>
                <a:cubicBezTo>
                  <a:pt x="19048" y="21599"/>
                  <a:pt x="18888" y="21571"/>
                  <a:pt x="18714" y="21526"/>
                </a:cubicBezTo>
                <a:cubicBezTo>
                  <a:pt x="18542" y="21472"/>
                  <a:pt x="18387" y="21433"/>
                  <a:pt x="18253" y="21396"/>
                </a:cubicBezTo>
                <a:cubicBezTo>
                  <a:pt x="16854" y="21026"/>
                  <a:pt x="15593" y="20329"/>
                  <a:pt x="14468" y="19301"/>
                </a:cubicBezTo>
                <a:cubicBezTo>
                  <a:pt x="14190" y="19338"/>
                  <a:pt x="13917" y="19369"/>
                  <a:pt x="13651" y="19394"/>
                </a:cubicBezTo>
                <a:cubicBezTo>
                  <a:pt x="13383" y="19423"/>
                  <a:pt x="13112" y="19439"/>
                  <a:pt x="12832" y="19439"/>
                </a:cubicBezTo>
                <a:cubicBezTo>
                  <a:pt x="11865" y="19439"/>
                  <a:pt x="10909" y="19293"/>
                  <a:pt x="9972" y="19002"/>
                </a:cubicBezTo>
                <a:cubicBezTo>
                  <a:pt x="9031" y="18717"/>
                  <a:pt x="8146" y="18279"/>
                  <a:pt x="7312" y="17692"/>
                </a:cubicBezTo>
                <a:lnTo>
                  <a:pt x="7616" y="17474"/>
                </a:lnTo>
                <a:cubicBezTo>
                  <a:pt x="8000" y="17531"/>
                  <a:pt x="8381" y="17559"/>
                  <a:pt x="8765" y="17559"/>
                </a:cubicBezTo>
                <a:cubicBezTo>
                  <a:pt x="10245" y="17559"/>
                  <a:pt x="11676" y="17279"/>
                  <a:pt x="13058" y="16720"/>
                </a:cubicBezTo>
                <a:cubicBezTo>
                  <a:pt x="13891" y="16387"/>
                  <a:pt x="14684" y="15935"/>
                  <a:pt x="15435" y="15374"/>
                </a:cubicBezTo>
                <a:cubicBezTo>
                  <a:pt x="16186" y="14812"/>
                  <a:pt x="16852" y="14148"/>
                  <a:pt x="17431" y="13380"/>
                </a:cubicBezTo>
                <a:cubicBezTo>
                  <a:pt x="18008" y="12618"/>
                  <a:pt x="18469" y="11759"/>
                  <a:pt x="18815" y="10814"/>
                </a:cubicBezTo>
                <a:cubicBezTo>
                  <a:pt x="19161" y="9865"/>
                  <a:pt x="19335" y="8831"/>
                  <a:pt x="19335" y="7702"/>
                </a:cubicBezTo>
                <a:cubicBezTo>
                  <a:pt x="19335" y="7332"/>
                  <a:pt x="19312" y="6957"/>
                  <a:pt x="19267" y="6567"/>
                </a:cubicBezTo>
                <a:cubicBezTo>
                  <a:pt x="19943" y="7216"/>
                  <a:pt x="20500" y="7979"/>
                  <a:pt x="20940" y="8854"/>
                </a:cubicBezTo>
                <a:cubicBezTo>
                  <a:pt x="21378" y="9727"/>
                  <a:pt x="21599" y="10692"/>
                  <a:pt x="21599" y="11746"/>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4" name="AutoShape 75"/>
          <p:cNvSpPr>
            <a:spLocks/>
          </p:cNvSpPr>
          <p:nvPr/>
        </p:nvSpPr>
        <p:spPr bwMode="auto">
          <a:xfrm>
            <a:off x="21424623" y="4003733"/>
            <a:ext cx="659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5" y="0"/>
                </a:moveTo>
                <a:cubicBezTo>
                  <a:pt x="20300" y="0"/>
                  <a:pt x="20721" y="211"/>
                  <a:pt x="21073" y="631"/>
                </a:cubicBezTo>
                <a:cubicBezTo>
                  <a:pt x="21423" y="1054"/>
                  <a:pt x="21599" y="1565"/>
                  <a:pt x="21599" y="2165"/>
                </a:cubicBezTo>
                <a:lnTo>
                  <a:pt x="21599" y="19432"/>
                </a:lnTo>
                <a:cubicBezTo>
                  <a:pt x="21599" y="20022"/>
                  <a:pt x="21423" y="20533"/>
                  <a:pt x="21073" y="20956"/>
                </a:cubicBezTo>
                <a:cubicBezTo>
                  <a:pt x="20721" y="21385"/>
                  <a:pt x="20300" y="21599"/>
                  <a:pt x="19805" y="21599"/>
                </a:cubicBezTo>
                <a:lnTo>
                  <a:pt x="1804" y="21599"/>
                </a:lnTo>
                <a:cubicBezTo>
                  <a:pt x="1312" y="21599"/>
                  <a:pt x="888" y="21388"/>
                  <a:pt x="533" y="20965"/>
                </a:cubicBezTo>
                <a:cubicBezTo>
                  <a:pt x="176" y="20545"/>
                  <a:pt x="0" y="20034"/>
                  <a:pt x="0" y="19432"/>
                </a:cubicBezTo>
                <a:lnTo>
                  <a:pt x="0" y="2165"/>
                </a:lnTo>
                <a:cubicBezTo>
                  <a:pt x="0" y="1574"/>
                  <a:pt x="176" y="1066"/>
                  <a:pt x="526" y="637"/>
                </a:cubicBezTo>
                <a:cubicBezTo>
                  <a:pt x="878" y="211"/>
                  <a:pt x="1304" y="0"/>
                  <a:pt x="1804" y="0"/>
                </a:cubicBezTo>
                <a:lnTo>
                  <a:pt x="19805" y="0"/>
                </a:lnTo>
                <a:close/>
                <a:moveTo>
                  <a:pt x="19805" y="2165"/>
                </a:moveTo>
                <a:lnTo>
                  <a:pt x="1804" y="2165"/>
                </a:lnTo>
                <a:lnTo>
                  <a:pt x="1804" y="5930"/>
                </a:lnTo>
                <a:lnTo>
                  <a:pt x="19805" y="5930"/>
                </a:lnTo>
                <a:lnTo>
                  <a:pt x="19805" y="2165"/>
                </a:lnTo>
                <a:close/>
                <a:moveTo>
                  <a:pt x="19805" y="11347"/>
                </a:moveTo>
                <a:lnTo>
                  <a:pt x="1804" y="11347"/>
                </a:lnTo>
                <a:lnTo>
                  <a:pt x="1804" y="19432"/>
                </a:lnTo>
                <a:lnTo>
                  <a:pt x="19805" y="19432"/>
                </a:lnTo>
                <a:lnTo>
                  <a:pt x="19805" y="11347"/>
                </a:lnTo>
                <a:close/>
                <a:moveTo>
                  <a:pt x="6646" y="18083"/>
                </a:moveTo>
                <a:lnTo>
                  <a:pt x="3047" y="18083"/>
                </a:lnTo>
                <a:lnTo>
                  <a:pt x="3047" y="16465"/>
                </a:lnTo>
                <a:lnTo>
                  <a:pt x="6646" y="16465"/>
                </a:lnTo>
                <a:lnTo>
                  <a:pt x="6646" y="18083"/>
                </a:lnTo>
                <a:close/>
                <a:moveTo>
                  <a:pt x="13149" y="18083"/>
                </a:moveTo>
                <a:lnTo>
                  <a:pt x="7922" y="18083"/>
                </a:lnTo>
                <a:lnTo>
                  <a:pt x="7922" y="16465"/>
                </a:lnTo>
                <a:lnTo>
                  <a:pt x="13149" y="16465"/>
                </a:lnTo>
                <a:lnTo>
                  <a:pt x="13149" y="18083"/>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5" name="AutoShape 76"/>
          <p:cNvSpPr>
            <a:spLocks/>
          </p:cNvSpPr>
          <p:nvPr/>
        </p:nvSpPr>
        <p:spPr bwMode="auto">
          <a:xfrm>
            <a:off x="22598537" y="3049265"/>
            <a:ext cx="601921"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2292" y="0"/>
                  <a:pt x="13696" y="342"/>
                  <a:pt x="15004" y="1019"/>
                </a:cubicBezTo>
                <a:cubicBezTo>
                  <a:pt x="16315" y="1698"/>
                  <a:pt x="17460" y="2628"/>
                  <a:pt x="18441" y="3806"/>
                </a:cubicBezTo>
                <a:cubicBezTo>
                  <a:pt x="19420" y="4981"/>
                  <a:pt x="20193" y="6354"/>
                  <a:pt x="20755" y="7923"/>
                </a:cubicBezTo>
                <a:cubicBezTo>
                  <a:pt x="21319" y="9498"/>
                  <a:pt x="21599" y="11174"/>
                  <a:pt x="21599" y="12956"/>
                </a:cubicBezTo>
                <a:cubicBezTo>
                  <a:pt x="21599" y="13673"/>
                  <a:pt x="21544" y="14402"/>
                  <a:pt x="21434" y="15147"/>
                </a:cubicBezTo>
                <a:cubicBezTo>
                  <a:pt x="21321" y="15893"/>
                  <a:pt x="21160" y="16624"/>
                  <a:pt x="20952" y="17338"/>
                </a:cubicBezTo>
                <a:cubicBezTo>
                  <a:pt x="20740" y="18058"/>
                  <a:pt x="20476" y="18743"/>
                  <a:pt x="20162" y="19403"/>
                </a:cubicBezTo>
                <a:cubicBezTo>
                  <a:pt x="19850" y="20056"/>
                  <a:pt x="19497" y="20655"/>
                  <a:pt x="19106" y="21199"/>
                </a:cubicBezTo>
                <a:cubicBezTo>
                  <a:pt x="18931" y="21467"/>
                  <a:pt x="18703" y="21599"/>
                  <a:pt x="18429" y="21599"/>
                </a:cubicBezTo>
                <a:lnTo>
                  <a:pt x="3170" y="21599"/>
                </a:lnTo>
                <a:cubicBezTo>
                  <a:pt x="2887" y="21599"/>
                  <a:pt x="2661" y="21467"/>
                  <a:pt x="2493" y="21199"/>
                </a:cubicBezTo>
                <a:cubicBezTo>
                  <a:pt x="2088" y="20655"/>
                  <a:pt x="1730" y="20056"/>
                  <a:pt x="1425" y="19403"/>
                </a:cubicBezTo>
                <a:cubicBezTo>
                  <a:pt x="1118" y="18743"/>
                  <a:pt x="859" y="18058"/>
                  <a:pt x="650" y="17338"/>
                </a:cubicBezTo>
                <a:cubicBezTo>
                  <a:pt x="439" y="16624"/>
                  <a:pt x="278" y="15893"/>
                  <a:pt x="165" y="15147"/>
                </a:cubicBezTo>
                <a:cubicBezTo>
                  <a:pt x="55" y="14402"/>
                  <a:pt x="0" y="13673"/>
                  <a:pt x="0" y="12956"/>
                </a:cubicBezTo>
                <a:cubicBezTo>
                  <a:pt x="0" y="11162"/>
                  <a:pt x="280" y="9487"/>
                  <a:pt x="844" y="7917"/>
                </a:cubicBezTo>
                <a:cubicBezTo>
                  <a:pt x="1406" y="6354"/>
                  <a:pt x="2179" y="4981"/>
                  <a:pt x="3158" y="3806"/>
                </a:cubicBezTo>
                <a:cubicBezTo>
                  <a:pt x="4140" y="2628"/>
                  <a:pt x="5284" y="1698"/>
                  <a:pt x="6595" y="1019"/>
                </a:cubicBezTo>
                <a:cubicBezTo>
                  <a:pt x="7903" y="342"/>
                  <a:pt x="9304" y="0"/>
                  <a:pt x="10800" y="0"/>
                </a:cubicBezTo>
                <a:moveTo>
                  <a:pt x="3148" y="14571"/>
                </a:moveTo>
                <a:cubicBezTo>
                  <a:pt x="3523" y="14571"/>
                  <a:pt x="3842" y="14413"/>
                  <a:pt x="4101" y="14099"/>
                </a:cubicBezTo>
                <a:cubicBezTo>
                  <a:pt x="4360" y="13791"/>
                  <a:pt x="4492" y="13408"/>
                  <a:pt x="4492" y="12956"/>
                </a:cubicBezTo>
                <a:cubicBezTo>
                  <a:pt x="4492" y="12507"/>
                  <a:pt x="4360" y="12127"/>
                  <a:pt x="4096" y="11822"/>
                </a:cubicBezTo>
                <a:cubicBezTo>
                  <a:pt x="3832" y="11511"/>
                  <a:pt x="3516" y="11358"/>
                  <a:pt x="3148" y="11358"/>
                </a:cubicBezTo>
                <a:cubicBezTo>
                  <a:pt x="2772" y="11358"/>
                  <a:pt x="2455" y="11511"/>
                  <a:pt x="2200" y="11822"/>
                </a:cubicBezTo>
                <a:cubicBezTo>
                  <a:pt x="1943" y="12127"/>
                  <a:pt x="1814" y="12507"/>
                  <a:pt x="1814" y="12956"/>
                </a:cubicBezTo>
                <a:cubicBezTo>
                  <a:pt x="1814" y="13408"/>
                  <a:pt x="1943" y="13791"/>
                  <a:pt x="2200" y="14099"/>
                </a:cubicBezTo>
                <a:cubicBezTo>
                  <a:pt x="2455" y="14413"/>
                  <a:pt x="2772" y="14571"/>
                  <a:pt x="3148" y="14571"/>
                </a:cubicBezTo>
                <a:moveTo>
                  <a:pt x="5388" y="8105"/>
                </a:moveTo>
                <a:cubicBezTo>
                  <a:pt x="5762" y="8105"/>
                  <a:pt x="6086" y="7943"/>
                  <a:pt x="6352" y="7621"/>
                </a:cubicBezTo>
                <a:cubicBezTo>
                  <a:pt x="6621" y="7301"/>
                  <a:pt x="6756" y="6915"/>
                  <a:pt x="6756" y="6466"/>
                </a:cubicBezTo>
                <a:cubicBezTo>
                  <a:pt x="6756" y="6014"/>
                  <a:pt x="6621" y="5634"/>
                  <a:pt x="6352" y="5326"/>
                </a:cubicBezTo>
                <a:cubicBezTo>
                  <a:pt x="6086" y="5021"/>
                  <a:pt x="5762" y="4865"/>
                  <a:pt x="5388" y="4865"/>
                </a:cubicBezTo>
                <a:cubicBezTo>
                  <a:pt x="5028" y="4865"/>
                  <a:pt x="4713" y="5021"/>
                  <a:pt x="4447" y="5326"/>
                </a:cubicBezTo>
                <a:cubicBezTo>
                  <a:pt x="4178" y="5634"/>
                  <a:pt x="4043" y="6014"/>
                  <a:pt x="4043" y="6466"/>
                </a:cubicBezTo>
                <a:cubicBezTo>
                  <a:pt x="4043" y="6915"/>
                  <a:pt x="4178" y="7301"/>
                  <a:pt x="4447" y="7621"/>
                </a:cubicBezTo>
                <a:cubicBezTo>
                  <a:pt x="4713" y="7943"/>
                  <a:pt x="5028" y="8105"/>
                  <a:pt x="5388" y="8105"/>
                </a:cubicBezTo>
                <a:moveTo>
                  <a:pt x="11995" y="15052"/>
                </a:moveTo>
                <a:cubicBezTo>
                  <a:pt x="12026" y="14923"/>
                  <a:pt x="12084" y="14672"/>
                  <a:pt x="12172" y="14292"/>
                </a:cubicBezTo>
                <a:cubicBezTo>
                  <a:pt x="12261" y="13918"/>
                  <a:pt x="12364" y="13477"/>
                  <a:pt x="12482" y="12977"/>
                </a:cubicBezTo>
                <a:cubicBezTo>
                  <a:pt x="12599" y="12475"/>
                  <a:pt x="12727" y="11954"/>
                  <a:pt x="12861" y="11404"/>
                </a:cubicBezTo>
                <a:cubicBezTo>
                  <a:pt x="12996" y="10860"/>
                  <a:pt x="13113" y="10351"/>
                  <a:pt x="13212" y="9881"/>
                </a:cubicBezTo>
                <a:cubicBezTo>
                  <a:pt x="13312" y="9415"/>
                  <a:pt x="13399" y="9009"/>
                  <a:pt x="13471" y="8669"/>
                </a:cubicBezTo>
                <a:cubicBezTo>
                  <a:pt x="13543" y="8329"/>
                  <a:pt x="13579" y="8131"/>
                  <a:pt x="13579" y="8076"/>
                </a:cubicBezTo>
                <a:cubicBezTo>
                  <a:pt x="13579" y="7869"/>
                  <a:pt x="13512" y="7681"/>
                  <a:pt x="13379" y="7526"/>
                </a:cubicBezTo>
                <a:cubicBezTo>
                  <a:pt x="13245" y="7371"/>
                  <a:pt x="13089" y="7293"/>
                  <a:pt x="12914" y="7293"/>
                </a:cubicBezTo>
                <a:cubicBezTo>
                  <a:pt x="12760" y="7293"/>
                  <a:pt x="12624" y="7345"/>
                  <a:pt x="12506" y="7457"/>
                </a:cubicBezTo>
                <a:cubicBezTo>
                  <a:pt x="12386" y="7566"/>
                  <a:pt x="12304" y="7710"/>
                  <a:pt x="12259" y="7886"/>
                </a:cubicBezTo>
                <a:lnTo>
                  <a:pt x="10706" y="14598"/>
                </a:lnTo>
                <a:cubicBezTo>
                  <a:pt x="10408" y="14618"/>
                  <a:pt x="10125" y="14695"/>
                  <a:pt x="9856" y="14839"/>
                </a:cubicBezTo>
                <a:cubicBezTo>
                  <a:pt x="9590" y="14983"/>
                  <a:pt x="9357" y="15173"/>
                  <a:pt x="9163" y="15418"/>
                </a:cubicBezTo>
                <a:cubicBezTo>
                  <a:pt x="8966" y="15663"/>
                  <a:pt x="8812" y="15945"/>
                  <a:pt x="8702" y="16265"/>
                </a:cubicBezTo>
                <a:cubicBezTo>
                  <a:pt x="8591" y="16587"/>
                  <a:pt x="8536" y="16927"/>
                  <a:pt x="8536" y="17284"/>
                </a:cubicBezTo>
                <a:cubicBezTo>
                  <a:pt x="8536" y="18038"/>
                  <a:pt x="8755" y="18677"/>
                  <a:pt x="9196" y="19198"/>
                </a:cubicBezTo>
                <a:cubicBezTo>
                  <a:pt x="9638" y="19725"/>
                  <a:pt x="10171" y="19987"/>
                  <a:pt x="10799" y="19987"/>
                </a:cubicBezTo>
                <a:cubicBezTo>
                  <a:pt x="11428" y="19987"/>
                  <a:pt x="11961" y="19725"/>
                  <a:pt x="12403" y="19198"/>
                </a:cubicBezTo>
                <a:cubicBezTo>
                  <a:pt x="12842" y="18677"/>
                  <a:pt x="13063" y="18038"/>
                  <a:pt x="13063" y="17284"/>
                </a:cubicBezTo>
                <a:cubicBezTo>
                  <a:pt x="13063" y="16835"/>
                  <a:pt x="12962" y="16417"/>
                  <a:pt x="12763" y="16031"/>
                </a:cubicBezTo>
                <a:cubicBezTo>
                  <a:pt x="12564" y="15645"/>
                  <a:pt x="12307" y="15320"/>
                  <a:pt x="11995" y="15052"/>
                </a:cubicBezTo>
                <a:moveTo>
                  <a:pt x="10800" y="2176"/>
                </a:moveTo>
                <a:cubicBezTo>
                  <a:pt x="10425" y="2176"/>
                  <a:pt x="10106" y="2335"/>
                  <a:pt x="9847" y="2646"/>
                </a:cubicBezTo>
                <a:cubicBezTo>
                  <a:pt x="9585" y="2960"/>
                  <a:pt x="9456" y="3343"/>
                  <a:pt x="9456" y="3792"/>
                </a:cubicBezTo>
                <a:cubicBezTo>
                  <a:pt x="9456" y="4241"/>
                  <a:pt x="9585" y="4621"/>
                  <a:pt x="9847" y="4926"/>
                </a:cubicBezTo>
                <a:cubicBezTo>
                  <a:pt x="10106" y="5237"/>
                  <a:pt x="10425" y="5390"/>
                  <a:pt x="10800" y="5390"/>
                </a:cubicBezTo>
                <a:cubicBezTo>
                  <a:pt x="11174" y="5390"/>
                  <a:pt x="11493" y="5237"/>
                  <a:pt x="11752" y="4926"/>
                </a:cubicBezTo>
                <a:cubicBezTo>
                  <a:pt x="12014" y="4621"/>
                  <a:pt x="12144" y="4241"/>
                  <a:pt x="12144" y="3792"/>
                </a:cubicBezTo>
                <a:cubicBezTo>
                  <a:pt x="12144" y="3343"/>
                  <a:pt x="12014" y="2960"/>
                  <a:pt x="11752" y="2646"/>
                </a:cubicBezTo>
                <a:cubicBezTo>
                  <a:pt x="11493" y="2335"/>
                  <a:pt x="11174" y="2176"/>
                  <a:pt x="10800" y="2176"/>
                </a:cubicBezTo>
                <a:moveTo>
                  <a:pt x="14844" y="6466"/>
                </a:moveTo>
                <a:cubicBezTo>
                  <a:pt x="14844" y="6916"/>
                  <a:pt x="14978" y="7299"/>
                  <a:pt x="15247" y="7609"/>
                </a:cubicBezTo>
                <a:cubicBezTo>
                  <a:pt x="15513" y="7920"/>
                  <a:pt x="15835" y="8076"/>
                  <a:pt x="16212" y="8076"/>
                </a:cubicBezTo>
                <a:cubicBezTo>
                  <a:pt x="16586" y="8076"/>
                  <a:pt x="16903" y="7920"/>
                  <a:pt x="17164" y="7609"/>
                </a:cubicBezTo>
                <a:cubicBezTo>
                  <a:pt x="17426" y="7299"/>
                  <a:pt x="17555" y="6915"/>
                  <a:pt x="17555" y="6466"/>
                </a:cubicBezTo>
                <a:cubicBezTo>
                  <a:pt x="17555" y="6014"/>
                  <a:pt x="17426" y="5634"/>
                  <a:pt x="17164" y="5326"/>
                </a:cubicBezTo>
                <a:cubicBezTo>
                  <a:pt x="16903" y="5021"/>
                  <a:pt x="16586" y="4866"/>
                  <a:pt x="16212" y="4866"/>
                </a:cubicBezTo>
                <a:cubicBezTo>
                  <a:pt x="15835" y="4866"/>
                  <a:pt x="15513" y="5021"/>
                  <a:pt x="15247" y="5326"/>
                </a:cubicBezTo>
                <a:cubicBezTo>
                  <a:pt x="14978" y="5634"/>
                  <a:pt x="14844" y="6014"/>
                  <a:pt x="14844" y="6466"/>
                </a:cubicBezTo>
                <a:moveTo>
                  <a:pt x="18451" y="14571"/>
                </a:moveTo>
                <a:cubicBezTo>
                  <a:pt x="18828" y="14571"/>
                  <a:pt x="19142" y="14413"/>
                  <a:pt x="19399" y="14099"/>
                </a:cubicBezTo>
                <a:cubicBezTo>
                  <a:pt x="19656" y="13791"/>
                  <a:pt x="19785" y="13408"/>
                  <a:pt x="19785" y="12956"/>
                </a:cubicBezTo>
                <a:cubicBezTo>
                  <a:pt x="19785" y="12507"/>
                  <a:pt x="19655" y="12127"/>
                  <a:pt x="19399" y="11822"/>
                </a:cubicBezTo>
                <a:cubicBezTo>
                  <a:pt x="19142" y="11511"/>
                  <a:pt x="18828" y="11358"/>
                  <a:pt x="18451" y="11358"/>
                </a:cubicBezTo>
                <a:cubicBezTo>
                  <a:pt x="18076" y="11358"/>
                  <a:pt x="17757" y="11511"/>
                  <a:pt x="17498" y="11822"/>
                </a:cubicBezTo>
                <a:cubicBezTo>
                  <a:pt x="17236" y="12127"/>
                  <a:pt x="17107" y="12507"/>
                  <a:pt x="17107" y="12956"/>
                </a:cubicBezTo>
                <a:cubicBezTo>
                  <a:pt x="17107" y="13408"/>
                  <a:pt x="17236" y="13791"/>
                  <a:pt x="17498" y="14099"/>
                </a:cubicBezTo>
                <a:cubicBezTo>
                  <a:pt x="17757" y="14413"/>
                  <a:pt x="18076" y="14571"/>
                  <a:pt x="18451" y="14571"/>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6" name="AutoShape 77"/>
          <p:cNvSpPr>
            <a:spLocks/>
          </p:cNvSpPr>
          <p:nvPr/>
        </p:nvSpPr>
        <p:spPr bwMode="auto">
          <a:xfrm>
            <a:off x="15942553" y="7754242"/>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79"/>
                  <a:pt x="15014" y="844"/>
                </a:cubicBezTo>
                <a:cubicBezTo>
                  <a:pt x="16322" y="1406"/>
                  <a:pt x="17466" y="2177"/>
                  <a:pt x="18449" y="3154"/>
                </a:cubicBezTo>
                <a:cubicBezTo>
                  <a:pt x="19432" y="4134"/>
                  <a:pt x="20204" y="5277"/>
                  <a:pt x="20760" y="6590"/>
                </a:cubicBezTo>
                <a:cubicBezTo>
                  <a:pt x="21323" y="7901"/>
                  <a:pt x="21599" y="9304"/>
                  <a:pt x="21599" y="10798"/>
                </a:cubicBezTo>
                <a:cubicBezTo>
                  <a:pt x="21599" y="12295"/>
                  <a:pt x="21323" y="13698"/>
                  <a:pt x="20760" y="15011"/>
                </a:cubicBezTo>
                <a:cubicBezTo>
                  <a:pt x="20204" y="16322"/>
                  <a:pt x="19432" y="17465"/>
                  <a:pt x="18449" y="18442"/>
                </a:cubicBezTo>
                <a:cubicBezTo>
                  <a:pt x="17466" y="19422"/>
                  <a:pt x="16322" y="20190"/>
                  <a:pt x="15014" y="20755"/>
                </a:cubicBezTo>
                <a:cubicBezTo>
                  <a:pt x="13705" y="21320"/>
                  <a:pt x="12304" y="21599"/>
                  <a:pt x="10807" y="21599"/>
                </a:cubicBezTo>
                <a:cubicBezTo>
                  <a:pt x="9309" y="21599"/>
                  <a:pt x="7905" y="21320"/>
                  <a:pt x="6594" y="20755"/>
                </a:cubicBezTo>
                <a:cubicBezTo>
                  <a:pt x="5280" y="20190"/>
                  <a:pt x="4136" y="19422"/>
                  <a:pt x="3158" y="18442"/>
                </a:cubicBezTo>
                <a:cubicBezTo>
                  <a:pt x="2181" y="17465"/>
                  <a:pt x="1409" y="16322"/>
                  <a:pt x="847" y="15011"/>
                </a:cubicBezTo>
                <a:cubicBezTo>
                  <a:pt x="282" y="13698"/>
                  <a:pt x="0" y="12295"/>
                  <a:pt x="0" y="10798"/>
                </a:cubicBezTo>
                <a:cubicBezTo>
                  <a:pt x="0" y="9304"/>
                  <a:pt x="282" y="7901"/>
                  <a:pt x="847" y="6590"/>
                </a:cubicBezTo>
                <a:cubicBezTo>
                  <a:pt x="1409" y="5277"/>
                  <a:pt x="2181" y="4134"/>
                  <a:pt x="3158" y="3154"/>
                </a:cubicBezTo>
                <a:cubicBezTo>
                  <a:pt x="4136" y="2177"/>
                  <a:pt x="5280" y="1406"/>
                  <a:pt x="6594" y="844"/>
                </a:cubicBezTo>
                <a:cubicBezTo>
                  <a:pt x="7905" y="279"/>
                  <a:pt x="9309" y="0"/>
                  <a:pt x="10807" y="0"/>
                </a:cubicBezTo>
                <a:moveTo>
                  <a:pt x="10807" y="18358"/>
                </a:moveTo>
                <a:cubicBezTo>
                  <a:pt x="11863" y="18358"/>
                  <a:pt x="12844" y="18157"/>
                  <a:pt x="13756" y="17762"/>
                </a:cubicBezTo>
                <a:cubicBezTo>
                  <a:pt x="14666" y="17367"/>
                  <a:pt x="15463" y="16825"/>
                  <a:pt x="16149" y="16141"/>
                </a:cubicBezTo>
                <a:cubicBezTo>
                  <a:pt x="16836" y="15452"/>
                  <a:pt x="17376" y="14656"/>
                  <a:pt x="17774" y="13746"/>
                </a:cubicBezTo>
                <a:cubicBezTo>
                  <a:pt x="18169" y="12837"/>
                  <a:pt x="18367" y="11854"/>
                  <a:pt x="18367" y="10798"/>
                </a:cubicBezTo>
                <a:cubicBezTo>
                  <a:pt x="18367" y="9745"/>
                  <a:pt x="18169" y="8762"/>
                  <a:pt x="17774" y="7853"/>
                </a:cubicBezTo>
                <a:cubicBezTo>
                  <a:pt x="17376" y="6943"/>
                  <a:pt x="16836" y="6144"/>
                  <a:pt x="16149" y="5458"/>
                </a:cubicBezTo>
                <a:cubicBezTo>
                  <a:pt x="15463" y="4775"/>
                  <a:pt x="14663" y="4235"/>
                  <a:pt x="13748" y="3837"/>
                </a:cubicBezTo>
                <a:cubicBezTo>
                  <a:pt x="12832" y="3442"/>
                  <a:pt x="11855" y="3241"/>
                  <a:pt x="10807" y="3241"/>
                </a:cubicBezTo>
                <a:cubicBezTo>
                  <a:pt x="9753" y="3241"/>
                  <a:pt x="8767" y="3442"/>
                  <a:pt x="7851" y="3837"/>
                </a:cubicBezTo>
                <a:cubicBezTo>
                  <a:pt x="6936" y="4235"/>
                  <a:pt x="6139" y="4775"/>
                  <a:pt x="5458" y="5458"/>
                </a:cubicBezTo>
                <a:cubicBezTo>
                  <a:pt x="4777" y="6144"/>
                  <a:pt x="4238" y="6943"/>
                  <a:pt x="3842" y="7853"/>
                </a:cubicBezTo>
                <a:cubicBezTo>
                  <a:pt x="3446" y="8762"/>
                  <a:pt x="3246" y="9745"/>
                  <a:pt x="3246" y="10798"/>
                </a:cubicBezTo>
                <a:cubicBezTo>
                  <a:pt x="3246" y="11854"/>
                  <a:pt x="3446" y="12837"/>
                  <a:pt x="3842" y="13746"/>
                </a:cubicBezTo>
                <a:cubicBezTo>
                  <a:pt x="4238" y="14656"/>
                  <a:pt x="4777" y="15452"/>
                  <a:pt x="5458" y="16141"/>
                </a:cubicBezTo>
                <a:cubicBezTo>
                  <a:pt x="6139" y="16825"/>
                  <a:pt x="6936" y="17367"/>
                  <a:pt x="7851" y="17762"/>
                </a:cubicBezTo>
                <a:cubicBezTo>
                  <a:pt x="8764" y="18157"/>
                  <a:pt x="9753" y="18358"/>
                  <a:pt x="10807" y="18358"/>
                </a:cubicBezTo>
                <a:moveTo>
                  <a:pt x="15514" y="10798"/>
                </a:moveTo>
                <a:cubicBezTo>
                  <a:pt x="15757" y="10798"/>
                  <a:pt x="15926" y="10914"/>
                  <a:pt x="16014" y="11137"/>
                </a:cubicBezTo>
                <a:cubicBezTo>
                  <a:pt x="16104" y="11363"/>
                  <a:pt x="16059" y="11558"/>
                  <a:pt x="15878" y="11719"/>
                </a:cubicBezTo>
                <a:lnTo>
                  <a:pt x="11185" y="16395"/>
                </a:lnTo>
                <a:cubicBezTo>
                  <a:pt x="11058" y="16488"/>
                  <a:pt x="10934" y="16531"/>
                  <a:pt x="10807" y="16531"/>
                </a:cubicBezTo>
                <a:cubicBezTo>
                  <a:pt x="10682" y="16531"/>
                  <a:pt x="10549" y="16488"/>
                  <a:pt x="10414" y="16395"/>
                </a:cubicBezTo>
                <a:lnTo>
                  <a:pt x="5735" y="11719"/>
                </a:lnTo>
                <a:cubicBezTo>
                  <a:pt x="5554" y="11558"/>
                  <a:pt x="5509" y="11363"/>
                  <a:pt x="5599" y="11137"/>
                </a:cubicBezTo>
                <a:cubicBezTo>
                  <a:pt x="5690" y="10914"/>
                  <a:pt x="5857" y="10798"/>
                  <a:pt x="6099" y="10798"/>
                </a:cubicBezTo>
                <a:lnTo>
                  <a:pt x="8914" y="10798"/>
                </a:lnTo>
                <a:lnTo>
                  <a:pt x="8914" y="5961"/>
                </a:lnTo>
                <a:cubicBezTo>
                  <a:pt x="8914" y="5814"/>
                  <a:pt x="8964" y="5684"/>
                  <a:pt x="9069" y="5574"/>
                </a:cubicBezTo>
                <a:cubicBezTo>
                  <a:pt x="9174" y="5461"/>
                  <a:pt x="9298" y="5404"/>
                  <a:pt x="9442" y="5404"/>
                </a:cubicBezTo>
                <a:lnTo>
                  <a:pt x="12160" y="5404"/>
                </a:lnTo>
                <a:cubicBezTo>
                  <a:pt x="12304" y="5404"/>
                  <a:pt x="12428" y="5458"/>
                  <a:pt x="12530" y="5565"/>
                </a:cubicBezTo>
                <a:cubicBezTo>
                  <a:pt x="12635" y="5676"/>
                  <a:pt x="12688" y="5806"/>
                  <a:pt x="12688" y="5961"/>
                </a:cubicBezTo>
                <a:lnTo>
                  <a:pt x="12688" y="10798"/>
                </a:lnTo>
                <a:lnTo>
                  <a:pt x="15514" y="10798"/>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7" name="AutoShape 78"/>
          <p:cNvSpPr>
            <a:spLocks/>
          </p:cNvSpPr>
          <p:nvPr/>
        </p:nvSpPr>
        <p:spPr bwMode="auto">
          <a:xfrm>
            <a:off x="12575122" y="3999853"/>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42" y="11869"/>
                </a:moveTo>
                <a:cubicBezTo>
                  <a:pt x="21267" y="11869"/>
                  <a:pt x="21374" y="11922"/>
                  <a:pt x="21465" y="12024"/>
                </a:cubicBezTo>
                <a:cubicBezTo>
                  <a:pt x="21553" y="12127"/>
                  <a:pt x="21599" y="12256"/>
                  <a:pt x="21599" y="12418"/>
                </a:cubicBezTo>
                <a:lnTo>
                  <a:pt x="21599" y="21053"/>
                </a:lnTo>
                <a:cubicBezTo>
                  <a:pt x="21599" y="21414"/>
                  <a:pt x="21448" y="21599"/>
                  <a:pt x="21142" y="21599"/>
                </a:cubicBezTo>
                <a:lnTo>
                  <a:pt x="457" y="21599"/>
                </a:lnTo>
                <a:cubicBezTo>
                  <a:pt x="151" y="21599"/>
                  <a:pt x="0" y="21417"/>
                  <a:pt x="0" y="21053"/>
                </a:cubicBezTo>
                <a:lnTo>
                  <a:pt x="0" y="12418"/>
                </a:lnTo>
                <a:cubicBezTo>
                  <a:pt x="0" y="12268"/>
                  <a:pt x="44" y="12139"/>
                  <a:pt x="134" y="12030"/>
                </a:cubicBezTo>
                <a:cubicBezTo>
                  <a:pt x="225" y="11924"/>
                  <a:pt x="332" y="11869"/>
                  <a:pt x="457" y="11869"/>
                </a:cubicBezTo>
                <a:lnTo>
                  <a:pt x="3140" y="11869"/>
                </a:lnTo>
                <a:cubicBezTo>
                  <a:pt x="3265" y="11869"/>
                  <a:pt x="3373" y="11921"/>
                  <a:pt x="3464" y="12024"/>
                </a:cubicBezTo>
                <a:cubicBezTo>
                  <a:pt x="3552" y="12127"/>
                  <a:pt x="3598" y="12256"/>
                  <a:pt x="3598" y="12418"/>
                </a:cubicBezTo>
                <a:lnTo>
                  <a:pt x="3598" y="17282"/>
                </a:lnTo>
                <a:lnTo>
                  <a:pt x="18001" y="17282"/>
                </a:lnTo>
                <a:lnTo>
                  <a:pt x="18001" y="12418"/>
                </a:lnTo>
                <a:cubicBezTo>
                  <a:pt x="18001" y="12268"/>
                  <a:pt x="18047" y="12139"/>
                  <a:pt x="18135" y="12030"/>
                </a:cubicBezTo>
                <a:cubicBezTo>
                  <a:pt x="18226" y="11924"/>
                  <a:pt x="18334" y="11868"/>
                  <a:pt x="18459" y="11868"/>
                </a:cubicBezTo>
                <a:lnTo>
                  <a:pt x="21142" y="11868"/>
                </a:lnTo>
                <a:close/>
                <a:moveTo>
                  <a:pt x="4242" y="8873"/>
                </a:moveTo>
                <a:cubicBezTo>
                  <a:pt x="4063" y="8658"/>
                  <a:pt x="3997" y="8470"/>
                  <a:pt x="4049" y="8317"/>
                </a:cubicBezTo>
                <a:cubicBezTo>
                  <a:pt x="4100" y="8165"/>
                  <a:pt x="4254" y="8085"/>
                  <a:pt x="4511" y="8085"/>
                </a:cubicBezTo>
                <a:lnTo>
                  <a:pt x="8110" y="8085"/>
                </a:lnTo>
                <a:lnTo>
                  <a:pt x="8110" y="1069"/>
                </a:lnTo>
                <a:cubicBezTo>
                  <a:pt x="8110" y="778"/>
                  <a:pt x="8193" y="525"/>
                  <a:pt x="8362" y="317"/>
                </a:cubicBezTo>
                <a:cubicBezTo>
                  <a:pt x="8529" y="105"/>
                  <a:pt x="8742" y="0"/>
                  <a:pt x="9001" y="0"/>
                </a:cubicBezTo>
                <a:lnTo>
                  <a:pt x="12598" y="0"/>
                </a:lnTo>
                <a:cubicBezTo>
                  <a:pt x="12857" y="0"/>
                  <a:pt x="13073" y="105"/>
                  <a:pt x="13249" y="317"/>
                </a:cubicBezTo>
                <a:cubicBezTo>
                  <a:pt x="13425" y="525"/>
                  <a:pt x="13513" y="778"/>
                  <a:pt x="13513" y="1069"/>
                </a:cubicBezTo>
                <a:lnTo>
                  <a:pt x="13513" y="8085"/>
                </a:lnTo>
                <a:lnTo>
                  <a:pt x="17110" y="8085"/>
                </a:lnTo>
                <a:cubicBezTo>
                  <a:pt x="17352" y="8085"/>
                  <a:pt x="17499" y="8162"/>
                  <a:pt x="17545" y="8317"/>
                </a:cubicBezTo>
                <a:cubicBezTo>
                  <a:pt x="17592" y="8473"/>
                  <a:pt x="17528" y="8658"/>
                  <a:pt x="17357" y="8873"/>
                </a:cubicBezTo>
                <a:lnTo>
                  <a:pt x="11449" y="15987"/>
                </a:lnTo>
                <a:cubicBezTo>
                  <a:pt x="11271" y="16201"/>
                  <a:pt x="11053" y="16307"/>
                  <a:pt x="10798" y="16304"/>
                </a:cubicBezTo>
                <a:cubicBezTo>
                  <a:pt x="10546" y="16298"/>
                  <a:pt x="10328" y="16192"/>
                  <a:pt x="10150" y="15987"/>
                </a:cubicBezTo>
                <a:lnTo>
                  <a:pt x="4242" y="8873"/>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8" name="AutoShape 79"/>
          <p:cNvSpPr>
            <a:spLocks/>
          </p:cNvSpPr>
          <p:nvPr/>
        </p:nvSpPr>
        <p:spPr bwMode="auto">
          <a:xfrm>
            <a:off x="13715291" y="3999853"/>
            <a:ext cx="497455" cy="483139"/>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27" y="11039"/>
                </a:moveTo>
                <a:lnTo>
                  <a:pt x="19787" y="8346"/>
                </a:lnTo>
                <a:lnTo>
                  <a:pt x="19787" y="17288"/>
                </a:lnTo>
                <a:cubicBezTo>
                  <a:pt x="19787" y="17878"/>
                  <a:pt x="19689" y="18435"/>
                  <a:pt x="19494" y="18954"/>
                </a:cubicBezTo>
                <a:cubicBezTo>
                  <a:pt x="19298" y="19470"/>
                  <a:pt x="19039" y="19928"/>
                  <a:pt x="18711" y="20324"/>
                </a:cubicBezTo>
                <a:cubicBezTo>
                  <a:pt x="18383" y="20714"/>
                  <a:pt x="18004" y="21028"/>
                  <a:pt x="17574" y="21256"/>
                </a:cubicBezTo>
                <a:cubicBezTo>
                  <a:pt x="17145" y="21485"/>
                  <a:pt x="16681" y="21599"/>
                  <a:pt x="16179" y="21599"/>
                </a:cubicBezTo>
                <a:lnTo>
                  <a:pt x="3593" y="21599"/>
                </a:lnTo>
                <a:cubicBezTo>
                  <a:pt x="3101" y="21599"/>
                  <a:pt x="2634" y="21485"/>
                  <a:pt x="2193" y="21256"/>
                </a:cubicBezTo>
                <a:cubicBezTo>
                  <a:pt x="1753" y="21028"/>
                  <a:pt x="1372" y="20711"/>
                  <a:pt x="1051" y="20324"/>
                </a:cubicBezTo>
                <a:cubicBezTo>
                  <a:pt x="733" y="19928"/>
                  <a:pt x="476" y="19470"/>
                  <a:pt x="286" y="18954"/>
                </a:cubicBezTo>
                <a:cubicBezTo>
                  <a:pt x="95" y="18432"/>
                  <a:pt x="0" y="17878"/>
                  <a:pt x="0" y="17288"/>
                </a:cubicBezTo>
                <a:lnTo>
                  <a:pt x="0" y="4340"/>
                </a:lnTo>
                <a:cubicBezTo>
                  <a:pt x="0" y="3751"/>
                  <a:pt x="95" y="3193"/>
                  <a:pt x="286" y="2662"/>
                </a:cubicBezTo>
                <a:cubicBezTo>
                  <a:pt x="476" y="2134"/>
                  <a:pt x="733" y="1677"/>
                  <a:pt x="1051" y="1293"/>
                </a:cubicBezTo>
                <a:cubicBezTo>
                  <a:pt x="1372" y="914"/>
                  <a:pt x="1753" y="607"/>
                  <a:pt x="2193" y="378"/>
                </a:cubicBezTo>
                <a:cubicBezTo>
                  <a:pt x="2634" y="149"/>
                  <a:pt x="3101" y="35"/>
                  <a:pt x="3593" y="35"/>
                </a:cubicBezTo>
                <a:lnTo>
                  <a:pt x="16179" y="35"/>
                </a:lnTo>
                <a:cubicBezTo>
                  <a:pt x="16211" y="35"/>
                  <a:pt x="16253" y="40"/>
                  <a:pt x="16304" y="46"/>
                </a:cubicBezTo>
                <a:cubicBezTo>
                  <a:pt x="16355" y="58"/>
                  <a:pt x="16395" y="64"/>
                  <a:pt x="16426" y="64"/>
                </a:cubicBezTo>
                <a:lnTo>
                  <a:pt x="14191" y="2745"/>
                </a:lnTo>
                <a:lnTo>
                  <a:pt x="3593" y="2745"/>
                </a:lnTo>
                <a:cubicBezTo>
                  <a:pt x="3226" y="2745"/>
                  <a:pt x="2913" y="2900"/>
                  <a:pt x="2651" y="3214"/>
                </a:cubicBezTo>
                <a:cubicBezTo>
                  <a:pt x="2389" y="3528"/>
                  <a:pt x="2260" y="3906"/>
                  <a:pt x="2260" y="4343"/>
                </a:cubicBezTo>
                <a:lnTo>
                  <a:pt x="2260" y="17288"/>
                </a:lnTo>
                <a:cubicBezTo>
                  <a:pt x="2260" y="17728"/>
                  <a:pt x="2389" y="18107"/>
                  <a:pt x="2651" y="18423"/>
                </a:cubicBezTo>
                <a:cubicBezTo>
                  <a:pt x="2913" y="18731"/>
                  <a:pt x="3226" y="18893"/>
                  <a:pt x="3593" y="18893"/>
                </a:cubicBezTo>
                <a:lnTo>
                  <a:pt x="16179" y="18893"/>
                </a:lnTo>
                <a:cubicBezTo>
                  <a:pt x="16546" y="18893"/>
                  <a:pt x="16864" y="18731"/>
                  <a:pt x="17128" y="18423"/>
                </a:cubicBezTo>
                <a:cubicBezTo>
                  <a:pt x="17395" y="18110"/>
                  <a:pt x="17527" y="17731"/>
                  <a:pt x="17527" y="17288"/>
                </a:cubicBezTo>
                <a:lnTo>
                  <a:pt x="17527" y="11039"/>
                </a:lnTo>
                <a:close/>
                <a:moveTo>
                  <a:pt x="18875" y="6393"/>
                </a:moveTo>
                <a:lnTo>
                  <a:pt x="11251" y="15534"/>
                </a:lnTo>
                <a:lnTo>
                  <a:pt x="7386" y="17054"/>
                </a:lnTo>
                <a:lnTo>
                  <a:pt x="8651" y="12432"/>
                </a:lnTo>
                <a:lnTo>
                  <a:pt x="16287" y="3278"/>
                </a:lnTo>
                <a:lnTo>
                  <a:pt x="18875" y="6393"/>
                </a:lnTo>
                <a:close/>
                <a:moveTo>
                  <a:pt x="16524" y="5607"/>
                </a:moveTo>
                <a:cubicBezTo>
                  <a:pt x="16664" y="5440"/>
                  <a:pt x="16664" y="5281"/>
                  <a:pt x="16524" y="5114"/>
                </a:cubicBezTo>
                <a:cubicBezTo>
                  <a:pt x="16382" y="4964"/>
                  <a:pt x="16245" y="4964"/>
                  <a:pt x="16113" y="5114"/>
                </a:cubicBezTo>
                <a:lnTo>
                  <a:pt x="10140" y="12273"/>
                </a:lnTo>
                <a:cubicBezTo>
                  <a:pt x="10001" y="12446"/>
                  <a:pt x="10001" y="12610"/>
                  <a:pt x="10140" y="12766"/>
                </a:cubicBezTo>
                <a:cubicBezTo>
                  <a:pt x="10189" y="12839"/>
                  <a:pt x="10255" y="12880"/>
                  <a:pt x="10341" y="12880"/>
                </a:cubicBezTo>
                <a:cubicBezTo>
                  <a:pt x="10419" y="12880"/>
                  <a:pt x="10480" y="12839"/>
                  <a:pt x="10527" y="12766"/>
                </a:cubicBezTo>
                <a:lnTo>
                  <a:pt x="16524" y="5607"/>
                </a:lnTo>
                <a:close/>
                <a:moveTo>
                  <a:pt x="21274" y="1677"/>
                </a:moveTo>
                <a:cubicBezTo>
                  <a:pt x="21485" y="1947"/>
                  <a:pt x="21592" y="2255"/>
                  <a:pt x="21597" y="2610"/>
                </a:cubicBezTo>
                <a:cubicBezTo>
                  <a:pt x="21600" y="2959"/>
                  <a:pt x="21492" y="3269"/>
                  <a:pt x="21274" y="3542"/>
                </a:cubicBezTo>
                <a:lnTo>
                  <a:pt x="20161" y="4830"/>
                </a:lnTo>
                <a:lnTo>
                  <a:pt x="17574" y="1724"/>
                </a:lnTo>
                <a:lnTo>
                  <a:pt x="18652" y="407"/>
                </a:lnTo>
                <a:cubicBezTo>
                  <a:pt x="18880" y="137"/>
                  <a:pt x="19144" y="0"/>
                  <a:pt x="19447" y="0"/>
                </a:cubicBezTo>
                <a:cubicBezTo>
                  <a:pt x="19753" y="0"/>
                  <a:pt x="20005" y="137"/>
                  <a:pt x="20208" y="407"/>
                </a:cubicBezTo>
                <a:lnTo>
                  <a:pt x="20748" y="1038"/>
                </a:lnTo>
                <a:lnTo>
                  <a:pt x="21274" y="1677"/>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9" name="AutoShape 80"/>
          <p:cNvSpPr>
            <a:spLocks/>
          </p:cNvSpPr>
          <p:nvPr/>
        </p:nvSpPr>
        <p:spPr bwMode="auto">
          <a:xfrm>
            <a:off x="14894360" y="3999853"/>
            <a:ext cx="545013"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5" y="0"/>
                </a:moveTo>
                <a:cubicBezTo>
                  <a:pt x="20632" y="0"/>
                  <a:pt x="20946" y="161"/>
                  <a:pt x="21208" y="475"/>
                </a:cubicBezTo>
                <a:cubicBezTo>
                  <a:pt x="21470" y="795"/>
                  <a:pt x="21599" y="1174"/>
                  <a:pt x="21599" y="1618"/>
                </a:cubicBezTo>
                <a:lnTo>
                  <a:pt x="21599" y="19981"/>
                </a:lnTo>
                <a:cubicBezTo>
                  <a:pt x="21599" y="20422"/>
                  <a:pt x="21470" y="20800"/>
                  <a:pt x="21208" y="21118"/>
                </a:cubicBezTo>
                <a:cubicBezTo>
                  <a:pt x="20946" y="21438"/>
                  <a:pt x="20632" y="21599"/>
                  <a:pt x="20265" y="21599"/>
                </a:cubicBezTo>
                <a:lnTo>
                  <a:pt x="1346" y="21599"/>
                </a:lnTo>
                <a:cubicBezTo>
                  <a:pt x="979" y="21599"/>
                  <a:pt x="663" y="21438"/>
                  <a:pt x="396" y="21118"/>
                </a:cubicBezTo>
                <a:cubicBezTo>
                  <a:pt x="132" y="20804"/>
                  <a:pt x="0" y="20425"/>
                  <a:pt x="0" y="19981"/>
                </a:cubicBezTo>
                <a:lnTo>
                  <a:pt x="0" y="1618"/>
                </a:lnTo>
                <a:cubicBezTo>
                  <a:pt x="0" y="1177"/>
                  <a:pt x="132" y="798"/>
                  <a:pt x="396" y="475"/>
                </a:cubicBezTo>
                <a:cubicBezTo>
                  <a:pt x="663" y="161"/>
                  <a:pt x="979" y="0"/>
                  <a:pt x="1346" y="0"/>
                </a:cubicBezTo>
                <a:lnTo>
                  <a:pt x="20265" y="0"/>
                </a:lnTo>
                <a:close/>
                <a:moveTo>
                  <a:pt x="1802" y="2161"/>
                </a:moveTo>
                <a:lnTo>
                  <a:pt x="1802" y="3078"/>
                </a:lnTo>
                <a:cubicBezTo>
                  <a:pt x="1802" y="3365"/>
                  <a:pt x="1855" y="3674"/>
                  <a:pt x="1966" y="3994"/>
                </a:cubicBezTo>
                <a:cubicBezTo>
                  <a:pt x="2073" y="4314"/>
                  <a:pt x="2213" y="4631"/>
                  <a:pt x="2382" y="4928"/>
                </a:cubicBezTo>
                <a:cubicBezTo>
                  <a:pt x="2548" y="5228"/>
                  <a:pt x="2732" y="5507"/>
                  <a:pt x="2933" y="5765"/>
                </a:cubicBezTo>
                <a:cubicBezTo>
                  <a:pt x="3131" y="6024"/>
                  <a:pt x="3329" y="6241"/>
                  <a:pt x="3525" y="6420"/>
                </a:cubicBezTo>
                <a:cubicBezTo>
                  <a:pt x="4304" y="7131"/>
                  <a:pt x="5085" y="7836"/>
                  <a:pt x="5863" y="8538"/>
                </a:cubicBezTo>
                <a:cubicBezTo>
                  <a:pt x="6640" y="9237"/>
                  <a:pt x="7418" y="9948"/>
                  <a:pt x="8202" y="10682"/>
                </a:cubicBezTo>
                <a:cubicBezTo>
                  <a:pt x="8356" y="10832"/>
                  <a:pt x="8545" y="11002"/>
                  <a:pt x="8762" y="11211"/>
                </a:cubicBezTo>
                <a:cubicBezTo>
                  <a:pt x="8983" y="11410"/>
                  <a:pt x="9208" y="11607"/>
                  <a:pt x="9443" y="11795"/>
                </a:cubicBezTo>
                <a:cubicBezTo>
                  <a:pt x="9678" y="11989"/>
                  <a:pt x="9911" y="12156"/>
                  <a:pt x="10141" y="12289"/>
                </a:cubicBezTo>
                <a:cubicBezTo>
                  <a:pt x="10371" y="12427"/>
                  <a:pt x="10584" y="12494"/>
                  <a:pt x="10780" y="12494"/>
                </a:cubicBezTo>
                <a:lnTo>
                  <a:pt x="10802" y="12494"/>
                </a:lnTo>
                <a:lnTo>
                  <a:pt x="10826" y="12494"/>
                </a:lnTo>
                <a:cubicBezTo>
                  <a:pt x="11022" y="12494"/>
                  <a:pt x="11235" y="12427"/>
                  <a:pt x="11465" y="12289"/>
                </a:cubicBezTo>
                <a:cubicBezTo>
                  <a:pt x="11696" y="12156"/>
                  <a:pt x="11926" y="11989"/>
                  <a:pt x="12156" y="11795"/>
                </a:cubicBezTo>
                <a:cubicBezTo>
                  <a:pt x="12386" y="11607"/>
                  <a:pt x="12611" y="11410"/>
                  <a:pt x="12824" y="11211"/>
                </a:cubicBezTo>
                <a:cubicBezTo>
                  <a:pt x="13040" y="11005"/>
                  <a:pt x="13228" y="10832"/>
                  <a:pt x="13392" y="10682"/>
                </a:cubicBezTo>
                <a:cubicBezTo>
                  <a:pt x="14176" y="9948"/>
                  <a:pt x="14954" y="9231"/>
                  <a:pt x="15731" y="8532"/>
                </a:cubicBezTo>
                <a:cubicBezTo>
                  <a:pt x="16509" y="7827"/>
                  <a:pt x="17288" y="7122"/>
                  <a:pt x="18071" y="6420"/>
                </a:cubicBezTo>
                <a:cubicBezTo>
                  <a:pt x="18265" y="6253"/>
                  <a:pt x="18463" y="6035"/>
                  <a:pt x="18661" y="5771"/>
                </a:cubicBezTo>
                <a:cubicBezTo>
                  <a:pt x="18862" y="5507"/>
                  <a:pt x="19043" y="5225"/>
                  <a:pt x="19212" y="4928"/>
                </a:cubicBezTo>
                <a:cubicBezTo>
                  <a:pt x="19381" y="4628"/>
                  <a:pt x="19521" y="4314"/>
                  <a:pt x="19636" y="3994"/>
                </a:cubicBezTo>
                <a:cubicBezTo>
                  <a:pt x="19748" y="3674"/>
                  <a:pt x="19805" y="3362"/>
                  <a:pt x="19805" y="3078"/>
                </a:cubicBezTo>
                <a:lnTo>
                  <a:pt x="19805" y="2161"/>
                </a:lnTo>
                <a:lnTo>
                  <a:pt x="1802" y="2161"/>
                </a:lnTo>
                <a:close/>
                <a:moveTo>
                  <a:pt x="19805" y="19429"/>
                </a:moveTo>
                <a:lnTo>
                  <a:pt x="19805" y="7451"/>
                </a:lnTo>
                <a:cubicBezTo>
                  <a:pt x="19562" y="7745"/>
                  <a:pt x="19337" y="7974"/>
                  <a:pt x="19124" y="8150"/>
                </a:cubicBezTo>
                <a:cubicBezTo>
                  <a:pt x="18297" y="8902"/>
                  <a:pt x="17467" y="9648"/>
                  <a:pt x="16634" y="10394"/>
                </a:cubicBezTo>
                <a:cubicBezTo>
                  <a:pt x="15802" y="11140"/>
                  <a:pt x="14977" y="11910"/>
                  <a:pt x="14154" y="12694"/>
                </a:cubicBezTo>
                <a:cubicBezTo>
                  <a:pt x="13679" y="13152"/>
                  <a:pt x="13165" y="13596"/>
                  <a:pt x="12614" y="14013"/>
                </a:cubicBezTo>
                <a:cubicBezTo>
                  <a:pt x="12063" y="14439"/>
                  <a:pt x="11451" y="14650"/>
                  <a:pt x="10780" y="14650"/>
                </a:cubicBezTo>
                <a:cubicBezTo>
                  <a:pt x="10138" y="14650"/>
                  <a:pt x="9541" y="14438"/>
                  <a:pt x="8988" y="14013"/>
                </a:cubicBezTo>
                <a:cubicBezTo>
                  <a:pt x="8432" y="13593"/>
                  <a:pt x="7915" y="13152"/>
                  <a:pt x="7440" y="12694"/>
                </a:cubicBezTo>
                <a:cubicBezTo>
                  <a:pt x="6627" y="11907"/>
                  <a:pt x="5802" y="11140"/>
                  <a:pt x="4965" y="10388"/>
                </a:cubicBezTo>
                <a:cubicBezTo>
                  <a:pt x="4130" y="9636"/>
                  <a:pt x="3298" y="8896"/>
                  <a:pt x="2470" y="8150"/>
                </a:cubicBezTo>
                <a:cubicBezTo>
                  <a:pt x="2257" y="7989"/>
                  <a:pt x="2037" y="7748"/>
                  <a:pt x="1802" y="7451"/>
                </a:cubicBezTo>
                <a:lnTo>
                  <a:pt x="1802" y="19429"/>
                </a:lnTo>
                <a:lnTo>
                  <a:pt x="19805" y="19429"/>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0" name="AutoShape 81"/>
          <p:cNvSpPr>
            <a:spLocks/>
          </p:cNvSpPr>
          <p:nvPr/>
        </p:nvSpPr>
        <p:spPr bwMode="auto">
          <a:xfrm>
            <a:off x="15933621" y="3999853"/>
            <a:ext cx="599514"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1" name="AutoShape 82"/>
          <p:cNvSpPr>
            <a:spLocks/>
          </p:cNvSpPr>
          <p:nvPr/>
        </p:nvSpPr>
        <p:spPr bwMode="auto">
          <a:xfrm>
            <a:off x="22610476" y="3885543"/>
            <a:ext cx="601921"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2" name="AutoShape 83"/>
          <p:cNvSpPr>
            <a:spLocks/>
          </p:cNvSpPr>
          <p:nvPr/>
        </p:nvSpPr>
        <p:spPr bwMode="auto">
          <a:xfrm>
            <a:off x="16890204" y="7754242"/>
            <a:ext cx="495466"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302" y="0"/>
                </a:moveTo>
                <a:cubicBezTo>
                  <a:pt x="16818" y="0"/>
                  <a:pt x="17288" y="190"/>
                  <a:pt x="17719" y="566"/>
                </a:cubicBezTo>
                <a:cubicBezTo>
                  <a:pt x="18150" y="942"/>
                  <a:pt x="18441" y="1424"/>
                  <a:pt x="18598" y="2014"/>
                </a:cubicBezTo>
                <a:lnTo>
                  <a:pt x="21387" y="12236"/>
                </a:lnTo>
                <a:cubicBezTo>
                  <a:pt x="21436" y="12453"/>
                  <a:pt x="21482" y="12665"/>
                  <a:pt x="21531" y="12873"/>
                </a:cubicBezTo>
                <a:cubicBezTo>
                  <a:pt x="21575" y="13088"/>
                  <a:pt x="21599" y="13299"/>
                  <a:pt x="21599" y="13516"/>
                </a:cubicBezTo>
                <a:lnTo>
                  <a:pt x="21599" y="18885"/>
                </a:lnTo>
                <a:cubicBezTo>
                  <a:pt x="21599" y="19270"/>
                  <a:pt x="21541" y="19626"/>
                  <a:pt x="21418" y="19955"/>
                </a:cubicBezTo>
                <a:cubicBezTo>
                  <a:pt x="21296" y="20284"/>
                  <a:pt x="21139" y="20566"/>
                  <a:pt x="20939" y="20806"/>
                </a:cubicBezTo>
                <a:cubicBezTo>
                  <a:pt x="20735" y="21044"/>
                  <a:pt x="20500" y="21238"/>
                  <a:pt x="20224" y="21382"/>
                </a:cubicBezTo>
                <a:cubicBezTo>
                  <a:pt x="19945" y="21529"/>
                  <a:pt x="19653" y="21599"/>
                  <a:pt x="19350" y="21599"/>
                </a:cubicBezTo>
                <a:lnTo>
                  <a:pt x="2262" y="21599"/>
                </a:lnTo>
                <a:cubicBezTo>
                  <a:pt x="1637" y="21599"/>
                  <a:pt x="1104" y="21335"/>
                  <a:pt x="663" y="20807"/>
                </a:cubicBezTo>
                <a:cubicBezTo>
                  <a:pt x="220" y="20278"/>
                  <a:pt x="0" y="19637"/>
                  <a:pt x="0" y="18886"/>
                </a:cubicBezTo>
                <a:lnTo>
                  <a:pt x="0" y="13517"/>
                </a:lnTo>
                <a:cubicBezTo>
                  <a:pt x="0" y="13299"/>
                  <a:pt x="24" y="13088"/>
                  <a:pt x="70" y="12873"/>
                </a:cubicBezTo>
                <a:cubicBezTo>
                  <a:pt x="119" y="12665"/>
                  <a:pt x="164" y="12450"/>
                  <a:pt x="210" y="12236"/>
                </a:cubicBezTo>
                <a:lnTo>
                  <a:pt x="2998" y="2015"/>
                </a:lnTo>
                <a:cubicBezTo>
                  <a:pt x="3155" y="1424"/>
                  <a:pt x="3451" y="943"/>
                  <a:pt x="3887" y="567"/>
                </a:cubicBezTo>
                <a:cubicBezTo>
                  <a:pt x="4316" y="191"/>
                  <a:pt x="4795" y="0"/>
                  <a:pt x="5310" y="0"/>
                </a:cubicBezTo>
                <a:lnTo>
                  <a:pt x="16302" y="0"/>
                </a:lnTo>
                <a:close/>
                <a:moveTo>
                  <a:pt x="19807" y="13516"/>
                </a:moveTo>
                <a:cubicBezTo>
                  <a:pt x="19807" y="13366"/>
                  <a:pt x="19761" y="13234"/>
                  <a:pt x="19670" y="13129"/>
                </a:cubicBezTo>
                <a:cubicBezTo>
                  <a:pt x="19582" y="13020"/>
                  <a:pt x="19475" y="12967"/>
                  <a:pt x="19350" y="12967"/>
                </a:cubicBezTo>
                <a:lnTo>
                  <a:pt x="2262" y="12967"/>
                </a:lnTo>
                <a:cubicBezTo>
                  <a:pt x="2137" y="12967"/>
                  <a:pt x="2029" y="13017"/>
                  <a:pt x="1941" y="13120"/>
                </a:cubicBezTo>
                <a:cubicBezTo>
                  <a:pt x="1850" y="13223"/>
                  <a:pt x="1804" y="13355"/>
                  <a:pt x="1804" y="13516"/>
                </a:cubicBezTo>
                <a:lnTo>
                  <a:pt x="1804" y="18885"/>
                </a:lnTo>
                <a:cubicBezTo>
                  <a:pt x="1804" y="19035"/>
                  <a:pt x="1848" y="19167"/>
                  <a:pt x="1934" y="19273"/>
                </a:cubicBezTo>
                <a:cubicBezTo>
                  <a:pt x="2019" y="19382"/>
                  <a:pt x="2129" y="19438"/>
                  <a:pt x="2262" y="19438"/>
                </a:cubicBezTo>
                <a:lnTo>
                  <a:pt x="19350" y="19438"/>
                </a:lnTo>
                <a:cubicBezTo>
                  <a:pt x="19475" y="19438"/>
                  <a:pt x="19582" y="19385"/>
                  <a:pt x="19670" y="19282"/>
                </a:cubicBezTo>
                <a:cubicBezTo>
                  <a:pt x="19761" y="19179"/>
                  <a:pt x="19807" y="19047"/>
                  <a:pt x="19807" y="18885"/>
                </a:cubicBezTo>
                <a:lnTo>
                  <a:pt x="19807" y="13516"/>
                </a:lnTo>
                <a:close/>
                <a:moveTo>
                  <a:pt x="5312" y="2167"/>
                </a:moveTo>
                <a:cubicBezTo>
                  <a:pt x="5185" y="2167"/>
                  <a:pt x="5062" y="2211"/>
                  <a:pt x="4940" y="2305"/>
                </a:cubicBezTo>
                <a:cubicBezTo>
                  <a:pt x="4822" y="2402"/>
                  <a:pt x="4739" y="2523"/>
                  <a:pt x="4702" y="2672"/>
                </a:cubicBezTo>
                <a:lnTo>
                  <a:pt x="2497" y="10799"/>
                </a:lnTo>
                <a:lnTo>
                  <a:pt x="19105" y="10799"/>
                </a:lnTo>
                <a:lnTo>
                  <a:pt x="16902" y="2672"/>
                </a:lnTo>
                <a:cubicBezTo>
                  <a:pt x="16870" y="2523"/>
                  <a:pt x="16794" y="2402"/>
                  <a:pt x="16674" y="2305"/>
                </a:cubicBezTo>
                <a:cubicBezTo>
                  <a:pt x="16554" y="2211"/>
                  <a:pt x="16431" y="2167"/>
                  <a:pt x="16304" y="2167"/>
                </a:cubicBezTo>
                <a:lnTo>
                  <a:pt x="5312" y="2167"/>
                </a:lnTo>
                <a:close/>
                <a:moveTo>
                  <a:pt x="13511" y="14864"/>
                </a:moveTo>
                <a:cubicBezTo>
                  <a:pt x="13817" y="14864"/>
                  <a:pt x="14076" y="14994"/>
                  <a:pt x="14292" y="15252"/>
                </a:cubicBezTo>
                <a:cubicBezTo>
                  <a:pt x="14507" y="15511"/>
                  <a:pt x="14613" y="15822"/>
                  <a:pt x="14613" y="16186"/>
                </a:cubicBezTo>
                <a:cubicBezTo>
                  <a:pt x="14613" y="16571"/>
                  <a:pt x="14507" y="16891"/>
                  <a:pt x="14292" y="17149"/>
                </a:cubicBezTo>
                <a:cubicBezTo>
                  <a:pt x="14076" y="17408"/>
                  <a:pt x="13817" y="17537"/>
                  <a:pt x="13511" y="17537"/>
                </a:cubicBezTo>
                <a:cubicBezTo>
                  <a:pt x="13190" y="17537"/>
                  <a:pt x="12923" y="17408"/>
                  <a:pt x="12708" y="17149"/>
                </a:cubicBezTo>
                <a:cubicBezTo>
                  <a:pt x="12492" y="16891"/>
                  <a:pt x="12387" y="16571"/>
                  <a:pt x="12387" y="16186"/>
                </a:cubicBezTo>
                <a:cubicBezTo>
                  <a:pt x="12387" y="15822"/>
                  <a:pt x="12492" y="15511"/>
                  <a:pt x="12708" y="15252"/>
                </a:cubicBezTo>
                <a:cubicBezTo>
                  <a:pt x="12923" y="14994"/>
                  <a:pt x="13190" y="14864"/>
                  <a:pt x="13511" y="14864"/>
                </a:cubicBezTo>
                <a:moveTo>
                  <a:pt x="17112" y="14864"/>
                </a:moveTo>
                <a:cubicBezTo>
                  <a:pt x="17416" y="14864"/>
                  <a:pt x="17675" y="14994"/>
                  <a:pt x="17891" y="15252"/>
                </a:cubicBezTo>
                <a:cubicBezTo>
                  <a:pt x="18104" y="15511"/>
                  <a:pt x="18211" y="15822"/>
                  <a:pt x="18211" y="16186"/>
                </a:cubicBezTo>
                <a:cubicBezTo>
                  <a:pt x="18211" y="16571"/>
                  <a:pt x="18104" y="16891"/>
                  <a:pt x="17891" y="17149"/>
                </a:cubicBezTo>
                <a:cubicBezTo>
                  <a:pt x="17675" y="17408"/>
                  <a:pt x="17416" y="17537"/>
                  <a:pt x="17112" y="17537"/>
                </a:cubicBezTo>
                <a:cubicBezTo>
                  <a:pt x="16791" y="17537"/>
                  <a:pt x="16525" y="17408"/>
                  <a:pt x="16309" y="17149"/>
                </a:cubicBezTo>
                <a:cubicBezTo>
                  <a:pt x="16094" y="16891"/>
                  <a:pt x="15986" y="16571"/>
                  <a:pt x="15986" y="16186"/>
                </a:cubicBezTo>
                <a:cubicBezTo>
                  <a:pt x="15986" y="15822"/>
                  <a:pt x="16094" y="15511"/>
                  <a:pt x="16309" y="15252"/>
                </a:cubicBezTo>
                <a:cubicBezTo>
                  <a:pt x="16527" y="14994"/>
                  <a:pt x="16794" y="14864"/>
                  <a:pt x="17112" y="14864"/>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3" name="AutoShape 84"/>
          <p:cNvSpPr>
            <a:spLocks/>
          </p:cNvSpPr>
          <p:nvPr/>
        </p:nvSpPr>
        <p:spPr bwMode="auto">
          <a:xfrm>
            <a:off x="12577112" y="4836131"/>
            <a:ext cx="495466"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4" name="AutoShape 85"/>
          <p:cNvSpPr>
            <a:spLocks/>
          </p:cNvSpPr>
          <p:nvPr/>
        </p:nvSpPr>
        <p:spPr bwMode="auto">
          <a:xfrm>
            <a:off x="13669523" y="4836131"/>
            <a:ext cx="497455"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599" y="5659"/>
                  <a:pt x="21599" y="6675"/>
                </a:cubicBezTo>
                <a:cubicBezTo>
                  <a:pt x="21599"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599"/>
                  <a:pt x="10798" y="21599"/>
                </a:cubicBezTo>
                <a:cubicBezTo>
                  <a:pt x="10553" y="21599"/>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5" name="AutoShape 86"/>
          <p:cNvSpPr>
            <a:spLocks/>
          </p:cNvSpPr>
          <p:nvPr/>
        </p:nvSpPr>
        <p:spPr bwMode="auto">
          <a:xfrm>
            <a:off x="14933061" y="4836131"/>
            <a:ext cx="497455"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482" y="21286"/>
                </a:moveTo>
                <a:cubicBezTo>
                  <a:pt x="11276" y="21495"/>
                  <a:pt x="11046" y="21599"/>
                  <a:pt x="10801" y="21599"/>
                </a:cubicBezTo>
                <a:cubicBezTo>
                  <a:pt x="10538" y="21599"/>
                  <a:pt x="10318" y="21495"/>
                  <a:pt x="10142" y="21286"/>
                </a:cubicBezTo>
                <a:lnTo>
                  <a:pt x="2746" y="12989"/>
                </a:lnTo>
                <a:cubicBezTo>
                  <a:pt x="2714" y="12972"/>
                  <a:pt x="2556" y="12786"/>
                  <a:pt x="2270" y="12436"/>
                </a:cubicBezTo>
                <a:cubicBezTo>
                  <a:pt x="1987" y="12086"/>
                  <a:pt x="1677" y="11623"/>
                  <a:pt x="1344" y="11049"/>
                </a:cubicBezTo>
                <a:cubicBezTo>
                  <a:pt x="1009" y="10476"/>
                  <a:pt x="698" y="9819"/>
                  <a:pt x="420" y="9068"/>
                </a:cubicBezTo>
                <a:cubicBezTo>
                  <a:pt x="142" y="8325"/>
                  <a:pt x="0" y="7523"/>
                  <a:pt x="0" y="6679"/>
                </a:cubicBezTo>
                <a:cubicBezTo>
                  <a:pt x="0" y="5443"/>
                  <a:pt x="172" y="4401"/>
                  <a:pt x="515" y="3548"/>
                </a:cubicBezTo>
                <a:cubicBezTo>
                  <a:pt x="861" y="2696"/>
                  <a:pt x="1311" y="2007"/>
                  <a:pt x="1862" y="1482"/>
                </a:cubicBezTo>
                <a:cubicBezTo>
                  <a:pt x="2421" y="954"/>
                  <a:pt x="3047" y="576"/>
                  <a:pt x="3740" y="344"/>
                </a:cubicBezTo>
                <a:cubicBezTo>
                  <a:pt x="4436" y="115"/>
                  <a:pt x="5145" y="0"/>
                  <a:pt x="5863" y="0"/>
                </a:cubicBezTo>
                <a:cubicBezTo>
                  <a:pt x="6367" y="0"/>
                  <a:pt x="6865" y="98"/>
                  <a:pt x="7361" y="290"/>
                </a:cubicBezTo>
                <a:cubicBezTo>
                  <a:pt x="7856" y="485"/>
                  <a:pt x="8315" y="725"/>
                  <a:pt x="8738" y="1016"/>
                </a:cubicBezTo>
                <a:cubicBezTo>
                  <a:pt x="9161" y="1304"/>
                  <a:pt x="9551" y="1620"/>
                  <a:pt x="9902" y="1962"/>
                </a:cubicBezTo>
                <a:cubicBezTo>
                  <a:pt x="10252" y="2303"/>
                  <a:pt x="10553" y="2611"/>
                  <a:pt x="10801" y="2882"/>
                </a:cubicBezTo>
                <a:cubicBezTo>
                  <a:pt x="11046" y="2600"/>
                  <a:pt x="11349" y="2292"/>
                  <a:pt x="11712" y="1956"/>
                </a:cubicBezTo>
                <a:cubicBezTo>
                  <a:pt x="12070" y="1617"/>
                  <a:pt x="12463" y="1304"/>
                  <a:pt x="12886" y="1016"/>
                </a:cubicBezTo>
                <a:cubicBezTo>
                  <a:pt x="13312" y="725"/>
                  <a:pt x="13760" y="485"/>
                  <a:pt x="14246" y="290"/>
                </a:cubicBezTo>
                <a:cubicBezTo>
                  <a:pt x="14729" y="98"/>
                  <a:pt x="15235" y="0"/>
                  <a:pt x="15761" y="0"/>
                </a:cubicBezTo>
                <a:cubicBezTo>
                  <a:pt x="16464" y="0"/>
                  <a:pt x="17165" y="115"/>
                  <a:pt x="17859" y="344"/>
                </a:cubicBezTo>
                <a:cubicBezTo>
                  <a:pt x="18555" y="575"/>
                  <a:pt x="19178" y="954"/>
                  <a:pt x="19737" y="1482"/>
                </a:cubicBezTo>
                <a:cubicBezTo>
                  <a:pt x="20293" y="2007"/>
                  <a:pt x="20738" y="2696"/>
                  <a:pt x="21084" y="3548"/>
                </a:cubicBezTo>
                <a:cubicBezTo>
                  <a:pt x="21429" y="4401"/>
                  <a:pt x="21599" y="5443"/>
                  <a:pt x="21599" y="6679"/>
                </a:cubicBezTo>
                <a:cubicBezTo>
                  <a:pt x="21599" y="7523"/>
                  <a:pt x="21462" y="8325"/>
                  <a:pt x="21186" y="9068"/>
                </a:cubicBezTo>
                <a:cubicBezTo>
                  <a:pt x="20911" y="9818"/>
                  <a:pt x="20606" y="10476"/>
                  <a:pt x="20270" y="11049"/>
                </a:cubicBezTo>
                <a:cubicBezTo>
                  <a:pt x="19932" y="11622"/>
                  <a:pt x="19619" y="12085"/>
                  <a:pt x="19321" y="12436"/>
                </a:cubicBezTo>
                <a:cubicBezTo>
                  <a:pt x="19028" y="12786"/>
                  <a:pt x="18870" y="12980"/>
                  <a:pt x="18855" y="13017"/>
                </a:cubicBezTo>
                <a:lnTo>
                  <a:pt x="11482" y="21286"/>
                </a:lnTo>
                <a:close/>
                <a:moveTo>
                  <a:pt x="5863" y="2165"/>
                </a:moveTo>
                <a:lnTo>
                  <a:pt x="5863" y="2165"/>
                </a:lnTo>
                <a:cubicBezTo>
                  <a:pt x="5405" y="2165"/>
                  <a:pt x="4944" y="2224"/>
                  <a:pt x="4476" y="2346"/>
                </a:cubicBezTo>
                <a:cubicBezTo>
                  <a:pt x="4011" y="2467"/>
                  <a:pt x="3585" y="2696"/>
                  <a:pt x="3202" y="3023"/>
                </a:cubicBezTo>
                <a:cubicBezTo>
                  <a:pt x="2816" y="3351"/>
                  <a:pt x="2508" y="3805"/>
                  <a:pt x="2270" y="4387"/>
                </a:cubicBezTo>
                <a:cubicBezTo>
                  <a:pt x="2038" y="4968"/>
                  <a:pt x="1917" y="5733"/>
                  <a:pt x="1917" y="6679"/>
                </a:cubicBezTo>
                <a:cubicBezTo>
                  <a:pt x="1917" y="7289"/>
                  <a:pt x="2030" y="7879"/>
                  <a:pt x="2250" y="8449"/>
                </a:cubicBezTo>
                <a:cubicBezTo>
                  <a:pt x="2471" y="9017"/>
                  <a:pt x="2714" y="9522"/>
                  <a:pt x="2986" y="9968"/>
                </a:cubicBezTo>
                <a:cubicBezTo>
                  <a:pt x="3257" y="10414"/>
                  <a:pt x="3510" y="10773"/>
                  <a:pt x="3740" y="11044"/>
                </a:cubicBezTo>
                <a:lnTo>
                  <a:pt x="4076" y="11433"/>
                </a:lnTo>
                <a:lnTo>
                  <a:pt x="10801" y="18991"/>
                </a:lnTo>
                <a:lnTo>
                  <a:pt x="17523" y="11433"/>
                </a:lnTo>
                <a:lnTo>
                  <a:pt x="17874" y="11044"/>
                </a:lnTo>
                <a:cubicBezTo>
                  <a:pt x="18104" y="10773"/>
                  <a:pt x="18352" y="10414"/>
                  <a:pt x="18623" y="9968"/>
                </a:cubicBezTo>
                <a:cubicBezTo>
                  <a:pt x="18888" y="9522"/>
                  <a:pt x="19133" y="9014"/>
                  <a:pt x="19354" y="8441"/>
                </a:cubicBezTo>
                <a:cubicBezTo>
                  <a:pt x="19571" y="7871"/>
                  <a:pt x="19684" y="7283"/>
                  <a:pt x="19684" y="6679"/>
                </a:cubicBezTo>
                <a:cubicBezTo>
                  <a:pt x="19684" y="5742"/>
                  <a:pt x="19566" y="4980"/>
                  <a:pt x="19329" y="4393"/>
                </a:cubicBezTo>
                <a:cubicBezTo>
                  <a:pt x="19091" y="3808"/>
                  <a:pt x="18783" y="3351"/>
                  <a:pt x="18400" y="3023"/>
                </a:cubicBezTo>
                <a:cubicBezTo>
                  <a:pt x="18017" y="2696"/>
                  <a:pt x="17591" y="2467"/>
                  <a:pt x="17123" y="2346"/>
                </a:cubicBezTo>
                <a:cubicBezTo>
                  <a:pt x="16657" y="2224"/>
                  <a:pt x="16201" y="2165"/>
                  <a:pt x="15761" y="2165"/>
                </a:cubicBezTo>
                <a:cubicBezTo>
                  <a:pt x="15340" y="2165"/>
                  <a:pt x="14909" y="2278"/>
                  <a:pt x="14474" y="2507"/>
                </a:cubicBezTo>
                <a:cubicBezTo>
                  <a:pt x="14041" y="2738"/>
                  <a:pt x="13630" y="3015"/>
                  <a:pt x="13244" y="3340"/>
                </a:cubicBezTo>
                <a:cubicBezTo>
                  <a:pt x="12861" y="3664"/>
                  <a:pt x="12518" y="3997"/>
                  <a:pt x="12215" y="4342"/>
                </a:cubicBezTo>
                <a:cubicBezTo>
                  <a:pt x="11912" y="4684"/>
                  <a:pt x="11687" y="4952"/>
                  <a:pt x="11544" y="5152"/>
                </a:cubicBezTo>
                <a:cubicBezTo>
                  <a:pt x="11344" y="5429"/>
                  <a:pt x="11096" y="5570"/>
                  <a:pt x="10801" y="5570"/>
                </a:cubicBezTo>
                <a:cubicBezTo>
                  <a:pt x="10505" y="5570"/>
                  <a:pt x="10260" y="5429"/>
                  <a:pt x="10070" y="5152"/>
                </a:cubicBezTo>
                <a:cubicBezTo>
                  <a:pt x="9927" y="4943"/>
                  <a:pt x="9699" y="4672"/>
                  <a:pt x="9391" y="4333"/>
                </a:cubicBezTo>
                <a:cubicBezTo>
                  <a:pt x="9086" y="3995"/>
                  <a:pt x="8738" y="3664"/>
                  <a:pt x="8355" y="3340"/>
                </a:cubicBezTo>
                <a:cubicBezTo>
                  <a:pt x="7971" y="3015"/>
                  <a:pt x="7561" y="2738"/>
                  <a:pt x="7125" y="2507"/>
                </a:cubicBezTo>
                <a:cubicBezTo>
                  <a:pt x="6690" y="2278"/>
                  <a:pt x="6269" y="2165"/>
                  <a:pt x="5863" y="2165"/>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6" name="AutoShape 87"/>
          <p:cNvSpPr>
            <a:spLocks/>
          </p:cNvSpPr>
          <p:nvPr/>
        </p:nvSpPr>
        <p:spPr bwMode="auto">
          <a:xfrm>
            <a:off x="15960871" y="4822548"/>
            <a:ext cx="545013" cy="483139"/>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7" name="AutoShape 88"/>
          <p:cNvSpPr>
            <a:spLocks/>
          </p:cNvSpPr>
          <p:nvPr/>
        </p:nvSpPr>
        <p:spPr bwMode="auto">
          <a:xfrm>
            <a:off x="6687178" y="4808965"/>
            <a:ext cx="497455"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237" y="10309"/>
                </a:moveTo>
                <a:cubicBezTo>
                  <a:pt x="21330" y="10579"/>
                  <a:pt x="21413" y="10917"/>
                  <a:pt x="21487" y="11320"/>
                </a:cubicBezTo>
                <a:cubicBezTo>
                  <a:pt x="21563" y="11725"/>
                  <a:pt x="21599" y="12080"/>
                  <a:pt x="21599" y="12392"/>
                </a:cubicBezTo>
                <a:lnTo>
                  <a:pt x="21599" y="20504"/>
                </a:lnTo>
                <a:cubicBezTo>
                  <a:pt x="21599" y="20812"/>
                  <a:pt x="21511" y="21077"/>
                  <a:pt x="21335" y="21285"/>
                </a:cubicBezTo>
                <a:cubicBezTo>
                  <a:pt x="21159" y="21497"/>
                  <a:pt x="20951" y="21599"/>
                  <a:pt x="20708" y="21599"/>
                </a:cubicBezTo>
                <a:lnTo>
                  <a:pt x="913" y="21599"/>
                </a:lnTo>
                <a:cubicBezTo>
                  <a:pt x="656" y="21599"/>
                  <a:pt x="438" y="21497"/>
                  <a:pt x="261" y="21285"/>
                </a:cubicBezTo>
                <a:cubicBezTo>
                  <a:pt x="88" y="21077"/>
                  <a:pt x="0" y="20815"/>
                  <a:pt x="0" y="20504"/>
                </a:cubicBezTo>
                <a:lnTo>
                  <a:pt x="0" y="12392"/>
                </a:lnTo>
                <a:cubicBezTo>
                  <a:pt x="0" y="12080"/>
                  <a:pt x="34" y="11725"/>
                  <a:pt x="105" y="11320"/>
                </a:cubicBezTo>
                <a:cubicBezTo>
                  <a:pt x="176" y="10917"/>
                  <a:pt x="261" y="10579"/>
                  <a:pt x="362" y="10309"/>
                </a:cubicBezTo>
                <a:lnTo>
                  <a:pt x="3691" y="984"/>
                </a:lnTo>
                <a:cubicBezTo>
                  <a:pt x="3787" y="714"/>
                  <a:pt x="3958" y="478"/>
                  <a:pt x="4208" y="287"/>
                </a:cubicBezTo>
                <a:cubicBezTo>
                  <a:pt x="4455" y="94"/>
                  <a:pt x="4705" y="0"/>
                  <a:pt x="4945" y="0"/>
                </a:cubicBezTo>
                <a:lnTo>
                  <a:pt x="16654" y="0"/>
                </a:lnTo>
                <a:cubicBezTo>
                  <a:pt x="16897" y="0"/>
                  <a:pt x="17141" y="93"/>
                  <a:pt x="17391" y="287"/>
                </a:cubicBezTo>
                <a:cubicBezTo>
                  <a:pt x="17643" y="478"/>
                  <a:pt x="17815" y="714"/>
                  <a:pt x="17908" y="984"/>
                </a:cubicBezTo>
                <a:lnTo>
                  <a:pt x="21237" y="10309"/>
                </a:lnTo>
                <a:close/>
                <a:moveTo>
                  <a:pt x="2834" y="11602"/>
                </a:moveTo>
                <a:cubicBezTo>
                  <a:pt x="2820" y="11622"/>
                  <a:pt x="2812" y="11657"/>
                  <a:pt x="2812" y="11707"/>
                </a:cubicBezTo>
                <a:cubicBezTo>
                  <a:pt x="2812" y="11760"/>
                  <a:pt x="2805" y="11804"/>
                  <a:pt x="2788" y="11840"/>
                </a:cubicBezTo>
                <a:lnTo>
                  <a:pt x="7324" y="11840"/>
                </a:lnTo>
                <a:lnTo>
                  <a:pt x="8661" y="15092"/>
                </a:lnTo>
                <a:lnTo>
                  <a:pt x="13149" y="15092"/>
                </a:lnTo>
                <a:lnTo>
                  <a:pt x="14519" y="11840"/>
                </a:lnTo>
                <a:lnTo>
                  <a:pt x="18821" y="11840"/>
                </a:lnTo>
                <a:cubicBezTo>
                  <a:pt x="18804" y="11804"/>
                  <a:pt x="18799" y="11760"/>
                  <a:pt x="18799" y="11707"/>
                </a:cubicBezTo>
                <a:cubicBezTo>
                  <a:pt x="18799" y="11657"/>
                  <a:pt x="18791" y="11610"/>
                  <a:pt x="18777" y="11575"/>
                </a:cubicBezTo>
                <a:lnTo>
                  <a:pt x="15773" y="3220"/>
                </a:lnTo>
                <a:lnTo>
                  <a:pt x="5838" y="3220"/>
                </a:lnTo>
                <a:lnTo>
                  <a:pt x="2834" y="11602"/>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8" name="AutoShape 89"/>
          <p:cNvSpPr>
            <a:spLocks/>
          </p:cNvSpPr>
          <p:nvPr/>
        </p:nvSpPr>
        <p:spPr bwMode="auto">
          <a:xfrm>
            <a:off x="7826350" y="4822451"/>
            <a:ext cx="547201" cy="5335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79"/>
                  <a:pt x="15013" y="844"/>
                </a:cubicBezTo>
                <a:cubicBezTo>
                  <a:pt x="16321" y="1409"/>
                  <a:pt x="17465" y="2177"/>
                  <a:pt x="18449" y="3157"/>
                </a:cubicBezTo>
                <a:cubicBezTo>
                  <a:pt x="19432" y="4134"/>
                  <a:pt x="20204" y="5277"/>
                  <a:pt x="20760" y="6588"/>
                </a:cubicBezTo>
                <a:cubicBezTo>
                  <a:pt x="21323" y="7901"/>
                  <a:pt x="21599" y="9304"/>
                  <a:pt x="21599" y="10801"/>
                </a:cubicBezTo>
                <a:cubicBezTo>
                  <a:pt x="21599" y="12295"/>
                  <a:pt x="21323" y="13698"/>
                  <a:pt x="20760" y="15009"/>
                </a:cubicBezTo>
                <a:cubicBezTo>
                  <a:pt x="20204" y="16322"/>
                  <a:pt x="19432" y="17465"/>
                  <a:pt x="18449" y="18445"/>
                </a:cubicBezTo>
                <a:cubicBezTo>
                  <a:pt x="17465" y="19422"/>
                  <a:pt x="16321" y="20193"/>
                  <a:pt x="15013" y="20755"/>
                </a:cubicBezTo>
                <a:cubicBezTo>
                  <a:pt x="13704" y="21320"/>
                  <a:pt x="12303" y="21599"/>
                  <a:pt x="10805" y="21599"/>
                </a:cubicBezTo>
                <a:cubicBezTo>
                  <a:pt x="9310" y="21599"/>
                  <a:pt x="7906" y="21320"/>
                  <a:pt x="6595" y="20755"/>
                </a:cubicBezTo>
                <a:cubicBezTo>
                  <a:pt x="5281" y="20193"/>
                  <a:pt x="4136" y="19422"/>
                  <a:pt x="3156" y="18445"/>
                </a:cubicBezTo>
                <a:cubicBezTo>
                  <a:pt x="2178" y="17465"/>
                  <a:pt x="1407" y="16322"/>
                  <a:pt x="844" y="15009"/>
                </a:cubicBezTo>
                <a:cubicBezTo>
                  <a:pt x="279" y="13698"/>
                  <a:pt x="0" y="12295"/>
                  <a:pt x="0" y="10801"/>
                </a:cubicBezTo>
                <a:cubicBezTo>
                  <a:pt x="0" y="9304"/>
                  <a:pt x="279" y="7901"/>
                  <a:pt x="844" y="6588"/>
                </a:cubicBezTo>
                <a:cubicBezTo>
                  <a:pt x="1407" y="5277"/>
                  <a:pt x="2178" y="4134"/>
                  <a:pt x="3156" y="3157"/>
                </a:cubicBezTo>
                <a:cubicBezTo>
                  <a:pt x="4136" y="2177"/>
                  <a:pt x="5281" y="1409"/>
                  <a:pt x="6595" y="844"/>
                </a:cubicBezTo>
                <a:cubicBezTo>
                  <a:pt x="7906" y="279"/>
                  <a:pt x="9308" y="0"/>
                  <a:pt x="10805" y="0"/>
                </a:cubicBezTo>
                <a:moveTo>
                  <a:pt x="14063" y="15898"/>
                </a:moveTo>
                <a:cubicBezTo>
                  <a:pt x="14063" y="15635"/>
                  <a:pt x="13936" y="15506"/>
                  <a:pt x="13685" y="15506"/>
                </a:cubicBezTo>
                <a:lnTo>
                  <a:pt x="12631" y="15506"/>
                </a:lnTo>
                <a:lnTo>
                  <a:pt x="12631" y="7703"/>
                </a:lnTo>
                <a:cubicBezTo>
                  <a:pt x="12631" y="7596"/>
                  <a:pt x="12597" y="7497"/>
                  <a:pt x="12520" y="7415"/>
                </a:cubicBezTo>
                <a:cubicBezTo>
                  <a:pt x="12450" y="7328"/>
                  <a:pt x="12354" y="7285"/>
                  <a:pt x="12238" y="7285"/>
                </a:cubicBezTo>
                <a:lnTo>
                  <a:pt x="8140" y="7285"/>
                </a:lnTo>
                <a:cubicBezTo>
                  <a:pt x="8033" y="7285"/>
                  <a:pt x="7937" y="7328"/>
                  <a:pt x="7861" y="7407"/>
                </a:cubicBezTo>
                <a:cubicBezTo>
                  <a:pt x="7784" y="7486"/>
                  <a:pt x="7745" y="7585"/>
                  <a:pt x="7745" y="7703"/>
                </a:cubicBezTo>
                <a:lnTo>
                  <a:pt x="7745" y="9581"/>
                </a:lnTo>
                <a:cubicBezTo>
                  <a:pt x="7745" y="9844"/>
                  <a:pt x="7878" y="9973"/>
                  <a:pt x="8140" y="9973"/>
                </a:cubicBezTo>
                <a:lnTo>
                  <a:pt x="9302" y="9973"/>
                </a:lnTo>
                <a:lnTo>
                  <a:pt x="9302" y="15505"/>
                </a:lnTo>
                <a:lnTo>
                  <a:pt x="8248" y="15505"/>
                </a:lnTo>
                <a:cubicBezTo>
                  <a:pt x="8140" y="15505"/>
                  <a:pt x="8042" y="15545"/>
                  <a:pt x="7962" y="15618"/>
                </a:cubicBezTo>
                <a:cubicBezTo>
                  <a:pt x="7883" y="15695"/>
                  <a:pt x="7841" y="15788"/>
                  <a:pt x="7841" y="15898"/>
                </a:cubicBezTo>
                <a:lnTo>
                  <a:pt x="7841" y="17776"/>
                </a:lnTo>
                <a:cubicBezTo>
                  <a:pt x="7841" y="17883"/>
                  <a:pt x="7883" y="17982"/>
                  <a:pt x="7962" y="18064"/>
                </a:cubicBezTo>
                <a:cubicBezTo>
                  <a:pt x="8042" y="18154"/>
                  <a:pt x="8140" y="18194"/>
                  <a:pt x="8248" y="18194"/>
                </a:cubicBezTo>
                <a:lnTo>
                  <a:pt x="13685" y="18194"/>
                </a:lnTo>
                <a:cubicBezTo>
                  <a:pt x="13795" y="18194"/>
                  <a:pt x="13882" y="18154"/>
                  <a:pt x="13956" y="18064"/>
                </a:cubicBezTo>
                <a:cubicBezTo>
                  <a:pt x="14029" y="17982"/>
                  <a:pt x="14063" y="17883"/>
                  <a:pt x="14063" y="17776"/>
                </a:cubicBezTo>
                <a:lnTo>
                  <a:pt x="14063" y="15898"/>
                </a:lnTo>
                <a:close/>
                <a:moveTo>
                  <a:pt x="9276" y="5622"/>
                </a:moveTo>
                <a:cubicBezTo>
                  <a:pt x="9276" y="5729"/>
                  <a:pt x="9322" y="5825"/>
                  <a:pt x="9406" y="5916"/>
                </a:cubicBezTo>
                <a:cubicBezTo>
                  <a:pt x="9491" y="5997"/>
                  <a:pt x="9590" y="6040"/>
                  <a:pt x="9695" y="6040"/>
                </a:cubicBezTo>
                <a:lnTo>
                  <a:pt x="12241" y="6040"/>
                </a:lnTo>
                <a:cubicBezTo>
                  <a:pt x="12351" y="6040"/>
                  <a:pt x="12441" y="5997"/>
                  <a:pt x="12515" y="5916"/>
                </a:cubicBezTo>
                <a:cubicBezTo>
                  <a:pt x="12594" y="5825"/>
                  <a:pt x="12633" y="5729"/>
                  <a:pt x="12633" y="5622"/>
                </a:cubicBezTo>
                <a:lnTo>
                  <a:pt x="12633" y="3377"/>
                </a:lnTo>
                <a:cubicBezTo>
                  <a:pt x="12633" y="3117"/>
                  <a:pt x="12503" y="2984"/>
                  <a:pt x="12241" y="2984"/>
                </a:cubicBezTo>
                <a:lnTo>
                  <a:pt x="9695" y="2984"/>
                </a:lnTo>
                <a:cubicBezTo>
                  <a:pt x="9590" y="2984"/>
                  <a:pt x="9491" y="3024"/>
                  <a:pt x="9406" y="3100"/>
                </a:cubicBezTo>
                <a:cubicBezTo>
                  <a:pt x="9322" y="3179"/>
                  <a:pt x="9276" y="3270"/>
                  <a:pt x="9276" y="3377"/>
                </a:cubicBezTo>
                <a:lnTo>
                  <a:pt x="9276" y="5622"/>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9" name="AutoShape 90"/>
          <p:cNvSpPr>
            <a:spLocks/>
          </p:cNvSpPr>
          <p:nvPr/>
        </p:nvSpPr>
        <p:spPr bwMode="auto">
          <a:xfrm>
            <a:off x="9026311" y="4808965"/>
            <a:ext cx="545013" cy="531453"/>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0" name="AutoShape 91"/>
          <p:cNvSpPr>
            <a:spLocks/>
          </p:cNvSpPr>
          <p:nvPr/>
        </p:nvSpPr>
        <p:spPr bwMode="auto">
          <a:xfrm>
            <a:off x="10211151" y="4808965"/>
            <a:ext cx="495466" cy="531453"/>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1" name="AutoShape 92"/>
          <p:cNvSpPr>
            <a:spLocks/>
          </p:cNvSpPr>
          <p:nvPr/>
        </p:nvSpPr>
        <p:spPr bwMode="auto">
          <a:xfrm>
            <a:off x="11411016" y="4822451"/>
            <a:ext cx="636898" cy="5335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287" y="12517"/>
                </a:moveTo>
                <a:cubicBezTo>
                  <a:pt x="14687" y="12517"/>
                  <a:pt x="15037" y="12647"/>
                  <a:pt x="15346" y="12910"/>
                </a:cubicBezTo>
                <a:lnTo>
                  <a:pt x="20700" y="17164"/>
                </a:lnTo>
                <a:cubicBezTo>
                  <a:pt x="20976" y="17407"/>
                  <a:pt x="21197" y="17703"/>
                  <a:pt x="21357" y="18051"/>
                </a:cubicBezTo>
                <a:cubicBezTo>
                  <a:pt x="21517" y="18398"/>
                  <a:pt x="21599" y="18779"/>
                  <a:pt x="21599" y="19191"/>
                </a:cubicBezTo>
                <a:cubicBezTo>
                  <a:pt x="21599" y="19860"/>
                  <a:pt x="21402" y="20428"/>
                  <a:pt x="21006" y="20896"/>
                </a:cubicBezTo>
                <a:cubicBezTo>
                  <a:pt x="20613" y="21365"/>
                  <a:pt x="20143" y="21599"/>
                  <a:pt x="19594" y="21599"/>
                </a:cubicBezTo>
                <a:cubicBezTo>
                  <a:pt x="19182" y="21599"/>
                  <a:pt x="18810" y="21458"/>
                  <a:pt x="18478" y="21179"/>
                </a:cubicBezTo>
                <a:lnTo>
                  <a:pt x="13128" y="16924"/>
                </a:lnTo>
                <a:cubicBezTo>
                  <a:pt x="12599" y="16498"/>
                  <a:pt x="12319" y="15908"/>
                  <a:pt x="12281" y="15154"/>
                </a:cubicBezTo>
                <a:lnTo>
                  <a:pt x="9713" y="13096"/>
                </a:lnTo>
                <a:lnTo>
                  <a:pt x="8518" y="15233"/>
                </a:lnTo>
                <a:cubicBezTo>
                  <a:pt x="8412" y="15411"/>
                  <a:pt x="8273" y="15504"/>
                  <a:pt x="8101" y="15504"/>
                </a:cubicBezTo>
                <a:cubicBezTo>
                  <a:pt x="7995" y="15504"/>
                  <a:pt x="7901" y="15468"/>
                  <a:pt x="7819" y="15397"/>
                </a:cubicBezTo>
                <a:cubicBezTo>
                  <a:pt x="8233" y="15747"/>
                  <a:pt x="8445" y="16199"/>
                  <a:pt x="8452" y="16746"/>
                </a:cubicBezTo>
                <a:cubicBezTo>
                  <a:pt x="8452" y="16972"/>
                  <a:pt x="8412" y="17187"/>
                  <a:pt x="8334" y="17390"/>
                </a:cubicBezTo>
                <a:cubicBezTo>
                  <a:pt x="8254" y="17591"/>
                  <a:pt x="8150" y="17777"/>
                  <a:pt x="8016" y="17944"/>
                </a:cubicBezTo>
                <a:cubicBezTo>
                  <a:pt x="7884" y="18107"/>
                  <a:pt x="7736" y="18240"/>
                  <a:pt x="7567" y="18342"/>
                </a:cubicBezTo>
                <a:cubicBezTo>
                  <a:pt x="7395" y="18440"/>
                  <a:pt x="7221" y="18488"/>
                  <a:pt x="7042" y="18488"/>
                </a:cubicBezTo>
                <a:cubicBezTo>
                  <a:pt x="6781" y="18488"/>
                  <a:pt x="6545" y="18409"/>
                  <a:pt x="6343" y="18246"/>
                </a:cubicBezTo>
                <a:lnTo>
                  <a:pt x="550" y="13627"/>
                </a:lnTo>
                <a:cubicBezTo>
                  <a:pt x="183" y="13328"/>
                  <a:pt x="0" y="12915"/>
                  <a:pt x="0" y="12379"/>
                </a:cubicBezTo>
                <a:cubicBezTo>
                  <a:pt x="0" y="11939"/>
                  <a:pt x="136" y="11529"/>
                  <a:pt x="416" y="11151"/>
                </a:cubicBezTo>
                <a:cubicBezTo>
                  <a:pt x="694" y="10773"/>
                  <a:pt x="1023" y="10581"/>
                  <a:pt x="1407" y="10581"/>
                </a:cubicBezTo>
                <a:cubicBezTo>
                  <a:pt x="1673" y="10581"/>
                  <a:pt x="1925" y="10682"/>
                  <a:pt x="2174" y="10880"/>
                </a:cubicBezTo>
                <a:cubicBezTo>
                  <a:pt x="2024" y="10756"/>
                  <a:pt x="1944" y="10586"/>
                  <a:pt x="1939" y="10380"/>
                </a:cubicBezTo>
                <a:cubicBezTo>
                  <a:pt x="1939" y="10310"/>
                  <a:pt x="1967" y="10202"/>
                  <a:pt x="2026" y="10058"/>
                </a:cubicBezTo>
                <a:lnTo>
                  <a:pt x="5792" y="3271"/>
                </a:lnTo>
                <a:cubicBezTo>
                  <a:pt x="5898" y="3094"/>
                  <a:pt x="6034" y="2998"/>
                  <a:pt x="6209" y="2989"/>
                </a:cubicBezTo>
                <a:cubicBezTo>
                  <a:pt x="6329" y="2989"/>
                  <a:pt x="6418" y="3029"/>
                  <a:pt x="6479" y="3111"/>
                </a:cubicBezTo>
                <a:cubicBezTo>
                  <a:pt x="6293" y="2947"/>
                  <a:pt x="6140" y="2755"/>
                  <a:pt x="6027" y="2529"/>
                </a:cubicBezTo>
                <a:cubicBezTo>
                  <a:pt x="5914" y="2303"/>
                  <a:pt x="5860" y="2052"/>
                  <a:pt x="5860" y="1770"/>
                </a:cubicBezTo>
                <a:cubicBezTo>
                  <a:pt x="5860" y="1329"/>
                  <a:pt x="6001" y="926"/>
                  <a:pt x="6289" y="556"/>
                </a:cubicBezTo>
                <a:cubicBezTo>
                  <a:pt x="6573" y="189"/>
                  <a:pt x="6898" y="0"/>
                  <a:pt x="7268" y="0"/>
                </a:cubicBezTo>
                <a:cubicBezTo>
                  <a:pt x="7515" y="0"/>
                  <a:pt x="7750" y="90"/>
                  <a:pt x="7964" y="259"/>
                </a:cubicBezTo>
                <a:lnTo>
                  <a:pt x="13757" y="4881"/>
                </a:lnTo>
                <a:cubicBezTo>
                  <a:pt x="13931" y="5025"/>
                  <a:pt x="14065" y="5205"/>
                  <a:pt x="14162" y="5426"/>
                </a:cubicBezTo>
                <a:cubicBezTo>
                  <a:pt x="14258" y="5646"/>
                  <a:pt x="14310" y="5889"/>
                  <a:pt x="14310" y="6151"/>
                </a:cubicBezTo>
                <a:cubicBezTo>
                  <a:pt x="14310" y="6374"/>
                  <a:pt x="14270" y="6594"/>
                  <a:pt x="14190" y="6806"/>
                </a:cubicBezTo>
                <a:cubicBezTo>
                  <a:pt x="14112" y="7021"/>
                  <a:pt x="14014" y="7204"/>
                  <a:pt x="13891" y="7368"/>
                </a:cubicBezTo>
                <a:cubicBezTo>
                  <a:pt x="13771" y="7529"/>
                  <a:pt x="13623" y="7662"/>
                  <a:pt x="13442" y="7763"/>
                </a:cubicBezTo>
                <a:cubicBezTo>
                  <a:pt x="13260" y="7871"/>
                  <a:pt x="13081" y="7921"/>
                  <a:pt x="12900" y="7921"/>
                </a:cubicBezTo>
                <a:cubicBezTo>
                  <a:pt x="12655" y="7921"/>
                  <a:pt x="12397" y="7820"/>
                  <a:pt x="12135" y="7611"/>
                </a:cubicBezTo>
                <a:cubicBezTo>
                  <a:pt x="12284" y="7738"/>
                  <a:pt x="12366" y="7902"/>
                  <a:pt x="12373" y="8111"/>
                </a:cubicBezTo>
                <a:cubicBezTo>
                  <a:pt x="12373" y="8238"/>
                  <a:pt x="12342" y="8348"/>
                  <a:pt x="12281" y="8449"/>
                </a:cubicBezTo>
                <a:lnTo>
                  <a:pt x="11100" y="10581"/>
                </a:lnTo>
                <a:lnTo>
                  <a:pt x="13656" y="12625"/>
                </a:lnTo>
                <a:cubicBezTo>
                  <a:pt x="13762" y="12588"/>
                  <a:pt x="13865" y="12563"/>
                  <a:pt x="13971" y="12546"/>
                </a:cubicBezTo>
                <a:cubicBezTo>
                  <a:pt x="14077" y="12526"/>
                  <a:pt x="14183" y="12517"/>
                  <a:pt x="14287" y="12517"/>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2" name="AutoShape 93"/>
          <p:cNvSpPr>
            <a:spLocks/>
          </p:cNvSpPr>
          <p:nvPr/>
        </p:nvSpPr>
        <p:spPr bwMode="auto">
          <a:xfrm>
            <a:off x="16927422" y="4836131"/>
            <a:ext cx="495466" cy="485079"/>
          </a:xfrm>
          <a:custGeom>
            <a:avLst/>
            <a:gdLst>
              <a:gd name="T0" fmla="+- 0 10794 7"/>
              <a:gd name="T1" fmla="*/ T0 w 21575"/>
              <a:gd name="T2" fmla="*/ 10800 h 21600"/>
              <a:gd name="T3" fmla="+- 0 10794 7"/>
              <a:gd name="T4" fmla="*/ T3 w 21575"/>
              <a:gd name="T5" fmla="*/ 10800 h 21600"/>
              <a:gd name="T6" fmla="+- 0 10794 7"/>
              <a:gd name="T7" fmla="*/ T6 w 21575"/>
              <a:gd name="T8" fmla="*/ 10800 h 21600"/>
              <a:gd name="T9" fmla="+- 0 10794 7"/>
              <a:gd name="T10" fmla="*/ T9 w 21575"/>
              <a:gd name="T11" fmla="*/ 10800 h 21600"/>
            </a:gdLst>
            <a:ahLst/>
            <a:cxnLst>
              <a:cxn ang="0">
                <a:pos x="T1" y="T2"/>
              </a:cxn>
              <a:cxn ang="0">
                <a:pos x="T4" y="T5"/>
              </a:cxn>
              <a:cxn ang="0">
                <a:pos x="T7" y="T8"/>
              </a:cxn>
              <a:cxn ang="0">
                <a:pos x="T10" y="T11"/>
              </a:cxn>
            </a:cxnLst>
            <a:rect l="0" t="0" r="r" b="b"/>
            <a:pathLst>
              <a:path w="21575" h="21600">
                <a:moveTo>
                  <a:pt x="12386" y="0"/>
                </a:moveTo>
                <a:lnTo>
                  <a:pt x="12386" y="0"/>
                </a:lnTo>
                <a:cubicBezTo>
                  <a:pt x="12913" y="0"/>
                  <a:pt x="13415" y="44"/>
                  <a:pt x="13894" y="126"/>
                </a:cubicBezTo>
                <a:cubicBezTo>
                  <a:pt x="14374" y="211"/>
                  <a:pt x="14850" y="305"/>
                  <a:pt x="15324" y="407"/>
                </a:cubicBezTo>
                <a:cubicBezTo>
                  <a:pt x="15691" y="481"/>
                  <a:pt x="16070" y="551"/>
                  <a:pt x="16465" y="619"/>
                </a:cubicBezTo>
                <a:cubicBezTo>
                  <a:pt x="16860" y="683"/>
                  <a:pt x="17275" y="716"/>
                  <a:pt x="17713" y="716"/>
                </a:cubicBezTo>
                <a:lnTo>
                  <a:pt x="17741" y="716"/>
                </a:lnTo>
                <a:cubicBezTo>
                  <a:pt x="17999" y="716"/>
                  <a:pt x="18279" y="692"/>
                  <a:pt x="18579" y="648"/>
                </a:cubicBezTo>
                <a:cubicBezTo>
                  <a:pt x="18876" y="601"/>
                  <a:pt x="19176" y="575"/>
                  <a:pt x="19470" y="575"/>
                </a:cubicBezTo>
                <a:cubicBezTo>
                  <a:pt x="19695" y="575"/>
                  <a:pt x="19899" y="604"/>
                  <a:pt x="20079" y="660"/>
                </a:cubicBezTo>
                <a:cubicBezTo>
                  <a:pt x="20267" y="715"/>
                  <a:pt x="20409" y="833"/>
                  <a:pt x="20516" y="1012"/>
                </a:cubicBezTo>
                <a:cubicBezTo>
                  <a:pt x="20723" y="1299"/>
                  <a:pt x="20841" y="1637"/>
                  <a:pt x="20866" y="2018"/>
                </a:cubicBezTo>
                <a:cubicBezTo>
                  <a:pt x="20894" y="2393"/>
                  <a:pt x="20883" y="2751"/>
                  <a:pt x="20841" y="3077"/>
                </a:cubicBezTo>
                <a:cubicBezTo>
                  <a:pt x="20802" y="3403"/>
                  <a:pt x="20768" y="3734"/>
                  <a:pt x="20732" y="4075"/>
                </a:cubicBezTo>
                <a:cubicBezTo>
                  <a:pt x="20698" y="4412"/>
                  <a:pt x="20704" y="4746"/>
                  <a:pt x="20757" y="5081"/>
                </a:cubicBezTo>
                <a:cubicBezTo>
                  <a:pt x="20796" y="5301"/>
                  <a:pt x="20847" y="5483"/>
                  <a:pt x="20911" y="5638"/>
                </a:cubicBezTo>
                <a:cubicBezTo>
                  <a:pt x="20979" y="5794"/>
                  <a:pt x="21049" y="5964"/>
                  <a:pt x="21119" y="6152"/>
                </a:cubicBezTo>
                <a:cubicBezTo>
                  <a:pt x="21194" y="6319"/>
                  <a:pt x="21242" y="6509"/>
                  <a:pt x="21267" y="6712"/>
                </a:cubicBezTo>
                <a:cubicBezTo>
                  <a:pt x="21295" y="6917"/>
                  <a:pt x="21326" y="7117"/>
                  <a:pt x="21363" y="7301"/>
                </a:cubicBezTo>
                <a:cubicBezTo>
                  <a:pt x="21525" y="8275"/>
                  <a:pt x="21592" y="9191"/>
                  <a:pt x="21570" y="10050"/>
                </a:cubicBezTo>
                <a:cubicBezTo>
                  <a:pt x="21548" y="10904"/>
                  <a:pt x="21444" y="11702"/>
                  <a:pt x="21262" y="12444"/>
                </a:cubicBezTo>
                <a:cubicBezTo>
                  <a:pt x="21079" y="13183"/>
                  <a:pt x="20827" y="13876"/>
                  <a:pt x="20505" y="14530"/>
                </a:cubicBezTo>
                <a:cubicBezTo>
                  <a:pt x="20182" y="15178"/>
                  <a:pt x="19818" y="15800"/>
                  <a:pt x="19417" y="16390"/>
                </a:cubicBezTo>
                <a:cubicBezTo>
                  <a:pt x="19086" y="16847"/>
                  <a:pt x="18733" y="17302"/>
                  <a:pt x="18357" y="17760"/>
                </a:cubicBezTo>
                <a:cubicBezTo>
                  <a:pt x="17982" y="18214"/>
                  <a:pt x="17570" y="18640"/>
                  <a:pt x="17121" y="19044"/>
                </a:cubicBezTo>
                <a:cubicBezTo>
                  <a:pt x="16673" y="19446"/>
                  <a:pt x="16182" y="19807"/>
                  <a:pt x="15638" y="20130"/>
                </a:cubicBezTo>
                <a:cubicBezTo>
                  <a:pt x="15097" y="20456"/>
                  <a:pt x="14494" y="20731"/>
                  <a:pt x="13836" y="20966"/>
                </a:cubicBezTo>
                <a:cubicBezTo>
                  <a:pt x="13152" y="21218"/>
                  <a:pt x="12445" y="21379"/>
                  <a:pt x="11708" y="21447"/>
                </a:cubicBezTo>
                <a:cubicBezTo>
                  <a:pt x="10968" y="21509"/>
                  <a:pt x="10258" y="21561"/>
                  <a:pt x="9580" y="21599"/>
                </a:cubicBezTo>
                <a:lnTo>
                  <a:pt x="9165" y="21599"/>
                </a:lnTo>
                <a:cubicBezTo>
                  <a:pt x="8234" y="21599"/>
                  <a:pt x="7363" y="21520"/>
                  <a:pt x="6555" y="21365"/>
                </a:cubicBezTo>
                <a:cubicBezTo>
                  <a:pt x="5745" y="21212"/>
                  <a:pt x="4882" y="21136"/>
                  <a:pt x="3970" y="21136"/>
                </a:cubicBezTo>
                <a:lnTo>
                  <a:pt x="3917" y="21136"/>
                </a:lnTo>
                <a:cubicBezTo>
                  <a:pt x="3603" y="21136"/>
                  <a:pt x="3258" y="21186"/>
                  <a:pt x="2880" y="21283"/>
                </a:cubicBezTo>
                <a:cubicBezTo>
                  <a:pt x="2510" y="21382"/>
                  <a:pt x="2137" y="21441"/>
                  <a:pt x="1770" y="21456"/>
                </a:cubicBezTo>
                <a:lnTo>
                  <a:pt x="1742" y="21456"/>
                </a:lnTo>
                <a:cubicBezTo>
                  <a:pt x="1411" y="21456"/>
                  <a:pt x="1117" y="21377"/>
                  <a:pt x="864" y="21212"/>
                </a:cubicBezTo>
                <a:cubicBezTo>
                  <a:pt x="609" y="21051"/>
                  <a:pt x="416" y="20848"/>
                  <a:pt x="292" y="20614"/>
                </a:cubicBezTo>
                <a:cubicBezTo>
                  <a:pt x="113" y="20288"/>
                  <a:pt x="35" y="19951"/>
                  <a:pt x="57" y="19599"/>
                </a:cubicBezTo>
                <a:cubicBezTo>
                  <a:pt x="79" y="19247"/>
                  <a:pt x="138" y="18924"/>
                  <a:pt x="225" y="18637"/>
                </a:cubicBezTo>
                <a:cubicBezTo>
                  <a:pt x="312" y="18346"/>
                  <a:pt x="363" y="18035"/>
                  <a:pt x="368" y="17701"/>
                </a:cubicBezTo>
                <a:cubicBezTo>
                  <a:pt x="371" y="17369"/>
                  <a:pt x="349" y="17017"/>
                  <a:pt x="298" y="16642"/>
                </a:cubicBezTo>
                <a:cubicBezTo>
                  <a:pt x="250" y="16266"/>
                  <a:pt x="192" y="15888"/>
                  <a:pt x="133" y="15503"/>
                </a:cubicBezTo>
                <a:cubicBezTo>
                  <a:pt x="68" y="15119"/>
                  <a:pt x="29" y="14735"/>
                  <a:pt x="12" y="14353"/>
                </a:cubicBezTo>
                <a:cubicBezTo>
                  <a:pt x="-7" y="14025"/>
                  <a:pt x="-5" y="13705"/>
                  <a:pt x="23" y="13388"/>
                </a:cubicBezTo>
                <a:cubicBezTo>
                  <a:pt x="51" y="13077"/>
                  <a:pt x="82" y="12728"/>
                  <a:pt x="119" y="12344"/>
                </a:cubicBezTo>
                <a:cubicBezTo>
                  <a:pt x="155" y="12018"/>
                  <a:pt x="186" y="11678"/>
                  <a:pt x="211" y="11332"/>
                </a:cubicBezTo>
                <a:cubicBezTo>
                  <a:pt x="239" y="10986"/>
                  <a:pt x="284" y="10681"/>
                  <a:pt x="346" y="10405"/>
                </a:cubicBezTo>
                <a:cubicBezTo>
                  <a:pt x="472" y="9789"/>
                  <a:pt x="609" y="9190"/>
                  <a:pt x="758" y="8610"/>
                </a:cubicBezTo>
                <a:cubicBezTo>
                  <a:pt x="904" y="8026"/>
                  <a:pt x="1103" y="7483"/>
                  <a:pt x="1352" y="6967"/>
                </a:cubicBezTo>
                <a:cubicBezTo>
                  <a:pt x="1532" y="6583"/>
                  <a:pt x="1731" y="6201"/>
                  <a:pt x="1955" y="5826"/>
                </a:cubicBezTo>
                <a:cubicBezTo>
                  <a:pt x="2179" y="5453"/>
                  <a:pt x="2420" y="5080"/>
                  <a:pt x="2681" y="4717"/>
                </a:cubicBezTo>
                <a:cubicBezTo>
                  <a:pt x="2771" y="4588"/>
                  <a:pt x="2866" y="4473"/>
                  <a:pt x="2964" y="4374"/>
                </a:cubicBezTo>
                <a:cubicBezTo>
                  <a:pt x="3062" y="4277"/>
                  <a:pt x="3169" y="4183"/>
                  <a:pt x="3286" y="4086"/>
                </a:cubicBezTo>
                <a:cubicBezTo>
                  <a:pt x="3491" y="3872"/>
                  <a:pt x="3690" y="3658"/>
                  <a:pt x="3889" y="3449"/>
                </a:cubicBezTo>
                <a:cubicBezTo>
                  <a:pt x="4085" y="3238"/>
                  <a:pt x="4304" y="3036"/>
                  <a:pt x="4545" y="2851"/>
                </a:cubicBezTo>
                <a:cubicBezTo>
                  <a:pt x="4786" y="2663"/>
                  <a:pt x="5044" y="2493"/>
                  <a:pt x="5319" y="2338"/>
                </a:cubicBezTo>
                <a:cubicBezTo>
                  <a:pt x="5591" y="2182"/>
                  <a:pt x="5885" y="2027"/>
                  <a:pt x="6199" y="1868"/>
                </a:cubicBezTo>
                <a:cubicBezTo>
                  <a:pt x="6494" y="1719"/>
                  <a:pt x="6796" y="1581"/>
                  <a:pt x="7102" y="1455"/>
                </a:cubicBezTo>
                <a:cubicBezTo>
                  <a:pt x="7413" y="1329"/>
                  <a:pt x="7733" y="1197"/>
                  <a:pt x="8063" y="1065"/>
                </a:cubicBezTo>
                <a:cubicBezTo>
                  <a:pt x="8691" y="795"/>
                  <a:pt x="9387" y="554"/>
                  <a:pt x="10158" y="349"/>
                </a:cubicBezTo>
                <a:lnTo>
                  <a:pt x="10186" y="323"/>
                </a:lnTo>
                <a:cubicBezTo>
                  <a:pt x="10584" y="211"/>
                  <a:pt x="10968" y="129"/>
                  <a:pt x="11324" y="76"/>
                </a:cubicBezTo>
                <a:cubicBezTo>
                  <a:pt x="11683" y="26"/>
                  <a:pt x="12036" y="0"/>
                  <a:pt x="12386" y="0"/>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3" name="AutoShape 94"/>
          <p:cNvSpPr>
            <a:spLocks/>
          </p:cNvSpPr>
          <p:nvPr/>
        </p:nvSpPr>
        <p:spPr bwMode="auto">
          <a:xfrm>
            <a:off x="18008454" y="4849984"/>
            <a:ext cx="495466" cy="5845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1" y="9829"/>
                </a:moveTo>
                <a:cubicBezTo>
                  <a:pt x="20671" y="9939"/>
                  <a:pt x="20995" y="10131"/>
                  <a:pt x="21232" y="10408"/>
                </a:cubicBezTo>
                <a:cubicBezTo>
                  <a:pt x="21481" y="10681"/>
                  <a:pt x="21599" y="11001"/>
                  <a:pt x="21599" y="11358"/>
                </a:cubicBezTo>
                <a:lnTo>
                  <a:pt x="21599" y="19987"/>
                </a:lnTo>
                <a:cubicBezTo>
                  <a:pt x="21599" y="20419"/>
                  <a:pt x="21398" y="20796"/>
                  <a:pt x="21002" y="21116"/>
                </a:cubicBezTo>
                <a:cubicBezTo>
                  <a:pt x="20606" y="21438"/>
                  <a:pt x="20138" y="21599"/>
                  <a:pt x="19598" y="21599"/>
                </a:cubicBezTo>
                <a:lnTo>
                  <a:pt x="2016" y="21599"/>
                </a:lnTo>
                <a:cubicBezTo>
                  <a:pt x="1476" y="21599"/>
                  <a:pt x="1004" y="21438"/>
                  <a:pt x="604" y="21116"/>
                </a:cubicBezTo>
                <a:cubicBezTo>
                  <a:pt x="198" y="20796"/>
                  <a:pt x="0" y="20419"/>
                  <a:pt x="0" y="19987"/>
                </a:cubicBezTo>
                <a:lnTo>
                  <a:pt x="0" y="11358"/>
                </a:lnTo>
                <a:cubicBezTo>
                  <a:pt x="0" y="11001"/>
                  <a:pt x="122" y="10681"/>
                  <a:pt x="367" y="10408"/>
                </a:cubicBezTo>
                <a:cubicBezTo>
                  <a:pt x="619" y="10131"/>
                  <a:pt x="939" y="9938"/>
                  <a:pt x="1346" y="9829"/>
                </a:cubicBezTo>
                <a:lnTo>
                  <a:pt x="1346" y="7566"/>
                </a:lnTo>
                <a:cubicBezTo>
                  <a:pt x="1346" y="6530"/>
                  <a:pt x="1591" y="5551"/>
                  <a:pt x="2084" y="4632"/>
                </a:cubicBezTo>
                <a:cubicBezTo>
                  <a:pt x="2581" y="3711"/>
                  <a:pt x="3254" y="2908"/>
                  <a:pt x="4108" y="2219"/>
                </a:cubicBezTo>
                <a:cubicBezTo>
                  <a:pt x="4968" y="1531"/>
                  <a:pt x="5973" y="990"/>
                  <a:pt x="7125" y="593"/>
                </a:cubicBezTo>
                <a:cubicBezTo>
                  <a:pt x="8281" y="198"/>
                  <a:pt x="9509" y="0"/>
                  <a:pt x="10809" y="0"/>
                </a:cubicBezTo>
                <a:cubicBezTo>
                  <a:pt x="12105" y="0"/>
                  <a:pt x="13329" y="198"/>
                  <a:pt x="14478" y="593"/>
                </a:cubicBezTo>
                <a:cubicBezTo>
                  <a:pt x="15630" y="990"/>
                  <a:pt x="16634" y="1531"/>
                  <a:pt x="17495" y="2219"/>
                </a:cubicBezTo>
                <a:cubicBezTo>
                  <a:pt x="18355" y="2908"/>
                  <a:pt x="19036" y="3714"/>
                  <a:pt x="19533" y="4641"/>
                </a:cubicBezTo>
                <a:cubicBezTo>
                  <a:pt x="20022" y="5562"/>
                  <a:pt x="20271" y="6538"/>
                  <a:pt x="20271" y="7566"/>
                </a:cubicBezTo>
                <a:lnTo>
                  <a:pt x="20271" y="9829"/>
                </a:lnTo>
                <a:close/>
                <a:moveTo>
                  <a:pt x="16202" y="7566"/>
                </a:moveTo>
                <a:cubicBezTo>
                  <a:pt x="16202" y="6961"/>
                  <a:pt x="16062" y="6394"/>
                  <a:pt x="15781" y="5870"/>
                </a:cubicBezTo>
                <a:cubicBezTo>
                  <a:pt x="15496" y="5349"/>
                  <a:pt x="15108" y="4894"/>
                  <a:pt x="14614" y="4508"/>
                </a:cubicBezTo>
                <a:cubicBezTo>
                  <a:pt x="14125" y="4123"/>
                  <a:pt x="13545" y="3817"/>
                  <a:pt x="12886" y="3593"/>
                </a:cubicBezTo>
                <a:cubicBezTo>
                  <a:pt x="12224" y="3365"/>
                  <a:pt x="11532" y="3253"/>
                  <a:pt x="10809" y="3253"/>
                </a:cubicBezTo>
                <a:cubicBezTo>
                  <a:pt x="10049" y="3253"/>
                  <a:pt x="9347" y="3365"/>
                  <a:pt x="8706" y="3593"/>
                </a:cubicBezTo>
                <a:cubicBezTo>
                  <a:pt x="8061" y="3817"/>
                  <a:pt x="7489" y="4123"/>
                  <a:pt x="6988" y="4508"/>
                </a:cubicBezTo>
                <a:cubicBezTo>
                  <a:pt x="6488" y="4894"/>
                  <a:pt x="6099" y="5352"/>
                  <a:pt x="5818" y="5879"/>
                </a:cubicBezTo>
                <a:cubicBezTo>
                  <a:pt x="5537" y="6406"/>
                  <a:pt x="5397" y="6970"/>
                  <a:pt x="5397" y="7566"/>
                </a:cubicBezTo>
                <a:lnTo>
                  <a:pt x="5397" y="9717"/>
                </a:lnTo>
                <a:lnTo>
                  <a:pt x="16202" y="9717"/>
                </a:lnTo>
                <a:lnTo>
                  <a:pt x="16202" y="7566"/>
                </a:lnTo>
                <a:close/>
                <a:moveTo>
                  <a:pt x="11964" y="15409"/>
                </a:moveTo>
                <a:cubicBezTo>
                  <a:pt x="12296" y="15245"/>
                  <a:pt x="12569" y="15020"/>
                  <a:pt x="12782" y="14744"/>
                </a:cubicBezTo>
                <a:cubicBezTo>
                  <a:pt x="12990" y="14462"/>
                  <a:pt x="13098" y="14159"/>
                  <a:pt x="13098" y="13840"/>
                </a:cubicBezTo>
                <a:cubicBezTo>
                  <a:pt x="13098" y="13333"/>
                  <a:pt x="12875" y="12898"/>
                  <a:pt x="12429" y="12530"/>
                </a:cubicBezTo>
                <a:cubicBezTo>
                  <a:pt x="11979" y="12161"/>
                  <a:pt x="11439" y="11980"/>
                  <a:pt x="10809" y="11980"/>
                </a:cubicBezTo>
                <a:cubicBezTo>
                  <a:pt x="10175" y="11980"/>
                  <a:pt x="9638" y="12161"/>
                  <a:pt x="9188" y="12530"/>
                </a:cubicBezTo>
                <a:cubicBezTo>
                  <a:pt x="8738" y="12898"/>
                  <a:pt x="8515" y="13333"/>
                  <a:pt x="8515" y="13840"/>
                </a:cubicBezTo>
                <a:cubicBezTo>
                  <a:pt x="8515" y="14159"/>
                  <a:pt x="8616" y="14462"/>
                  <a:pt x="8825" y="14744"/>
                </a:cubicBezTo>
                <a:cubicBezTo>
                  <a:pt x="9033" y="15020"/>
                  <a:pt x="9300" y="15233"/>
                  <a:pt x="9638" y="15383"/>
                </a:cubicBezTo>
                <a:lnTo>
                  <a:pt x="8515" y="19339"/>
                </a:lnTo>
                <a:lnTo>
                  <a:pt x="13098" y="19339"/>
                </a:lnTo>
                <a:lnTo>
                  <a:pt x="11964" y="15409"/>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4" name="AutoShape 95"/>
          <p:cNvSpPr>
            <a:spLocks/>
          </p:cNvSpPr>
          <p:nvPr/>
        </p:nvSpPr>
        <p:spPr bwMode="auto">
          <a:xfrm>
            <a:off x="1907689" y="5718975"/>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92" y="0"/>
                </a:moveTo>
                <a:cubicBezTo>
                  <a:pt x="16156" y="0"/>
                  <a:pt x="16975" y="198"/>
                  <a:pt x="17745" y="593"/>
                </a:cubicBezTo>
                <a:cubicBezTo>
                  <a:pt x="18516" y="987"/>
                  <a:pt x="19185" y="1531"/>
                  <a:pt x="19756" y="2219"/>
                </a:cubicBezTo>
                <a:cubicBezTo>
                  <a:pt x="20325" y="2908"/>
                  <a:pt x="20776" y="3714"/>
                  <a:pt x="21107" y="4641"/>
                </a:cubicBezTo>
                <a:cubicBezTo>
                  <a:pt x="21434" y="5562"/>
                  <a:pt x="21599" y="6538"/>
                  <a:pt x="21599" y="7566"/>
                </a:cubicBezTo>
                <a:lnTo>
                  <a:pt x="21599" y="9662"/>
                </a:lnTo>
                <a:cubicBezTo>
                  <a:pt x="21599" y="9965"/>
                  <a:pt x="21516" y="10221"/>
                  <a:pt x="21340" y="10428"/>
                </a:cubicBezTo>
                <a:cubicBezTo>
                  <a:pt x="21168" y="10635"/>
                  <a:pt x="20956" y="10736"/>
                  <a:pt x="20704" y="10736"/>
                </a:cubicBezTo>
                <a:lnTo>
                  <a:pt x="19785" y="10736"/>
                </a:lnTo>
                <a:cubicBezTo>
                  <a:pt x="19531" y="10736"/>
                  <a:pt x="19322" y="10632"/>
                  <a:pt x="19152" y="10422"/>
                </a:cubicBezTo>
                <a:cubicBezTo>
                  <a:pt x="18984" y="10209"/>
                  <a:pt x="18900" y="9956"/>
                  <a:pt x="18900" y="9662"/>
                </a:cubicBezTo>
                <a:lnTo>
                  <a:pt x="18900" y="7566"/>
                </a:lnTo>
                <a:cubicBezTo>
                  <a:pt x="18900" y="6961"/>
                  <a:pt x="18806" y="6394"/>
                  <a:pt x="18614" y="5870"/>
                </a:cubicBezTo>
                <a:cubicBezTo>
                  <a:pt x="18422" y="5349"/>
                  <a:pt x="18163" y="4894"/>
                  <a:pt x="17844" y="4508"/>
                </a:cubicBezTo>
                <a:cubicBezTo>
                  <a:pt x="17522" y="4123"/>
                  <a:pt x="17140" y="3817"/>
                  <a:pt x="16706" y="3593"/>
                </a:cubicBezTo>
                <a:cubicBezTo>
                  <a:pt x="16269" y="3365"/>
                  <a:pt x="15796" y="3253"/>
                  <a:pt x="15292" y="3253"/>
                </a:cubicBezTo>
                <a:cubicBezTo>
                  <a:pt x="14788" y="3253"/>
                  <a:pt x="14320" y="3365"/>
                  <a:pt x="13891" y="3593"/>
                </a:cubicBezTo>
                <a:cubicBezTo>
                  <a:pt x="13461" y="3817"/>
                  <a:pt x="13082" y="4123"/>
                  <a:pt x="12753" y="4508"/>
                </a:cubicBezTo>
                <a:cubicBezTo>
                  <a:pt x="12422" y="4894"/>
                  <a:pt x="12165" y="5352"/>
                  <a:pt x="11978" y="5876"/>
                </a:cubicBezTo>
                <a:cubicBezTo>
                  <a:pt x="11788" y="6406"/>
                  <a:pt x="11695" y="6970"/>
                  <a:pt x="11695" y="7566"/>
                </a:cubicBezTo>
                <a:lnTo>
                  <a:pt x="11695" y="9717"/>
                </a:lnTo>
                <a:lnTo>
                  <a:pt x="13063" y="9717"/>
                </a:lnTo>
                <a:cubicBezTo>
                  <a:pt x="13423" y="9717"/>
                  <a:pt x="13735" y="9875"/>
                  <a:pt x="14001" y="10192"/>
                </a:cubicBezTo>
                <a:cubicBezTo>
                  <a:pt x="14263" y="10511"/>
                  <a:pt x="14395" y="10900"/>
                  <a:pt x="14395" y="11358"/>
                </a:cubicBezTo>
                <a:lnTo>
                  <a:pt x="14395" y="19987"/>
                </a:lnTo>
                <a:cubicBezTo>
                  <a:pt x="14395" y="20419"/>
                  <a:pt x="14263" y="20796"/>
                  <a:pt x="14001" y="21116"/>
                </a:cubicBezTo>
                <a:cubicBezTo>
                  <a:pt x="13735" y="21438"/>
                  <a:pt x="13423" y="21599"/>
                  <a:pt x="13063" y="21599"/>
                </a:cubicBezTo>
                <a:lnTo>
                  <a:pt x="1343" y="21599"/>
                </a:lnTo>
                <a:cubicBezTo>
                  <a:pt x="983" y="21599"/>
                  <a:pt x="669" y="21438"/>
                  <a:pt x="403" y="21116"/>
                </a:cubicBezTo>
                <a:cubicBezTo>
                  <a:pt x="134" y="20796"/>
                  <a:pt x="0" y="20419"/>
                  <a:pt x="0" y="19987"/>
                </a:cubicBezTo>
                <a:lnTo>
                  <a:pt x="0" y="11358"/>
                </a:lnTo>
                <a:cubicBezTo>
                  <a:pt x="0" y="10909"/>
                  <a:pt x="134" y="10523"/>
                  <a:pt x="403" y="10201"/>
                </a:cubicBezTo>
                <a:cubicBezTo>
                  <a:pt x="669" y="9878"/>
                  <a:pt x="984" y="9717"/>
                  <a:pt x="1343" y="9717"/>
                </a:cubicBezTo>
                <a:lnTo>
                  <a:pt x="8985" y="9717"/>
                </a:lnTo>
                <a:lnTo>
                  <a:pt x="8985" y="7566"/>
                </a:lnTo>
                <a:cubicBezTo>
                  <a:pt x="8985" y="6529"/>
                  <a:pt x="9148" y="5550"/>
                  <a:pt x="9477" y="4632"/>
                </a:cubicBezTo>
                <a:cubicBezTo>
                  <a:pt x="9808" y="3711"/>
                  <a:pt x="10260" y="2907"/>
                  <a:pt x="10833" y="2219"/>
                </a:cubicBezTo>
                <a:cubicBezTo>
                  <a:pt x="11409" y="1531"/>
                  <a:pt x="12079" y="987"/>
                  <a:pt x="12844" y="592"/>
                </a:cubicBezTo>
                <a:cubicBezTo>
                  <a:pt x="13615" y="198"/>
                  <a:pt x="14426" y="0"/>
                  <a:pt x="15292" y="0"/>
                </a:cubicBezTo>
                <a:moveTo>
                  <a:pt x="7972" y="15409"/>
                </a:moveTo>
                <a:cubicBezTo>
                  <a:pt x="8195" y="15245"/>
                  <a:pt x="8375" y="15021"/>
                  <a:pt x="8519" y="14741"/>
                </a:cubicBezTo>
                <a:cubicBezTo>
                  <a:pt x="8661" y="14462"/>
                  <a:pt x="8731" y="14160"/>
                  <a:pt x="8731" y="13840"/>
                </a:cubicBezTo>
                <a:cubicBezTo>
                  <a:pt x="8731" y="13333"/>
                  <a:pt x="8582" y="12896"/>
                  <a:pt x="8282" y="12530"/>
                </a:cubicBezTo>
                <a:cubicBezTo>
                  <a:pt x="7987" y="12162"/>
                  <a:pt x="7624" y="11980"/>
                  <a:pt x="7204" y="11980"/>
                </a:cubicBezTo>
                <a:cubicBezTo>
                  <a:pt x="6782" y="11980"/>
                  <a:pt x="6422" y="12162"/>
                  <a:pt x="6122" y="12530"/>
                </a:cubicBezTo>
                <a:cubicBezTo>
                  <a:pt x="5824" y="12896"/>
                  <a:pt x="5675" y="13333"/>
                  <a:pt x="5675" y="13840"/>
                </a:cubicBezTo>
                <a:cubicBezTo>
                  <a:pt x="5675" y="14160"/>
                  <a:pt x="5745" y="14462"/>
                  <a:pt x="5882" y="14741"/>
                </a:cubicBezTo>
                <a:cubicBezTo>
                  <a:pt x="6021" y="15021"/>
                  <a:pt x="6201" y="15234"/>
                  <a:pt x="6422" y="15380"/>
                </a:cubicBezTo>
                <a:lnTo>
                  <a:pt x="5675" y="19339"/>
                </a:lnTo>
                <a:lnTo>
                  <a:pt x="8731" y="19339"/>
                </a:lnTo>
                <a:lnTo>
                  <a:pt x="7972" y="15409"/>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5" name="AutoShape 96"/>
          <p:cNvSpPr>
            <a:spLocks/>
          </p:cNvSpPr>
          <p:nvPr/>
        </p:nvSpPr>
        <p:spPr bwMode="auto">
          <a:xfrm>
            <a:off x="3063775" y="5718975"/>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6" name="AutoShape 97"/>
          <p:cNvSpPr>
            <a:spLocks/>
          </p:cNvSpPr>
          <p:nvPr/>
        </p:nvSpPr>
        <p:spPr bwMode="auto">
          <a:xfrm>
            <a:off x="4295474" y="5718975"/>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5" y="6463"/>
                </a:moveTo>
                <a:cubicBezTo>
                  <a:pt x="385" y="6463"/>
                  <a:pt x="262" y="6412"/>
                  <a:pt x="155" y="6305"/>
                </a:cubicBezTo>
                <a:cubicBezTo>
                  <a:pt x="48" y="6201"/>
                  <a:pt x="0" y="6075"/>
                  <a:pt x="0" y="5925"/>
                </a:cubicBezTo>
                <a:lnTo>
                  <a:pt x="0" y="538"/>
                </a:lnTo>
                <a:cubicBezTo>
                  <a:pt x="0" y="388"/>
                  <a:pt x="48" y="265"/>
                  <a:pt x="155" y="158"/>
                </a:cubicBezTo>
                <a:cubicBezTo>
                  <a:pt x="262" y="51"/>
                  <a:pt x="385" y="0"/>
                  <a:pt x="535" y="0"/>
                </a:cubicBezTo>
                <a:lnTo>
                  <a:pt x="5925" y="0"/>
                </a:lnTo>
                <a:cubicBezTo>
                  <a:pt x="6072" y="0"/>
                  <a:pt x="6201" y="51"/>
                  <a:pt x="6319" y="158"/>
                </a:cubicBezTo>
                <a:cubicBezTo>
                  <a:pt x="6432" y="264"/>
                  <a:pt x="6486" y="388"/>
                  <a:pt x="6486" y="538"/>
                </a:cubicBezTo>
                <a:lnTo>
                  <a:pt x="6486" y="5925"/>
                </a:lnTo>
                <a:cubicBezTo>
                  <a:pt x="6486" y="6075"/>
                  <a:pt x="6432" y="6201"/>
                  <a:pt x="6319" y="6305"/>
                </a:cubicBezTo>
                <a:cubicBezTo>
                  <a:pt x="6201" y="6412"/>
                  <a:pt x="6072" y="6463"/>
                  <a:pt x="5925" y="6463"/>
                </a:cubicBezTo>
                <a:lnTo>
                  <a:pt x="535" y="6463"/>
                </a:lnTo>
                <a:close/>
                <a:moveTo>
                  <a:pt x="21058" y="8105"/>
                </a:moveTo>
                <a:cubicBezTo>
                  <a:pt x="21205" y="8105"/>
                  <a:pt x="21335" y="8156"/>
                  <a:pt x="21438" y="8257"/>
                </a:cubicBezTo>
                <a:cubicBezTo>
                  <a:pt x="21542" y="8358"/>
                  <a:pt x="21599" y="8487"/>
                  <a:pt x="21599" y="8643"/>
                </a:cubicBezTo>
                <a:lnTo>
                  <a:pt x="21599" y="12613"/>
                </a:lnTo>
                <a:cubicBezTo>
                  <a:pt x="21599" y="13854"/>
                  <a:pt x="21314" y="15020"/>
                  <a:pt x="20750" y="16114"/>
                </a:cubicBezTo>
                <a:cubicBezTo>
                  <a:pt x="20183" y="17209"/>
                  <a:pt x="19411" y="18159"/>
                  <a:pt x="18432" y="18968"/>
                </a:cubicBezTo>
                <a:cubicBezTo>
                  <a:pt x="17453" y="19774"/>
                  <a:pt x="16313" y="20416"/>
                  <a:pt x="15000" y="20891"/>
                </a:cubicBezTo>
                <a:cubicBezTo>
                  <a:pt x="13690" y="21363"/>
                  <a:pt x="12291" y="21599"/>
                  <a:pt x="10802" y="21599"/>
                </a:cubicBezTo>
                <a:cubicBezTo>
                  <a:pt x="9297" y="21599"/>
                  <a:pt x="7891" y="21363"/>
                  <a:pt x="6587" y="20891"/>
                </a:cubicBezTo>
                <a:cubicBezTo>
                  <a:pt x="5283" y="20416"/>
                  <a:pt x="4140" y="19774"/>
                  <a:pt x="3161" y="18968"/>
                </a:cubicBezTo>
                <a:cubicBezTo>
                  <a:pt x="2182" y="18159"/>
                  <a:pt x="1410" y="17212"/>
                  <a:pt x="843" y="16120"/>
                </a:cubicBezTo>
                <a:cubicBezTo>
                  <a:pt x="279" y="15032"/>
                  <a:pt x="0" y="13866"/>
                  <a:pt x="0" y="12613"/>
                </a:cubicBezTo>
                <a:lnTo>
                  <a:pt x="0" y="8643"/>
                </a:lnTo>
                <a:cubicBezTo>
                  <a:pt x="0" y="8496"/>
                  <a:pt x="48" y="8369"/>
                  <a:pt x="155" y="8263"/>
                </a:cubicBezTo>
                <a:cubicBezTo>
                  <a:pt x="262" y="8159"/>
                  <a:pt x="385" y="8104"/>
                  <a:pt x="535" y="8104"/>
                </a:cubicBezTo>
                <a:lnTo>
                  <a:pt x="5925" y="8104"/>
                </a:lnTo>
                <a:cubicBezTo>
                  <a:pt x="6072" y="8104"/>
                  <a:pt x="6201" y="8156"/>
                  <a:pt x="6319" y="8257"/>
                </a:cubicBezTo>
                <a:cubicBezTo>
                  <a:pt x="6432" y="8358"/>
                  <a:pt x="6486" y="8487"/>
                  <a:pt x="6486" y="8643"/>
                </a:cubicBezTo>
                <a:lnTo>
                  <a:pt x="6486" y="12613"/>
                </a:lnTo>
                <a:cubicBezTo>
                  <a:pt x="6486" y="12881"/>
                  <a:pt x="6596" y="13154"/>
                  <a:pt x="6800" y="13439"/>
                </a:cubicBezTo>
                <a:cubicBezTo>
                  <a:pt x="7005" y="13725"/>
                  <a:pt x="7298" y="13992"/>
                  <a:pt x="7676" y="14246"/>
                </a:cubicBezTo>
                <a:cubicBezTo>
                  <a:pt x="8050" y="14499"/>
                  <a:pt x="8505" y="14704"/>
                  <a:pt x="9032" y="14865"/>
                </a:cubicBezTo>
                <a:cubicBezTo>
                  <a:pt x="9561" y="15029"/>
                  <a:pt x="10152" y="15107"/>
                  <a:pt x="10802" y="15107"/>
                </a:cubicBezTo>
                <a:cubicBezTo>
                  <a:pt x="11447" y="15107"/>
                  <a:pt x="12038" y="15029"/>
                  <a:pt x="12576" y="14865"/>
                </a:cubicBezTo>
                <a:cubicBezTo>
                  <a:pt x="13112" y="14704"/>
                  <a:pt x="13566" y="14499"/>
                  <a:pt x="13944" y="14246"/>
                </a:cubicBezTo>
                <a:cubicBezTo>
                  <a:pt x="14321" y="13992"/>
                  <a:pt x="14615" y="13722"/>
                  <a:pt x="14822" y="13439"/>
                </a:cubicBezTo>
                <a:cubicBezTo>
                  <a:pt x="15029" y="13154"/>
                  <a:pt x="15130" y="12881"/>
                  <a:pt x="15130" y="12613"/>
                </a:cubicBezTo>
                <a:lnTo>
                  <a:pt x="15130" y="8643"/>
                </a:lnTo>
                <a:cubicBezTo>
                  <a:pt x="15130" y="8286"/>
                  <a:pt x="15311" y="8104"/>
                  <a:pt x="15671" y="8104"/>
                </a:cubicBezTo>
                <a:lnTo>
                  <a:pt x="21058" y="8104"/>
                </a:lnTo>
                <a:close/>
                <a:moveTo>
                  <a:pt x="21058" y="2"/>
                </a:moveTo>
                <a:cubicBezTo>
                  <a:pt x="21205" y="2"/>
                  <a:pt x="21335" y="54"/>
                  <a:pt x="21438" y="161"/>
                </a:cubicBezTo>
                <a:cubicBezTo>
                  <a:pt x="21542" y="267"/>
                  <a:pt x="21599" y="391"/>
                  <a:pt x="21599" y="541"/>
                </a:cubicBezTo>
                <a:lnTo>
                  <a:pt x="21599" y="5928"/>
                </a:lnTo>
                <a:cubicBezTo>
                  <a:pt x="21599" y="6077"/>
                  <a:pt x="21542" y="6204"/>
                  <a:pt x="21438" y="6308"/>
                </a:cubicBezTo>
                <a:cubicBezTo>
                  <a:pt x="21335" y="6414"/>
                  <a:pt x="21205" y="6466"/>
                  <a:pt x="21058" y="6466"/>
                </a:cubicBezTo>
                <a:lnTo>
                  <a:pt x="15671" y="6466"/>
                </a:lnTo>
                <a:cubicBezTo>
                  <a:pt x="15311" y="6466"/>
                  <a:pt x="15130" y="6288"/>
                  <a:pt x="15130" y="5928"/>
                </a:cubicBezTo>
                <a:lnTo>
                  <a:pt x="15130" y="541"/>
                </a:lnTo>
                <a:cubicBezTo>
                  <a:pt x="15130" y="391"/>
                  <a:pt x="15182" y="267"/>
                  <a:pt x="15282" y="161"/>
                </a:cubicBezTo>
                <a:cubicBezTo>
                  <a:pt x="15383" y="54"/>
                  <a:pt x="15513" y="2"/>
                  <a:pt x="15671" y="2"/>
                </a:cubicBezTo>
                <a:lnTo>
                  <a:pt x="21058" y="2"/>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7" name="AutoShape 98"/>
          <p:cNvSpPr>
            <a:spLocks/>
          </p:cNvSpPr>
          <p:nvPr/>
        </p:nvSpPr>
        <p:spPr bwMode="auto">
          <a:xfrm>
            <a:off x="5533867" y="5705004"/>
            <a:ext cx="452232" cy="6430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8" name="AutoShape 99"/>
          <p:cNvSpPr>
            <a:spLocks/>
          </p:cNvSpPr>
          <p:nvPr/>
        </p:nvSpPr>
        <p:spPr bwMode="auto">
          <a:xfrm>
            <a:off x="19098937" y="5732557"/>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5" y="0"/>
                </a:moveTo>
                <a:cubicBezTo>
                  <a:pt x="20642" y="0"/>
                  <a:pt x="20950" y="611"/>
                  <a:pt x="21209" y="1807"/>
                </a:cubicBezTo>
                <a:cubicBezTo>
                  <a:pt x="21467" y="3004"/>
                  <a:pt x="21599" y="4431"/>
                  <a:pt x="21599" y="6130"/>
                </a:cubicBezTo>
                <a:lnTo>
                  <a:pt x="21599" y="15496"/>
                </a:lnTo>
                <a:cubicBezTo>
                  <a:pt x="21599" y="17168"/>
                  <a:pt x="21467" y="18623"/>
                  <a:pt x="21209" y="19819"/>
                </a:cubicBezTo>
                <a:cubicBezTo>
                  <a:pt x="20950" y="21015"/>
                  <a:pt x="20642" y="21599"/>
                  <a:pt x="20275" y="21599"/>
                </a:cubicBezTo>
                <a:lnTo>
                  <a:pt x="1348" y="21599"/>
                </a:lnTo>
                <a:cubicBezTo>
                  <a:pt x="963" y="21599"/>
                  <a:pt x="640" y="21015"/>
                  <a:pt x="384" y="19873"/>
                </a:cubicBezTo>
                <a:cubicBezTo>
                  <a:pt x="126" y="18731"/>
                  <a:pt x="0" y="17277"/>
                  <a:pt x="0" y="15496"/>
                </a:cubicBezTo>
                <a:lnTo>
                  <a:pt x="0" y="6130"/>
                </a:lnTo>
                <a:cubicBezTo>
                  <a:pt x="0" y="4431"/>
                  <a:pt x="126" y="3004"/>
                  <a:pt x="384" y="1807"/>
                </a:cubicBezTo>
                <a:cubicBezTo>
                  <a:pt x="640" y="611"/>
                  <a:pt x="954" y="0"/>
                  <a:pt x="1318" y="0"/>
                </a:cubicBezTo>
                <a:lnTo>
                  <a:pt x="20275" y="0"/>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9" name="AutoShape 100"/>
          <p:cNvSpPr>
            <a:spLocks/>
          </p:cNvSpPr>
          <p:nvPr/>
        </p:nvSpPr>
        <p:spPr bwMode="auto">
          <a:xfrm>
            <a:off x="20290841" y="5724794"/>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82"/>
                  <a:pt x="15013" y="844"/>
                </a:cubicBezTo>
                <a:cubicBezTo>
                  <a:pt x="16321" y="1406"/>
                  <a:pt x="17465" y="2179"/>
                  <a:pt x="18449" y="3153"/>
                </a:cubicBezTo>
                <a:cubicBezTo>
                  <a:pt x="19432" y="4127"/>
                  <a:pt x="20204" y="5277"/>
                  <a:pt x="20760" y="6590"/>
                </a:cubicBezTo>
                <a:cubicBezTo>
                  <a:pt x="21323" y="7897"/>
                  <a:pt x="21599" y="9303"/>
                  <a:pt x="21599" y="10797"/>
                </a:cubicBezTo>
                <a:cubicBezTo>
                  <a:pt x="21599" y="12290"/>
                  <a:pt x="21323" y="13696"/>
                  <a:pt x="20760" y="15009"/>
                </a:cubicBezTo>
                <a:cubicBezTo>
                  <a:pt x="20204" y="16317"/>
                  <a:pt x="19432" y="17463"/>
                  <a:pt x="18449" y="18440"/>
                </a:cubicBezTo>
                <a:cubicBezTo>
                  <a:pt x="17465" y="19423"/>
                  <a:pt x="16321" y="20188"/>
                  <a:pt x="15013" y="20750"/>
                </a:cubicBezTo>
                <a:cubicBezTo>
                  <a:pt x="13704" y="21311"/>
                  <a:pt x="12303" y="21599"/>
                  <a:pt x="10805" y="21599"/>
                </a:cubicBezTo>
                <a:cubicBezTo>
                  <a:pt x="9310" y="21599"/>
                  <a:pt x="7906" y="21312"/>
                  <a:pt x="6595" y="20750"/>
                </a:cubicBezTo>
                <a:cubicBezTo>
                  <a:pt x="5281" y="20188"/>
                  <a:pt x="4136" y="19420"/>
                  <a:pt x="3156" y="18440"/>
                </a:cubicBezTo>
                <a:cubicBezTo>
                  <a:pt x="2178" y="17463"/>
                  <a:pt x="1407" y="16317"/>
                  <a:pt x="844" y="15009"/>
                </a:cubicBezTo>
                <a:cubicBezTo>
                  <a:pt x="279" y="13696"/>
                  <a:pt x="0" y="12290"/>
                  <a:pt x="0" y="10797"/>
                </a:cubicBezTo>
                <a:cubicBezTo>
                  <a:pt x="0" y="9303"/>
                  <a:pt x="279" y="7897"/>
                  <a:pt x="844" y="6590"/>
                </a:cubicBezTo>
                <a:cubicBezTo>
                  <a:pt x="1407" y="5277"/>
                  <a:pt x="2178" y="4130"/>
                  <a:pt x="3156" y="3153"/>
                </a:cubicBezTo>
                <a:cubicBezTo>
                  <a:pt x="4136" y="2176"/>
                  <a:pt x="5281" y="1406"/>
                  <a:pt x="6595" y="844"/>
                </a:cubicBezTo>
                <a:cubicBezTo>
                  <a:pt x="7906" y="279"/>
                  <a:pt x="9310" y="0"/>
                  <a:pt x="10805" y="0"/>
                </a:cubicBezTo>
                <a:moveTo>
                  <a:pt x="17042" y="9743"/>
                </a:moveTo>
                <a:cubicBezTo>
                  <a:pt x="17042" y="9616"/>
                  <a:pt x="16996" y="9512"/>
                  <a:pt x="16900" y="9424"/>
                </a:cubicBezTo>
                <a:cubicBezTo>
                  <a:pt x="16804" y="9343"/>
                  <a:pt x="16705" y="9297"/>
                  <a:pt x="16595" y="9297"/>
                </a:cubicBezTo>
                <a:lnTo>
                  <a:pt x="5015" y="9297"/>
                </a:lnTo>
                <a:cubicBezTo>
                  <a:pt x="4719" y="9297"/>
                  <a:pt x="4569" y="9453"/>
                  <a:pt x="4569" y="9744"/>
                </a:cubicBezTo>
                <a:lnTo>
                  <a:pt x="4569" y="11878"/>
                </a:lnTo>
                <a:cubicBezTo>
                  <a:pt x="4569" y="12175"/>
                  <a:pt x="4719" y="12324"/>
                  <a:pt x="5015" y="12324"/>
                </a:cubicBezTo>
                <a:lnTo>
                  <a:pt x="16595" y="12324"/>
                </a:lnTo>
                <a:cubicBezTo>
                  <a:pt x="16705" y="12324"/>
                  <a:pt x="16804" y="12279"/>
                  <a:pt x="16900" y="12197"/>
                </a:cubicBezTo>
                <a:cubicBezTo>
                  <a:pt x="16996" y="12110"/>
                  <a:pt x="17042" y="12005"/>
                  <a:pt x="17042" y="11878"/>
                </a:cubicBezTo>
                <a:lnTo>
                  <a:pt x="17042" y="9743"/>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0" name="AutoShape 101"/>
          <p:cNvSpPr>
            <a:spLocks/>
          </p:cNvSpPr>
          <p:nvPr/>
        </p:nvSpPr>
        <p:spPr bwMode="auto">
          <a:xfrm>
            <a:off x="1919626" y="2217885"/>
            <a:ext cx="497455"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9817" y="0"/>
                </a:lnTo>
                <a:lnTo>
                  <a:pt x="9817" y="9815"/>
                </a:lnTo>
                <a:lnTo>
                  <a:pt x="0" y="9815"/>
                </a:lnTo>
                <a:lnTo>
                  <a:pt x="0" y="0"/>
                </a:lnTo>
                <a:close/>
                <a:moveTo>
                  <a:pt x="0" y="11784"/>
                </a:moveTo>
                <a:lnTo>
                  <a:pt x="9817" y="11784"/>
                </a:lnTo>
                <a:lnTo>
                  <a:pt x="9817" y="21599"/>
                </a:lnTo>
                <a:lnTo>
                  <a:pt x="0" y="21599"/>
                </a:lnTo>
                <a:lnTo>
                  <a:pt x="0" y="11784"/>
                </a:lnTo>
                <a:close/>
                <a:moveTo>
                  <a:pt x="1956" y="7859"/>
                </a:moveTo>
                <a:lnTo>
                  <a:pt x="7860" y="7859"/>
                </a:lnTo>
                <a:lnTo>
                  <a:pt x="7860" y="1950"/>
                </a:lnTo>
                <a:lnTo>
                  <a:pt x="1956" y="1950"/>
                </a:lnTo>
                <a:lnTo>
                  <a:pt x="1956" y="7859"/>
                </a:lnTo>
                <a:close/>
                <a:moveTo>
                  <a:pt x="1956" y="19646"/>
                </a:moveTo>
                <a:lnTo>
                  <a:pt x="7860" y="19646"/>
                </a:lnTo>
                <a:lnTo>
                  <a:pt x="7860" y="13738"/>
                </a:lnTo>
                <a:lnTo>
                  <a:pt x="1956" y="13738"/>
                </a:lnTo>
                <a:lnTo>
                  <a:pt x="1956" y="19646"/>
                </a:lnTo>
                <a:close/>
                <a:moveTo>
                  <a:pt x="3924" y="3948"/>
                </a:moveTo>
                <a:lnTo>
                  <a:pt x="5907" y="3948"/>
                </a:lnTo>
                <a:lnTo>
                  <a:pt x="5907" y="5905"/>
                </a:lnTo>
                <a:lnTo>
                  <a:pt x="3924" y="5905"/>
                </a:lnTo>
                <a:lnTo>
                  <a:pt x="3924" y="3948"/>
                </a:lnTo>
                <a:close/>
                <a:moveTo>
                  <a:pt x="3924" y="15694"/>
                </a:moveTo>
                <a:lnTo>
                  <a:pt x="5907" y="15694"/>
                </a:lnTo>
                <a:lnTo>
                  <a:pt x="5907" y="17677"/>
                </a:lnTo>
                <a:lnTo>
                  <a:pt x="3924" y="17677"/>
                </a:lnTo>
                <a:lnTo>
                  <a:pt x="3924" y="15694"/>
                </a:lnTo>
                <a:close/>
                <a:moveTo>
                  <a:pt x="21599" y="9815"/>
                </a:moveTo>
                <a:lnTo>
                  <a:pt x="11782" y="9815"/>
                </a:lnTo>
                <a:lnTo>
                  <a:pt x="11782" y="0"/>
                </a:lnTo>
                <a:lnTo>
                  <a:pt x="21599" y="0"/>
                </a:lnTo>
                <a:lnTo>
                  <a:pt x="21599" y="9815"/>
                </a:lnTo>
                <a:close/>
                <a:moveTo>
                  <a:pt x="19643" y="11784"/>
                </a:moveTo>
                <a:lnTo>
                  <a:pt x="21599" y="11784"/>
                </a:lnTo>
                <a:lnTo>
                  <a:pt x="21599" y="17677"/>
                </a:lnTo>
                <a:lnTo>
                  <a:pt x="15692" y="17677"/>
                </a:lnTo>
                <a:lnTo>
                  <a:pt x="15692" y="15724"/>
                </a:lnTo>
                <a:lnTo>
                  <a:pt x="13739" y="15724"/>
                </a:lnTo>
                <a:lnTo>
                  <a:pt x="13739" y="21599"/>
                </a:lnTo>
                <a:lnTo>
                  <a:pt x="11782" y="21599"/>
                </a:lnTo>
                <a:lnTo>
                  <a:pt x="11782" y="11784"/>
                </a:lnTo>
                <a:lnTo>
                  <a:pt x="17646" y="11784"/>
                </a:lnTo>
                <a:lnTo>
                  <a:pt x="17646" y="13738"/>
                </a:lnTo>
                <a:lnTo>
                  <a:pt x="19643" y="13738"/>
                </a:lnTo>
                <a:lnTo>
                  <a:pt x="19643" y="11784"/>
                </a:lnTo>
                <a:close/>
                <a:moveTo>
                  <a:pt x="19643" y="1953"/>
                </a:moveTo>
                <a:lnTo>
                  <a:pt x="13739" y="1953"/>
                </a:lnTo>
                <a:lnTo>
                  <a:pt x="13739" y="7861"/>
                </a:lnTo>
                <a:lnTo>
                  <a:pt x="19643" y="7861"/>
                </a:lnTo>
                <a:lnTo>
                  <a:pt x="19643" y="1953"/>
                </a:lnTo>
                <a:close/>
                <a:moveTo>
                  <a:pt x="17646" y="5905"/>
                </a:moveTo>
                <a:lnTo>
                  <a:pt x="15692" y="5905"/>
                </a:lnTo>
                <a:lnTo>
                  <a:pt x="15692" y="3948"/>
                </a:lnTo>
                <a:lnTo>
                  <a:pt x="17646" y="3948"/>
                </a:lnTo>
                <a:lnTo>
                  <a:pt x="17646" y="5905"/>
                </a:lnTo>
                <a:close/>
                <a:moveTo>
                  <a:pt x="15692" y="19646"/>
                </a:moveTo>
                <a:lnTo>
                  <a:pt x="17646" y="19646"/>
                </a:lnTo>
                <a:lnTo>
                  <a:pt x="17646" y="21599"/>
                </a:lnTo>
                <a:lnTo>
                  <a:pt x="15692" y="21599"/>
                </a:lnTo>
                <a:lnTo>
                  <a:pt x="15692" y="19646"/>
                </a:lnTo>
                <a:close/>
                <a:moveTo>
                  <a:pt x="19643" y="19646"/>
                </a:moveTo>
                <a:lnTo>
                  <a:pt x="21599" y="19646"/>
                </a:lnTo>
                <a:lnTo>
                  <a:pt x="21599" y="21599"/>
                </a:lnTo>
                <a:lnTo>
                  <a:pt x="19643" y="21599"/>
                </a:lnTo>
                <a:lnTo>
                  <a:pt x="19643" y="19646"/>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1" name="AutoShape 102"/>
          <p:cNvSpPr>
            <a:spLocks/>
          </p:cNvSpPr>
          <p:nvPr/>
        </p:nvSpPr>
        <p:spPr bwMode="auto">
          <a:xfrm>
            <a:off x="3073723" y="2204302"/>
            <a:ext cx="497455"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4"/>
                </a:cubicBezTo>
                <a:cubicBezTo>
                  <a:pt x="16319" y="1409"/>
                  <a:pt x="17463" y="2179"/>
                  <a:pt x="18449" y="3156"/>
                </a:cubicBezTo>
                <a:cubicBezTo>
                  <a:pt x="19432" y="4133"/>
                  <a:pt x="20201" y="5277"/>
                  <a:pt x="20760" y="6587"/>
                </a:cubicBezTo>
                <a:cubicBezTo>
                  <a:pt x="21317" y="7900"/>
                  <a:pt x="21599" y="9303"/>
                  <a:pt x="21599" y="10800"/>
                </a:cubicBezTo>
                <a:cubicBezTo>
                  <a:pt x="21599" y="12296"/>
                  <a:pt x="21317" y="13699"/>
                  <a:pt x="20760" y="15009"/>
                </a:cubicBezTo>
                <a:cubicBezTo>
                  <a:pt x="20201" y="16319"/>
                  <a:pt x="19430" y="17466"/>
                  <a:pt x="18449" y="18443"/>
                </a:cubicBezTo>
                <a:cubicBezTo>
                  <a:pt x="17463" y="19420"/>
                  <a:pt x="16319" y="20193"/>
                  <a:pt x="15011" y="20755"/>
                </a:cubicBezTo>
                <a:cubicBezTo>
                  <a:pt x="13705" y="21317"/>
                  <a:pt x="12301" y="21599"/>
                  <a:pt x="10807" y="21599"/>
                </a:cubicBezTo>
                <a:cubicBezTo>
                  <a:pt x="9309" y="21599"/>
                  <a:pt x="7905" y="21317"/>
                  <a:pt x="6594" y="20755"/>
                </a:cubicBezTo>
                <a:cubicBezTo>
                  <a:pt x="5280" y="20193"/>
                  <a:pt x="4136" y="19420"/>
                  <a:pt x="3158" y="18443"/>
                </a:cubicBezTo>
                <a:cubicBezTo>
                  <a:pt x="2178" y="17466"/>
                  <a:pt x="1409" y="16319"/>
                  <a:pt x="847" y="15009"/>
                </a:cubicBezTo>
                <a:cubicBezTo>
                  <a:pt x="282" y="13699"/>
                  <a:pt x="0" y="12296"/>
                  <a:pt x="0" y="10800"/>
                </a:cubicBezTo>
                <a:cubicBezTo>
                  <a:pt x="0" y="9303"/>
                  <a:pt x="282" y="7900"/>
                  <a:pt x="847" y="6587"/>
                </a:cubicBezTo>
                <a:cubicBezTo>
                  <a:pt x="1409" y="5277"/>
                  <a:pt x="2181" y="4133"/>
                  <a:pt x="3158" y="3156"/>
                </a:cubicBezTo>
                <a:cubicBezTo>
                  <a:pt x="4136" y="2179"/>
                  <a:pt x="5280" y="1409"/>
                  <a:pt x="6594" y="844"/>
                </a:cubicBezTo>
                <a:cubicBezTo>
                  <a:pt x="7902" y="279"/>
                  <a:pt x="9306" y="0"/>
                  <a:pt x="10807" y="0"/>
                </a:cubicBezTo>
                <a:moveTo>
                  <a:pt x="13296" y="11689"/>
                </a:moveTo>
                <a:lnTo>
                  <a:pt x="13296" y="11689"/>
                </a:lnTo>
                <a:cubicBezTo>
                  <a:pt x="13522" y="11511"/>
                  <a:pt x="13742" y="11299"/>
                  <a:pt x="13965" y="11068"/>
                </a:cubicBezTo>
                <a:cubicBezTo>
                  <a:pt x="14186" y="10831"/>
                  <a:pt x="14392" y="10576"/>
                  <a:pt x="14587" y="10297"/>
                </a:cubicBezTo>
                <a:cubicBezTo>
                  <a:pt x="14782" y="10017"/>
                  <a:pt x="14937" y="9707"/>
                  <a:pt x="15053" y="9359"/>
                </a:cubicBezTo>
                <a:cubicBezTo>
                  <a:pt x="15172" y="9012"/>
                  <a:pt x="15228" y="8603"/>
                  <a:pt x="15228" y="8134"/>
                </a:cubicBezTo>
                <a:cubicBezTo>
                  <a:pt x="15228" y="7521"/>
                  <a:pt x="15107" y="6976"/>
                  <a:pt x="14855" y="6496"/>
                </a:cubicBezTo>
                <a:cubicBezTo>
                  <a:pt x="14607" y="6022"/>
                  <a:pt x="14276" y="5624"/>
                  <a:pt x="13861" y="5316"/>
                </a:cubicBezTo>
                <a:cubicBezTo>
                  <a:pt x="13445" y="5006"/>
                  <a:pt x="12979" y="4766"/>
                  <a:pt x="12459" y="4599"/>
                </a:cubicBezTo>
                <a:cubicBezTo>
                  <a:pt x="11940" y="4433"/>
                  <a:pt x="11425" y="4348"/>
                  <a:pt x="10911" y="4348"/>
                </a:cubicBezTo>
                <a:cubicBezTo>
                  <a:pt x="10343" y="4348"/>
                  <a:pt x="9832" y="4424"/>
                  <a:pt x="9377" y="4571"/>
                </a:cubicBezTo>
                <a:cubicBezTo>
                  <a:pt x="8922" y="4721"/>
                  <a:pt x="8535" y="4881"/>
                  <a:pt x="8221" y="5051"/>
                </a:cubicBezTo>
                <a:cubicBezTo>
                  <a:pt x="7905" y="5223"/>
                  <a:pt x="7668" y="5381"/>
                  <a:pt x="7504" y="5531"/>
                </a:cubicBezTo>
                <a:cubicBezTo>
                  <a:pt x="7340" y="5681"/>
                  <a:pt x="7249" y="5763"/>
                  <a:pt x="7232" y="5782"/>
                </a:cubicBezTo>
                <a:cubicBezTo>
                  <a:pt x="7086" y="5926"/>
                  <a:pt x="7074" y="6101"/>
                  <a:pt x="7190" y="6307"/>
                </a:cubicBezTo>
                <a:lnTo>
                  <a:pt x="8476" y="7863"/>
                </a:lnTo>
                <a:cubicBezTo>
                  <a:pt x="8512" y="7937"/>
                  <a:pt x="8600" y="7990"/>
                  <a:pt x="8747" y="8024"/>
                </a:cubicBezTo>
                <a:cubicBezTo>
                  <a:pt x="8854" y="8024"/>
                  <a:pt x="8959" y="7999"/>
                  <a:pt x="9058" y="7945"/>
                </a:cubicBezTo>
                <a:lnTo>
                  <a:pt x="9193" y="7838"/>
                </a:lnTo>
                <a:cubicBezTo>
                  <a:pt x="9281" y="7764"/>
                  <a:pt x="9405" y="7685"/>
                  <a:pt x="9563" y="7601"/>
                </a:cubicBezTo>
                <a:cubicBezTo>
                  <a:pt x="9724" y="7513"/>
                  <a:pt x="9897" y="7440"/>
                  <a:pt x="10095" y="7375"/>
                </a:cubicBezTo>
                <a:cubicBezTo>
                  <a:pt x="10287" y="7313"/>
                  <a:pt x="10499" y="7282"/>
                  <a:pt x="10725" y="7282"/>
                </a:cubicBezTo>
                <a:cubicBezTo>
                  <a:pt x="11092" y="7282"/>
                  <a:pt x="11406" y="7383"/>
                  <a:pt x="11663" y="7587"/>
                </a:cubicBezTo>
                <a:cubicBezTo>
                  <a:pt x="11920" y="7790"/>
                  <a:pt x="12050" y="8050"/>
                  <a:pt x="12050" y="8363"/>
                </a:cubicBezTo>
                <a:cubicBezTo>
                  <a:pt x="12050" y="8696"/>
                  <a:pt x="11940" y="8990"/>
                  <a:pt x="11719" y="9235"/>
                </a:cubicBezTo>
                <a:cubicBezTo>
                  <a:pt x="11499" y="9484"/>
                  <a:pt x="11222" y="9755"/>
                  <a:pt x="10886" y="10054"/>
                </a:cubicBezTo>
                <a:cubicBezTo>
                  <a:pt x="10679" y="10215"/>
                  <a:pt x="10470" y="10399"/>
                  <a:pt x="10256" y="10599"/>
                </a:cubicBezTo>
                <a:cubicBezTo>
                  <a:pt x="10047" y="10802"/>
                  <a:pt x="9849" y="11034"/>
                  <a:pt x="9676" y="11297"/>
                </a:cubicBezTo>
                <a:cubicBezTo>
                  <a:pt x="9501" y="11559"/>
                  <a:pt x="9357" y="11844"/>
                  <a:pt x="9250" y="12155"/>
                </a:cubicBezTo>
                <a:cubicBezTo>
                  <a:pt x="9142" y="12465"/>
                  <a:pt x="9086" y="12824"/>
                  <a:pt x="9086" y="13231"/>
                </a:cubicBezTo>
                <a:lnTo>
                  <a:pt x="9086" y="14095"/>
                </a:lnTo>
                <a:cubicBezTo>
                  <a:pt x="9086" y="14202"/>
                  <a:pt x="9128" y="14298"/>
                  <a:pt x="9210" y="14377"/>
                </a:cubicBezTo>
                <a:cubicBezTo>
                  <a:pt x="9289" y="14459"/>
                  <a:pt x="9385" y="14498"/>
                  <a:pt x="9493" y="14498"/>
                </a:cubicBezTo>
                <a:lnTo>
                  <a:pt x="11711" y="14498"/>
                </a:lnTo>
                <a:cubicBezTo>
                  <a:pt x="11821" y="14498"/>
                  <a:pt x="11911" y="14459"/>
                  <a:pt x="11990" y="14377"/>
                </a:cubicBezTo>
                <a:cubicBezTo>
                  <a:pt x="12067" y="14298"/>
                  <a:pt x="12106" y="14202"/>
                  <a:pt x="12106" y="14095"/>
                </a:cubicBezTo>
                <a:lnTo>
                  <a:pt x="12106" y="13406"/>
                </a:lnTo>
                <a:cubicBezTo>
                  <a:pt x="12106" y="13053"/>
                  <a:pt x="12219" y="12756"/>
                  <a:pt x="12451" y="12508"/>
                </a:cubicBezTo>
                <a:cubicBezTo>
                  <a:pt x="12680" y="12259"/>
                  <a:pt x="12960" y="11988"/>
                  <a:pt x="13296" y="11689"/>
                </a:cubicBezTo>
                <a:moveTo>
                  <a:pt x="12106" y="15664"/>
                </a:moveTo>
                <a:cubicBezTo>
                  <a:pt x="12106" y="15557"/>
                  <a:pt x="12067" y="15464"/>
                  <a:pt x="11996" y="15382"/>
                </a:cubicBezTo>
                <a:cubicBezTo>
                  <a:pt x="11928" y="15300"/>
                  <a:pt x="11829" y="15258"/>
                  <a:pt x="11711" y="15258"/>
                </a:cubicBezTo>
                <a:lnTo>
                  <a:pt x="9493" y="15258"/>
                </a:lnTo>
                <a:cubicBezTo>
                  <a:pt x="9385" y="15258"/>
                  <a:pt x="9292" y="15300"/>
                  <a:pt x="9210" y="15382"/>
                </a:cubicBezTo>
                <a:cubicBezTo>
                  <a:pt x="9128" y="15464"/>
                  <a:pt x="9086" y="15557"/>
                  <a:pt x="9086" y="15664"/>
                </a:cubicBezTo>
                <a:lnTo>
                  <a:pt x="9086" y="17774"/>
                </a:lnTo>
                <a:cubicBezTo>
                  <a:pt x="9086" y="17881"/>
                  <a:pt x="9128" y="17980"/>
                  <a:pt x="9210" y="18064"/>
                </a:cubicBezTo>
                <a:cubicBezTo>
                  <a:pt x="9289" y="18152"/>
                  <a:pt x="9385" y="18194"/>
                  <a:pt x="9493" y="18194"/>
                </a:cubicBezTo>
                <a:lnTo>
                  <a:pt x="11711" y="18194"/>
                </a:lnTo>
                <a:cubicBezTo>
                  <a:pt x="11821" y="18194"/>
                  <a:pt x="11911" y="18152"/>
                  <a:pt x="11990" y="18064"/>
                </a:cubicBezTo>
                <a:cubicBezTo>
                  <a:pt x="12067" y="17980"/>
                  <a:pt x="12106" y="17881"/>
                  <a:pt x="12106" y="17774"/>
                </a:cubicBezTo>
                <a:lnTo>
                  <a:pt x="12106" y="15664"/>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2" name="AutoShape 103"/>
          <p:cNvSpPr>
            <a:spLocks/>
          </p:cNvSpPr>
          <p:nvPr/>
        </p:nvSpPr>
        <p:spPr bwMode="auto">
          <a:xfrm>
            <a:off x="4293485" y="2204302"/>
            <a:ext cx="497455" cy="485079"/>
          </a:xfrm>
          <a:custGeom>
            <a:avLst/>
            <a:gdLst>
              <a:gd name="T0" fmla="*/ 10795 w 21591"/>
              <a:gd name="T1" fmla="+- 0 10799 50"/>
              <a:gd name="T2" fmla="*/ 10799 h 21498"/>
              <a:gd name="T3" fmla="*/ 10795 w 21591"/>
              <a:gd name="T4" fmla="+- 0 10799 50"/>
              <a:gd name="T5" fmla="*/ 10799 h 21498"/>
              <a:gd name="T6" fmla="*/ 10795 w 21591"/>
              <a:gd name="T7" fmla="+- 0 10799 50"/>
              <a:gd name="T8" fmla="*/ 10799 h 21498"/>
              <a:gd name="T9" fmla="*/ 10795 w 21591"/>
              <a:gd name="T10" fmla="+- 0 10799 50"/>
              <a:gd name="T11" fmla="*/ 10799 h 21498"/>
            </a:gdLst>
            <a:ahLst/>
            <a:cxnLst>
              <a:cxn ang="0">
                <a:pos x="T0" y="T2"/>
              </a:cxn>
              <a:cxn ang="0">
                <a:pos x="T3" y="T5"/>
              </a:cxn>
              <a:cxn ang="0">
                <a:pos x="T6" y="T8"/>
              </a:cxn>
              <a:cxn ang="0">
                <a:pos x="T9" y="T11"/>
              </a:cxn>
            </a:cxnLst>
            <a:rect l="0" t="0" r="r" b="b"/>
            <a:pathLst>
              <a:path w="21591" h="21498">
                <a:moveTo>
                  <a:pt x="14059" y="6524"/>
                </a:moveTo>
                <a:cubicBezTo>
                  <a:pt x="13645" y="6524"/>
                  <a:pt x="13256" y="6670"/>
                  <a:pt x="12887" y="6962"/>
                </a:cubicBezTo>
                <a:cubicBezTo>
                  <a:pt x="12520" y="7257"/>
                  <a:pt x="12155" y="7651"/>
                  <a:pt x="11798" y="8138"/>
                </a:cubicBezTo>
                <a:cubicBezTo>
                  <a:pt x="11441" y="8626"/>
                  <a:pt x="11081" y="9183"/>
                  <a:pt x="10726" y="9814"/>
                </a:cubicBezTo>
                <a:cubicBezTo>
                  <a:pt x="10371" y="10445"/>
                  <a:pt x="10017" y="11093"/>
                  <a:pt x="9664" y="11764"/>
                </a:cubicBezTo>
                <a:cubicBezTo>
                  <a:pt x="9234" y="12584"/>
                  <a:pt x="8793" y="13393"/>
                  <a:pt x="8336" y="14196"/>
                </a:cubicBezTo>
                <a:cubicBezTo>
                  <a:pt x="7876" y="14996"/>
                  <a:pt x="7384" y="15717"/>
                  <a:pt x="6858" y="16356"/>
                </a:cubicBezTo>
                <a:cubicBezTo>
                  <a:pt x="6329" y="16995"/>
                  <a:pt x="5752" y="17509"/>
                  <a:pt x="5118" y="17898"/>
                </a:cubicBezTo>
                <a:cubicBezTo>
                  <a:pt x="4484" y="18289"/>
                  <a:pt x="3787" y="18487"/>
                  <a:pt x="3021" y="18487"/>
                </a:cubicBezTo>
                <a:lnTo>
                  <a:pt x="457" y="18487"/>
                </a:lnTo>
                <a:cubicBezTo>
                  <a:pt x="332" y="18487"/>
                  <a:pt x="225" y="18432"/>
                  <a:pt x="134" y="18324"/>
                </a:cubicBezTo>
                <a:cubicBezTo>
                  <a:pt x="44" y="18219"/>
                  <a:pt x="0" y="18090"/>
                  <a:pt x="0" y="17941"/>
                </a:cubicBezTo>
                <a:lnTo>
                  <a:pt x="0" y="15790"/>
                </a:lnTo>
                <a:cubicBezTo>
                  <a:pt x="0" y="15638"/>
                  <a:pt x="44" y="15512"/>
                  <a:pt x="134" y="15410"/>
                </a:cubicBezTo>
                <a:cubicBezTo>
                  <a:pt x="225" y="15311"/>
                  <a:pt x="332" y="15255"/>
                  <a:pt x="457" y="15255"/>
                </a:cubicBezTo>
                <a:lnTo>
                  <a:pt x="3021" y="15255"/>
                </a:lnTo>
                <a:cubicBezTo>
                  <a:pt x="3420" y="15255"/>
                  <a:pt x="3809" y="15112"/>
                  <a:pt x="4188" y="14823"/>
                </a:cubicBezTo>
                <a:cubicBezTo>
                  <a:pt x="4568" y="14537"/>
                  <a:pt x="4932" y="14149"/>
                  <a:pt x="5285" y="13664"/>
                </a:cubicBezTo>
                <a:cubicBezTo>
                  <a:pt x="5637" y="13180"/>
                  <a:pt x="5984" y="12622"/>
                  <a:pt x="6339" y="11995"/>
                </a:cubicBezTo>
                <a:cubicBezTo>
                  <a:pt x="6691" y="11367"/>
                  <a:pt x="7041" y="10716"/>
                  <a:pt x="7394" y="10044"/>
                </a:cubicBezTo>
                <a:cubicBezTo>
                  <a:pt x="7822" y="9224"/>
                  <a:pt x="8270" y="8407"/>
                  <a:pt x="8734" y="7598"/>
                </a:cubicBezTo>
                <a:cubicBezTo>
                  <a:pt x="9199" y="6789"/>
                  <a:pt x="9696" y="6063"/>
                  <a:pt x="10222" y="5420"/>
                </a:cubicBezTo>
                <a:cubicBezTo>
                  <a:pt x="10748" y="4775"/>
                  <a:pt x="11323" y="4261"/>
                  <a:pt x="11949" y="3876"/>
                </a:cubicBezTo>
                <a:cubicBezTo>
                  <a:pt x="12573" y="3488"/>
                  <a:pt x="13276" y="3292"/>
                  <a:pt x="14056" y="3292"/>
                </a:cubicBezTo>
                <a:lnTo>
                  <a:pt x="16434" y="3292"/>
                </a:lnTo>
                <a:lnTo>
                  <a:pt x="16434" y="711"/>
                </a:lnTo>
                <a:cubicBezTo>
                  <a:pt x="16434" y="329"/>
                  <a:pt x="16530" y="101"/>
                  <a:pt x="16721" y="22"/>
                </a:cubicBezTo>
                <a:cubicBezTo>
                  <a:pt x="16914" y="-50"/>
                  <a:pt x="17146" y="49"/>
                  <a:pt x="17418" y="317"/>
                </a:cubicBezTo>
                <a:lnTo>
                  <a:pt x="21330" y="4203"/>
                </a:lnTo>
                <a:cubicBezTo>
                  <a:pt x="21511" y="4372"/>
                  <a:pt x="21597" y="4582"/>
                  <a:pt x="21587" y="4834"/>
                </a:cubicBezTo>
                <a:cubicBezTo>
                  <a:pt x="21587" y="5102"/>
                  <a:pt x="21502" y="5321"/>
                  <a:pt x="21330" y="5487"/>
                </a:cubicBezTo>
                <a:lnTo>
                  <a:pt x="17418" y="9361"/>
                </a:lnTo>
                <a:cubicBezTo>
                  <a:pt x="17146" y="9630"/>
                  <a:pt x="16914" y="9726"/>
                  <a:pt x="16721" y="9644"/>
                </a:cubicBezTo>
                <a:cubicBezTo>
                  <a:pt x="16530" y="9569"/>
                  <a:pt x="16434" y="9338"/>
                  <a:pt x="16434" y="8956"/>
                </a:cubicBezTo>
                <a:lnTo>
                  <a:pt x="16434" y="6524"/>
                </a:lnTo>
                <a:lnTo>
                  <a:pt x="14059" y="6524"/>
                </a:lnTo>
                <a:close/>
                <a:moveTo>
                  <a:pt x="462" y="6495"/>
                </a:moveTo>
                <a:cubicBezTo>
                  <a:pt x="337" y="6495"/>
                  <a:pt x="229" y="6448"/>
                  <a:pt x="139" y="6349"/>
                </a:cubicBezTo>
                <a:cubicBezTo>
                  <a:pt x="48" y="6250"/>
                  <a:pt x="4" y="6127"/>
                  <a:pt x="4" y="5978"/>
                </a:cubicBezTo>
                <a:lnTo>
                  <a:pt x="4" y="3823"/>
                </a:lnTo>
                <a:cubicBezTo>
                  <a:pt x="4" y="3462"/>
                  <a:pt x="156" y="3286"/>
                  <a:pt x="462" y="3292"/>
                </a:cubicBezTo>
                <a:lnTo>
                  <a:pt x="3026" y="3292"/>
                </a:lnTo>
                <a:cubicBezTo>
                  <a:pt x="3560" y="3292"/>
                  <a:pt x="4054" y="3388"/>
                  <a:pt x="4514" y="3572"/>
                </a:cubicBezTo>
                <a:cubicBezTo>
                  <a:pt x="4974" y="3762"/>
                  <a:pt x="5409" y="4022"/>
                  <a:pt x="5820" y="4358"/>
                </a:cubicBezTo>
                <a:cubicBezTo>
                  <a:pt x="6229" y="4691"/>
                  <a:pt x="6608" y="5085"/>
                  <a:pt x="6963" y="5531"/>
                </a:cubicBezTo>
                <a:cubicBezTo>
                  <a:pt x="7318" y="5978"/>
                  <a:pt x="7655" y="6463"/>
                  <a:pt x="7993" y="6982"/>
                </a:cubicBezTo>
                <a:cubicBezTo>
                  <a:pt x="7518" y="7823"/>
                  <a:pt x="7058" y="8652"/>
                  <a:pt x="6620" y="9472"/>
                </a:cubicBezTo>
                <a:cubicBezTo>
                  <a:pt x="6589" y="9548"/>
                  <a:pt x="6557" y="9610"/>
                  <a:pt x="6515" y="9668"/>
                </a:cubicBezTo>
                <a:cubicBezTo>
                  <a:pt x="6476" y="9726"/>
                  <a:pt x="6442" y="9794"/>
                  <a:pt x="6410" y="9875"/>
                </a:cubicBezTo>
                <a:cubicBezTo>
                  <a:pt x="5862" y="8926"/>
                  <a:pt x="5319" y="8127"/>
                  <a:pt x="4776" y="7473"/>
                </a:cubicBezTo>
                <a:cubicBezTo>
                  <a:pt x="4232" y="6822"/>
                  <a:pt x="3650" y="6495"/>
                  <a:pt x="3024" y="6495"/>
                </a:cubicBezTo>
                <a:lnTo>
                  <a:pt x="462" y="6495"/>
                </a:lnTo>
                <a:close/>
                <a:moveTo>
                  <a:pt x="21333" y="15997"/>
                </a:moveTo>
                <a:cubicBezTo>
                  <a:pt x="21514" y="16166"/>
                  <a:pt x="21599" y="16385"/>
                  <a:pt x="21590" y="16657"/>
                </a:cubicBezTo>
                <a:cubicBezTo>
                  <a:pt x="21590" y="16908"/>
                  <a:pt x="21504" y="17115"/>
                  <a:pt x="21333" y="17284"/>
                </a:cubicBezTo>
                <a:lnTo>
                  <a:pt x="17420" y="21182"/>
                </a:lnTo>
                <a:cubicBezTo>
                  <a:pt x="17149" y="21453"/>
                  <a:pt x="16916" y="21550"/>
                  <a:pt x="16723" y="21471"/>
                </a:cubicBezTo>
                <a:cubicBezTo>
                  <a:pt x="16532" y="21392"/>
                  <a:pt x="16437" y="21161"/>
                  <a:pt x="16437" y="20779"/>
                </a:cubicBezTo>
                <a:lnTo>
                  <a:pt x="16437" y="18432"/>
                </a:lnTo>
                <a:lnTo>
                  <a:pt x="14059" y="18432"/>
                </a:lnTo>
                <a:cubicBezTo>
                  <a:pt x="13528" y="18432"/>
                  <a:pt x="13031" y="18335"/>
                  <a:pt x="12573" y="18143"/>
                </a:cubicBezTo>
                <a:cubicBezTo>
                  <a:pt x="12113" y="17953"/>
                  <a:pt x="11680" y="17690"/>
                  <a:pt x="11279" y="17354"/>
                </a:cubicBezTo>
                <a:cubicBezTo>
                  <a:pt x="10878" y="17019"/>
                  <a:pt x="10496" y="16628"/>
                  <a:pt x="10136" y="16181"/>
                </a:cubicBezTo>
                <a:cubicBezTo>
                  <a:pt x="9779" y="15731"/>
                  <a:pt x="9439" y="15253"/>
                  <a:pt x="9119" y="14739"/>
                </a:cubicBezTo>
                <a:cubicBezTo>
                  <a:pt x="9344" y="14359"/>
                  <a:pt x="9566" y="13962"/>
                  <a:pt x="9779" y="13551"/>
                </a:cubicBezTo>
                <a:cubicBezTo>
                  <a:pt x="9994" y="13142"/>
                  <a:pt x="10217" y="12739"/>
                  <a:pt x="10442" y="12336"/>
                </a:cubicBezTo>
                <a:cubicBezTo>
                  <a:pt x="10474" y="12246"/>
                  <a:pt x="10513" y="12164"/>
                  <a:pt x="10560" y="12091"/>
                </a:cubicBezTo>
                <a:cubicBezTo>
                  <a:pt x="10609" y="12024"/>
                  <a:pt x="10645" y="11939"/>
                  <a:pt x="10680" y="11846"/>
                </a:cubicBezTo>
                <a:cubicBezTo>
                  <a:pt x="11225" y="12797"/>
                  <a:pt x="11768" y="13591"/>
                  <a:pt x="12314" y="14231"/>
                </a:cubicBezTo>
                <a:cubicBezTo>
                  <a:pt x="12855" y="14867"/>
                  <a:pt x="13440" y="15188"/>
                  <a:pt x="14063" y="15188"/>
                </a:cubicBezTo>
                <a:lnTo>
                  <a:pt x="16442" y="15188"/>
                </a:lnTo>
                <a:lnTo>
                  <a:pt x="16442" y="12532"/>
                </a:lnTo>
                <a:cubicBezTo>
                  <a:pt x="16442" y="12152"/>
                  <a:pt x="16537" y="11922"/>
                  <a:pt x="16728" y="11846"/>
                </a:cubicBezTo>
                <a:cubicBezTo>
                  <a:pt x="16921" y="11773"/>
                  <a:pt x="17154" y="11866"/>
                  <a:pt x="17425" y="12126"/>
                </a:cubicBezTo>
                <a:lnTo>
                  <a:pt x="21333" y="15997"/>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3" name="AutoShape 104"/>
          <p:cNvSpPr>
            <a:spLocks/>
          </p:cNvSpPr>
          <p:nvPr/>
        </p:nvSpPr>
        <p:spPr bwMode="auto">
          <a:xfrm>
            <a:off x="5511256" y="2204302"/>
            <a:ext cx="497455" cy="485079"/>
          </a:xfrm>
          <a:custGeom>
            <a:avLst/>
            <a:gdLst>
              <a:gd name="T0" fmla="+- 0 10800 41"/>
              <a:gd name="T1" fmla="*/ T0 w 21518"/>
              <a:gd name="T2" fmla="+- 0 10800 84"/>
              <a:gd name="T3" fmla="*/ 10800 h 21432"/>
              <a:gd name="T4" fmla="+- 0 10800 41"/>
              <a:gd name="T5" fmla="*/ T4 w 21518"/>
              <a:gd name="T6" fmla="+- 0 10800 84"/>
              <a:gd name="T7" fmla="*/ 10800 h 21432"/>
              <a:gd name="T8" fmla="+- 0 10800 41"/>
              <a:gd name="T9" fmla="*/ T8 w 21518"/>
              <a:gd name="T10" fmla="+- 0 10800 84"/>
              <a:gd name="T11" fmla="*/ 10800 h 21432"/>
              <a:gd name="T12" fmla="+- 0 10800 41"/>
              <a:gd name="T13" fmla="*/ T12 w 21518"/>
              <a:gd name="T14" fmla="+- 0 10800 84"/>
              <a:gd name="T15" fmla="*/ 10800 h 21432"/>
            </a:gdLst>
            <a:ahLst/>
            <a:cxnLst>
              <a:cxn ang="0">
                <a:pos x="T1" y="T3"/>
              </a:cxn>
              <a:cxn ang="0">
                <a:pos x="T5" y="T7"/>
              </a:cxn>
              <a:cxn ang="0">
                <a:pos x="T9" y="T11"/>
              </a:cxn>
              <a:cxn ang="0">
                <a:pos x="T13" y="T15"/>
              </a:cxn>
            </a:cxnLst>
            <a:rect l="0" t="0" r="r" b="b"/>
            <a:pathLst>
              <a:path w="21518" h="21432">
                <a:moveTo>
                  <a:pt x="18959" y="13478"/>
                </a:moveTo>
                <a:cubicBezTo>
                  <a:pt x="19078" y="13531"/>
                  <a:pt x="19165" y="13624"/>
                  <a:pt x="19216" y="13755"/>
                </a:cubicBezTo>
                <a:cubicBezTo>
                  <a:pt x="19268" y="13884"/>
                  <a:pt x="19272" y="14021"/>
                  <a:pt x="19228" y="14164"/>
                </a:cubicBezTo>
                <a:cubicBezTo>
                  <a:pt x="18832" y="15579"/>
                  <a:pt x="18235" y="16805"/>
                  <a:pt x="17439" y="17841"/>
                </a:cubicBezTo>
                <a:cubicBezTo>
                  <a:pt x="16642" y="18886"/>
                  <a:pt x="15731" y="19706"/>
                  <a:pt x="14707" y="20308"/>
                </a:cubicBezTo>
                <a:cubicBezTo>
                  <a:pt x="13684" y="20911"/>
                  <a:pt x="12578" y="21275"/>
                  <a:pt x="11389" y="21395"/>
                </a:cubicBezTo>
                <a:cubicBezTo>
                  <a:pt x="10201" y="21516"/>
                  <a:pt x="9023" y="21336"/>
                  <a:pt x="7856" y="20866"/>
                </a:cubicBezTo>
                <a:cubicBezTo>
                  <a:pt x="6847" y="20443"/>
                  <a:pt x="5945" y="19849"/>
                  <a:pt x="5149" y="19068"/>
                </a:cubicBezTo>
                <a:cubicBezTo>
                  <a:pt x="4353" y="18292"/>
                  <a:pt x="3683" y="17362"/>
                  <a:pt x="3137" y="16281"/>
                </a:cubicBezTo>
                <a:lnTo>
                  <a:pt x="839" y="17623"/>
                </a:lnTo>
                <a:cubicBezTo>
                  <a:pt x="518" y="17827"/>
                  <a:pt x="282" y="17853"/>
                  <a:pt x="129" y="17693"/>
                </a:cubicBezTo>
                <a:cubicBezTo>
                  <a:pt x="-25" y="17539"/>
                  <a:pt x="-41" y="17250"/>
                  <a:pt x="78" y="16828"/>
                </a:cubicBezTo>
                <a:lnTo>
                  <a:pt x="1760" y="10972"/>
                </a:lnTo>
                <a:cubicBezTo>
                  <a:pt x="1835" y="10675"/>
                  <a:pt x="1985" y="10476"/>
                  <a:pt x="2200" y="10370"/>
                </a:cubicBezTo>
                <a:cubicBezTo>
                  <a:pt x="2416" y="10260"/>
                  <a:pt x="2638" y="10244"/>
                  <a:pt x="2863" y="10314"/>
                </a:cubicBezTo>
                <a:lnTo>
                  <a:pt x="7772" y="12327"/>
                </a:lnTo>
                <a:cubicBezTo>
                  <a:pt x="8109" y="12470"/>
                  <a:pt x="8280" y="12649"/>
                  <a:pt x="8287" y="12868"/>
                </a:cubicBezTo>
                <a:cubicBezTo>
                  <a:pt x="8297" y="13089"/>
                  <a:pt x="8140" y="13302"/>
                  <a:pt x="7819" y="13506"/>
                </a:cubicBezTo>
                <a:lnTo>
                  <a:pt x="5552" y="14845"/>
                </a:lnTo>
                <a:cubicBezTo>
                  <a:pt x="5948" y="15542"/>
                  <a:pt x="6409" y="16144"/>
                  <a:pt x="6938" y="16648"/>
                </a:cubicBezTo>
                <a:cubicBezTo>
                  <a:pt x="7465" y="17155"/>
                  <a:pt x="8063" y="17539"/>
                  <a:pt x="8739" y="17808"/>
                </a:cubicBezTo>
                <a:cubicBezTo>
                  <a:pt x="9569" y="18141"/>
                  <a:pt x="10395" y="18264"/>
                  <a:pt x="11222" y="18186"/>
                </a:cubicBezTo>
                <a:cubicBezTo>
                  <a:pt x="12049" y="18105"/>
                  <a:pt x="12827" y="17855"/>
                  <a:pt x="13543" y="17432"/>
                </a:cubicBezTo>
                <a:cubicBezTo>
                  <a:pt x="14265" y="17015"/>
                  <a:pt x="14900" y="16438"/>
                  <a:pt x="15448" y="15702"/>
                </a:cubicBezTo>
                <a:cubicBezTo>
                  <a:pt x="15998" y="14971"/>
                  <a:pt x="16410" y="14111"/>
                  <a:pt x="16687" y="13114"/>
                </a:cubicBezTo>
                <a:cubicBezTo>
                  <a:pt x="16734" y="12971"/>
                  <a:pt x="16808" y="12873"/>
                  <a:pt x="16919" y="12823"/>
                </a:cubicBezTo>
                <a:cubicBezTo>
                  <a:pt x="17026" y="12767"/>
                  <a:pt x="17141" y="12758"/>
                  <a:pt x="17261" y="12795"/>
                </a:cubicBezTo>
                <a:lnTo>
                  <a:pt x="18959" y="13478"/>
                </a:lnTo>
                <a:close/>
                <a:moveTo>
                  <a:pt x="20675" y="3811"/>
                </a:moveTo>
                <a:cubicBezTo>
                  <a:pt x="20999" y="3609"/>
                  <a:pt x="21235" y="3581"/>
                  <a:pt x="21390" y="3741"/>
                </a:cubicBezTo>
                <a:cubicBezTo>
                  <a:pt x="21542" y="3895"/>
                  <a:pt x="21558" y="4175"/>
                  <a:pt x="21439" y="4576"/>
                </a:cubicBezTo>
                <a:lnTo>
                  <a:pt x="19755" y="10462"/>
                </a:lnTo>
                <a:cubicBezTo>
                  <a:pt x="19682" y="10756"/>
                  <a:pt x="19535" y="10961"/>
                  <a:pt x="19317" y="11064"/>
                </a:cubicBezTo>
                <a:cubicBezTo>
                  <a:pt x="19099" y="11173"/>
                  <a:pt x="18879" y="11190"/>
                  <a:pt x="18656" y="11117"/>
                </a:cubicBezTo>
                <a:lnTo>
                  <a:pt x="13745" y="9109"/>
                </a:lnTo>
                <a:cubicBezTo>
                  <a:pt x="13408" y="8964"/>
                  <a:pt x="13234" y="8782"/>
                  <a:pt x="13227" y="8563"/>
                </a:cubicBezTo>
                <a:cubicBezTo>
                  <a:pt x="13220" y="8345"/>
                  <a:pt x="13370" y="8132"/>
                  <a:pt x="13675" y="7928"/>
                </a:cubicBezTo>
                <a:lnTo>
                  <a:pt x="15942" y="6586"/>
                </a:lnTo>
                <a:cubicBezTo>
                  <a:pt x="15560" y="5889"/>
                  <a:pt x="15103" y="5287"/>
                  <a:pt x="14569" y="4786"/>
                </a:cubicBezTo>
                <a:cubicBezTo>
                  <a:pt x="14033" y="4279"/>
                  <a:pt x="13438" y="3892"/>
                  <a:pt x="12778" y="3626"/>
                </a:cubicBezTo>
                <a:cubicBezTo>
                  <a:pt x="11948" y="3293"/>
                  <a:pt x="11119" y="3170"/>
                  <a:pt x="10292" y="3248"/>
                </a:cubicBezTo>
                <a:cubicBezTo>
                  <a:pt x="9466" y="3329"/>
                  <a:pt x="8693" y="3581"/>
                  <a:pt x="7974" y="3999"/>
                </a:cubicBezTo>
                <a:cubicBezTo>
                  <a:pt x="7252" y="4421"/>
                  <a:pt x="6615" y="4998"/>
                  <a:pt x="6067" y="5732"/>
                </a:cubicBezTo>
                <a:cubicBezTo>
                  <a:pt x="5519" y="6463"/>
                  <a:pt x="5107" y="7326"/>
                  <a:pt x="4830" y="8317"/>
                </a:cubicBezTo>
                <a:cubicBezTo>
                  <a:pt x="4784" y="8460"/>
                  <a:pt x="4706" y="8558"/>
                  <a:pt x="4598" y="8614"/>
                </a:cubicBezTo>
                <a:cubicBezTo>
                  <a:pt x="4491" y="8664"/>
                  <a:pt x="4376" y="8672"/>
                  <a:pt x="4257" y="8639"/>
                </a:cubicBezTo>
                <a:lnTo>
                  <a:pt x="2549" y="7953"/>
                </a:lnTo>
                <a:cubicBezTo>
                  <a:pt x="2430" y="7902"/>
                  <a:pt x="2345" y="7810"/>
                  <a:pt x="2294" y="7681"/>
                </a:cubicBezTo>
                <a:cubicBezTo>
                  <a:pt x="2242" y="7552"/>
                  <a:pt x="2238" y="7415"/>
                  <a:pt x="2282" y="7270"/>
                </a:cubicBezTo>
                <a:cubicBezTo>
                  <a:pt x="2678" y="5878"/>
                  <a:pt x="3275" y="4654"/>
                  <a:pt x="4071" y="3604"/>
                </a:cubicBezTo>
                <a:cubicBezTo>
                  <a:pt x="4868" y="2554"/>
                  <a:pt x="5779" y="1727"/>
                  <a:pt x="6800" y="1125"/>
                </a:cubicBezTo>
                <a:cubicBezTo>
                  <a:pt x="7826" y="520"/>
                  <a:pt x="8927" y="156"/>
                  <a:pt x="10107" y="36"/>
                </a:cubicBezTo>
                <a:cubicBezTo>
                  <a:pt x="11290" y="-84"/>
                  <a:pt x="12471" y="95"/>
                  <a:pt x="13654" y="568"/>
                </a:cubicBezTo>
                <a:cubicBezTo>
                  <a:pt x="14647" y="988"/>
                  <a:pt x="15548" y="1587"/>
                  <a:pt x="16349" y="2363"/>
                </a:cubicBezTo>
                <a:cubicBezTo>
                  <a:pt x="17153" y="3144"/>
                  <a:pt x="17827" y="4071"/>
                  <a:pt x="18373" y="5152"/>
                </a:cubicBezTo>
                <a:lnTo>
                  <a:pt x="20675" y="3811"/>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4" name="AutoShape 105"/>
          <p:cNvSpPr>
            <a:spLocks/>
          </p:cNvSpPr>
          <p:nvPr/>
        </p:nvSpPr>
        <p:spPr bwMode="auto">
          <a:xfrm>
            <a:off x="19098937" y="2221765"/>
            <a:ext cx="495466"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91" y="17891"/>
                </a:moveTo>
                <a:cubicBezTo>
                  <a:pt x="21461" y="18164"/>
                  <a:pt x="21599" y="18475"/>
                  <a:pt x="21599" y="18824"/>
                </a:cubicBezTo>
                <a:cubicBezTo>
                  <a:pt x="21599" y="19176"/>
                  <a:pt x="21461" y="19490"/>
                  <a:pt x="21191" y="19760"/>
                </a:cubicBezTo>
                <a:lnTo>
                  <a:pt x="19784" y="21192"/>
                </a:lnTo>
                <a:cubicBezTo>
                  <a:pt x="19514" y="21465"/>
                  <a:pt x="19196" y="21599"/>
                  <a:pt x="18829" y="21599"/>
                </a:cubicBezTo>
                <a:cubicBezTo>
                  <a:pt x="18465" y="21599"/>
                  <a:pt x="18150" y="21465"/>
                  <a:pt x="17889" y="21192"/>
                </a:cubicBezTo>
                <a:lnTo>
                  <a:pt x="10800" y="14101"/>
                </a:lnTo>
                <a:lnTo>
                  <a:pt x="3684" y="21192"/>
                </a:lnTo>
                <a:cubicBezTo>
                  <a:pt x="3410" y="21465"/>
                  <a:pt x="3099" y="21599"/>
                  <a:pt x="2749" y="21599"/>
                </a:cubicBezTo>
                <a:cubicBezTo>
                  <a:pt x="2397" y="21599"/>
                  <a:pt x="2083" y="21465"/>
                  <a:pt x="1815" y="21192"/>
                </a:cubicBezTo>
                <a:lnTo>
                  <a:pt x="408" y="19787"/>
                </a:lnTo>
                <a:cubicBezTo>
                  <a:pt x="135" y="19520"/>
                  <a:pt x="0" y="19200"/>
                  <a:pt x="0" y="18839"/>
                </a:cubicBezTo>
                <a:cubicBezTo>
                  <a:pt x="0" y="18481"/>
                  <a:pt x="135" y="18164"/>
                  <a:pt x="408" y="17891"/>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89" y="407"/>
                </a:lnTo>
                <a:cubicBezTo>
                  <a:pt x="18159" y="135"/>
                  <a:pt x="18476" y="0"/>
                  <a:pt x="18838" y="0"/>
                </a:cubicBezTo>
                <a:cubicBezTo>
                  <a:pt x="19196" y="0"/>
                  <a:pt x="19514" y="134"/>
                  <a:pt x="19784" y="407"/>
                </a:cubicBezTo>
                <a:lnTo>
                  <a:pt x="21191" y="1815"/>
                </a:lnTo>
                <a:cubicBezTo>
                  <a:pt x="21461" y="2082"/>
                  <a:pt x="21599" y="2402"/>
                  <a:pt x="21599" y="2769"/>
                </a:cubicBezTo>
                <a:cubicBezTo>
                  <a:pt x="21599" y="3133"/>
                  <a:pt x="21461" y="3447"/>
                  <a:pt x="21191" y="3708"/>
                </a:cubicBezTo>
                <a:lnTo>
                  <a:pt x="14043" y="10869"/>
                </a:lnTo>
                <a:lnTo>
                  <a:pt x="21191" y="17891"/>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5" name="AutoShape 106"/>
          <p:cNvSpPr>
            <a:spLocks/>
          </p:cNvSpPr>
          <p:nvPr/>
        </p:nvSpPr>
        <p:spPr bwMode="auto">
          <a:xfrm>
            <a:off x="20280892" y="2221765"/>
            <a:ext cx="497455"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9"/>
                  <a:pt x="18449" y="3156"/>
                </a:cubicBezTo>
                <a:cubicBezTo>
                  <a:pt x="19432" y="4133"/>
                  <a:pt x="20201" y="5279"/>
                  <a:pt x="20760" y="6590"/>
                </a:cubicBezTo>
                <a:cubicBezTo>
                  <a:pt x="21317" y="7900"/>
                  <a:pt x="21599" y="9306"/>
                  <a:pt x="21599" y="10800"/>
                </a:cubicBezTo>
                <a:cubicBezTo>
                  <a:pt x="21599" y="12296"/>
                  <a:pt x="21317" y="13702"/>
                  <a:pt x="20760" y="15012"/>
                </a:cubicBezTo>
                <a:cubicBezTo>
                  <a:pt x="20201" y="16320"/>
                  <a:pt x="19430" y="17469"/>
                  <a:pt x="18449" y="18443"/>
                </a:cubicBezTo>
                <a:cubicBezTo>
                  <a:pt x="17463" y="19420"/>
                  <a:pt x="16319" y="20193"/>
                  <a:pt x="15011" y="20755"/>
                </a:cubicBezTo>
                <a:cubicBezTo>
                  <a:pt x="13705" y="21317"/>
                  <a:pt x="12301" y="21599"/>
                  <a:pt x="10807" y="21599"/>
                </a:cubicBezTo>
                <a:cubicBezTo>
                  <a:pt x="9309" y="21599"/>
                  <a:pt x="7905" y="21317"/>
                  <a:pt x="6594" y="20755"/>
                </a:cubicBezTo>
                <a:cubicBezTo>
                  <a:pt x="5280" y="20193"/>
                  <a:pt x="4136" y="19420"/>
                  <a:pt x="3158" y="18443"/>
                </a:cubicBezTo>
                <a:cubicBezTo>
                  <a:pt x="2178" y="17469"/>
                  <a:pt x="1409" y="16320"/>
                  <a:pt x="847" y="15012"/>
                </a:cubicBezTo>
                <a:cubicBezTo>
                  <a:pt x="282" y="13702"/>
                  <a:pt x="0" y="12296"/>
                  <a:pt x="0" y="10800"/>
                </a:cubicBezTo>
                <a:cubicBezTo>
                  <a:pt x="0" y="9306"/>
                  <a:pt x="282" y="7900"/>
                  <a:pt x="847" y="6590"/>
                </a:cubicBezTo>
                <a:cubicBezTo>
                  <a:pt x="1409" y="5279"/>
                  <a:pt x="2181" y="4133"/>
                  <a:pt x="3158" y="3156"/>
                </a:cubicBezTo>
                <a:cubicBezTo>
                  <a:pt x="4136" y="2179"/>
                  <a:pt x="5280" y="1408"/>
                  <a:pt x="6594" y="847"/>
                </a:cubicBezTo>
                <a:cubicBezTo>
                  <a:pt x="7902" y="282"/>
                  <a:pt x="9306" y="0"/>
                  <a:pt x="10807" y="0"/>
                </a:cubicBezTo>
                <a:moveTo>
                  <a:pt x="10807" y="18355"/>
                </a:moveTo>
                <a:cubicBezTo>
                  <a:pt x="11860" y="18355"/>
                  <a:pt x="12844" y="18157"/>
                  <a:pt x="13756" y="17759"/>
                </a:cubicBezTo>
                <a:cubicBezTo>
                  <a:pt x="14666" y="17367"/>
                  <a:pt x="15463" y="16822"/>
                  <a:pt x="16149" y="16139"/>
                </a:cubicBezTo>
                <a:cubicBezTo>
                  <a:pt x="16836" y="15455"/>
                  <a:pt x="17378" y="14656"/>
                  <a:pt x="17774" y="13744"/>
                </a:cubicBezTo>
                <a:cubicBezTo>
                  <a:pt x="18169" y="12835"/>
                  <a:pt x="18367" y="11853"/>
                  <a:pt x="18367" y="10799"/>
                </a:cubicBezTo>
                <a:cubicBezTo>
                  <a:pt x="18367" y="9746"/>
                  <a:pt x="18169" y="8766"/>
                  <a:pt x="17774" y="7852"/>
                </a:cubicBezTo>
                <a:cubicBezTo>
                  <a:pt x="17376" y="6942"/>
                  <a:pt x="16836" y="6146"/>
                  <a:pt x="16149" y="5463"/>
                </a:cubicBezTo>
                <a:cubicBezTo>
                  <a:pt x="15466" y="4777"/>
                  <a:pt x="14666" y="4235"/>
                  <a:pt x="13748" y="3839"/>
                </a:cubicBezTo>
                <a:cubicBezTo>
                  <a:pt x="12830" y="3444"/>
                  <a:pt x="11852" y="3246"/>
                  <a:pt x="10807" y="3246"/>
                </a:cubicBezTo>
                <a:cubicBezTo>
                  <a:pt x="9753" y="3246"/>
                  <a:pt x="8764" y="3444"/>
                  <a:pt x="7851" y="3839"/>
                </a:cubicBezTo>
                <a:cubicBezTo>
                  <a:pt x="6933" y="4235"/>
                  <a:pt x="6139" y="4777"/>
                  <a:pt x="5455" y="5463"/>
                </a:cubicBezTo>
                <a:cubicBezTo>
                  <a:pt x="4774" y="6146"/>
                  <a:pt x="4235" y="6942"/>
                  <a:pt x="3839" y="7852"/>
                </a:cubicBezTo>
                <a:cubicBezTo>
                  <a:pt x="3444" y="8766"/>
                  <a:pt x="3246" y="9746"/>
                  <a:pt x="3246" y="10799"/>
                </a:cubicBezTo>
                <a:cubicBezTo>
                  <a:pt x="3246" y="11852"/>
                  <a:pt x="3444" y="12835"/>
                  <a:pt x="3839" y="13744"/>
                </a:cubicBezTo>
                <a:cubicBezTo>
                  <a:pt x="4238" y="14656"/>
                  <a:pt x="4774" y="15455"/>
                  <a:pt x="5455" y="16139"/>
                </a:cubicBezTo>
                <a:cubicBezTo>
                  <a:pt x="6136" y="16822"/>
                  <a:pt x="6930" y="17367"/>
                  <a:pt x="7851" y="17759"/>
                </a:cubicBezTo>
                <a:cubicBezTo>
                  <a:pt x="8764" y="18158"/>
                  <a:pt x="9753" y="18355"/>
                  <a:pt x="10807" y="18355"/>
                </a:cubicBezTo>
                <a:moveTo>
                  <a:pt x="15350" y="7784"/>
                </a:moveTo>
                <a:cubicBezTo>
                  <a:pt x="15613" y="8049"/>
                  <a:pt x="15613" y="8304"/>
                  <a:pt x="15350" y="8555"/>
                </a:cubicBezTo>
                <a:lnTo>
                  <a:pt x="13104" y="10800"/>
                </a:lnTo>
                <a:lnTo>
                  <a:pt x="15350" y="13044"/>
                </a:lnTo>
                <a:cubicBezTo>
                  <a:pt x="15613" y="13304"/>
                  <a:pt x="15613" y="13564"/>
                  <a:pt x="15350" y="13812"/>
                </a:cubicBezTo>
                <a:lnTo>
                  <a:pt x="13821" y="15340"/>
                </a:lnTo>
                <a:cubicBezTo>
                  <a:pt x="13714" y="15447"/>
                  <a:pt x="13584" y="15501"/>
                  <a:pt x="13434" y="15501"/>
                </a:cubicBezTo>
                <a:cubicBezTo>
                  <a:pt x="13287" y="15501"/>
                  <a:pt x="13157" y="15447"/>
                  <a:pt x="13050" y="15340"/>
                </a:cubicBezTo>
                <a:lnTo>
                  <a:pt x="10804" y="13095"/>
                </a:lnTo>
                <a:lnTo>
                  <a:pt x="8558" y="15340"/>
                </a:lnTo>
                <a:cubicBezTo>
                  <a:pt x="8450" y="15447"/>
                  <a:pt x="8320" y="15501"/>
                  <a:pt x="8170" y="15501"/>
                </a:cubicBezTo>
                <a:cubicBezTo>
                  <a:pt x="8024" y="15501"/>
                  <a:pt x="7888" y="15447"/>
                  <a:pt x="7772" y="15340"/>
                </a:cubicBezTo>
                <a:lnTo>
                  <a:pt x="6258" y="13812"/>
                </a:lnTo>
                <a:cubicBezTo>
                  <a:pt x="6150" y="13705"/>
                  <a:pt x="6094" y="13575"/>
                  <a:pt x="6094" y="13428"/>
                </a:cubicBezTo>
                <a:cubicBezTo>
                  <a:pt x="6094" y="13279"/>
                  <a:pt x="6150" y="13149"/>
                  <a:pt x="6258" y="13041"/>
                </a:cubicBezTo>
                <a:lnTo>
                  <a:pt x="8504" y="10797"/>
                </a:lnTo>
                <a:lnTo>
                  <a:pt x="6258" y="8552"/>
                </a:lnTo>
                <a:cubicBezTo>
                  <a:pt x="6150" y="8445"/>
                  <a:pt x="6094" y="8315"/>
                  <a:pt x="6094" y="8168"/>
                </a:cubicBezTo>
                <a:cubicBezTo>
                  <a:pt x="6094" y="8018"/>
                  <a:pt x="6150" y="7891"/>
                  <a:pt x="6258" y="7781"/>
                </a:cubicBezTo>
                <a:lnTo>
                  <a:pt x="7772" y="6256"/>
                </a:lnTo>
                <a:cubicBezTo>
                  <a:pt x="8035" y="5994"/>
                  <a:pt x="8295" y="5994"/>
                  <a:pt x="8555" y="6256"/>
                </a:cubicBezTo>
                <a:lnTo>
                  <a:pt x="10801" y="8498"/>
                </a:lnTo>
                <a:lnTo>
                  <a:pt x="13047" y="6256"/>
                </a:lnTo>
                <a:cubicBezTo>
                  <a:pt x="13307" y="5994"/>
                  <a:pt x="13567" y="5994"/>
                  <a:pt x="13816" y="6256"/>
                </a:cubicBezTo>
                <a:lnTo>
                  <a:pt x="15350" y="7784"/>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6" name="AutoShape 107"/>
          <p:cNvSpPr>
            <a:spLocks/>
          </p:cNvSpPr>
          <p:nvPr/>
        </p:nvSpPr>
        <p:spPr bwMode="auto">
          <a:xfrm>
            <a:off x="21500654" y="2208182"/>
            <a:ext cx="497455"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449" y="3162"/>
                </a:moveTo>
                <a:cubicBezTo>
                  <a:pt x="19503" y="4215"/>
                  <a:pt x="20291" y="5407"/>
                  <a:pt x="20817" y="6731"/>
                </a:cubicBezTo>
                <a:cubicBezTo>
                  <a:pt x="21340" y="8058"/>
                  <a:pt x="21599" y="9410"/>
                  <a:pt x="21599" y="10800"/>
                </a:cubicBezTo>
                <a:cubicBezTo>
                  <a:pt x="21599" y="12186"/>
                  <a:pt x="21337" y="13544"/>
                  <a:pt x="20817" y="14871"/>
                </a:cubicBezTo>
                <a:cubicBezTo>
                  <a:pt x="20291" y="16192"/>
                  <a:pt x="19503" y="17381"/>
                  <a:pt x="18449" y="18437"/>
                </a:cubicBezTo>
                <a:cubicBezTo>
                  <a:pt x="17393" y="19490"/>
                  <a:pt x="16200" y="20284"/>
                  <a:pt x="14869" y="20809"/>
                </a:cubicBezTo>
                <a:cubicBezTo>
                  <a:pt x="13539" y="21337"/>
                  <a:pt x="12183" y="21599"/>
                  <a:pt x="10801" y="21599"/>
                </a:cubicBezTo>
                <a:cubicBezTo>
                  <a:pt x="9416" y="21599"/>
                  <a:pt x="8057" y="21337"/>
                  <a:pt x="6730" y="20809"/>
                </a:cubicBezTo>
                <a:cubicBezTo>
                  <a:pt x="5399" y="20284"/>
                  <a:pt x="4206" y="19490"/>
                  <a:pt x="3150" y="18437"/>
                </a:cubicBezTo>
                <a:cubicBezTo>
                  <a:pt x="2099" y="17381"/>
                  <a:pt x="1308" y="16192"/>
                  <a:pt x="782" y="14871"/>
                </a:cubicBezTo>
                <a:cubicBezTo>
                  <a:pt x="259" y="13544"/>
                  <a:pt x="0" y="12186"/>
                  <a:pt x="0" y="10800"/>
                </a:cubicBezTo>
                <a:cubicBezTo>
                  <a:pt x="0" y="9410"/>
                  <a:pt x="265" y="8055"/>
                  <a:pt x="791" y="6725"/>
                </a:cubicBezTo>
                <a:cubicBezTo>
                  <a:pt x="1319" y="5395"/>
                  <a:pt x="2104" y="4210"/>
                  <a:pt x="3150" y="3162"/>
                </a:cubicBezTo>
                <a:cubicBezTo>
                  <a:pt x="4206" y="2109"/>
                  <a:pt x="5399" y="1318"/>
                  <a:pt x="6730" y="790"/>
                </a:cubicBezTo>
                <a:cubicBezTo>
                  <a:pt x="8060" y="262"/>
                  <a:pt x="9416" y="0"/>
                  <a:pt x="10801" y="0"/>
                </a:cubicBezTo>
                <a:cubicBezTo>
                  <a:pt x="12183" y="0"/>
                  <a:pt x="13542" y="262"/>
                  <a:pt x="14869" y="790"/>
                </a:cubicBezTo>
                <a:cubicBezTo>
                  <a:pt x="16197" y="1318"/>
                  <a:pt x="17393" y="2109"/>
                  <a:pt x="18449" y="3162"/>
                </a:cubicBezTo>
                <a:moveTo>
                  <a:pt x="16282" y="7530"/>
                </a:moveTo>
                <a:cubicBezTo>
                  <a:pt x="16488" y="7321"/>
                  <a:pt x="16488" y="7112"/>
                  <a:pt x="16282" y="6892"/>
                </a:cubicBezTo>
                <a:lnTo>
                  <a:pt x="14700" y="5342"/>
                </a:lnTo>
                <a:cubicBezTo>
                  <a:pt x="14474" y="5116"/>
                  <a:pt x="14262" y="5116"/>
                  <a:pt x="14061" y="5342"/>
                </a:cubicBezTo>
                <a:lnTo>
                  <a:pt x="10775" y="8640"/>
                </a:lnTo>
                <a:lnTo>
                  <a:pt x="7775" y="5650"/>
                </a:lnTo>
                <a:cubicBezTo>
                  <a:pt x="7685" y="5562"/>
                  <a:pt x="7583" y="5514"/>
                  <a:pt x="7464" y="5514"/>
                </a:cubicBezTo>
                <a:cubicBezTo>
                  <a:pt x="7348" y="5514"/>
                  <a:pt x="7238" y="5562"/>
                  <a:pt x="7139" y="5650"/>
                </a:cubicBezTo>
                <a:lnTo>
                  <a:pt x="5653" y="7177"/>
                </a:lnTo>
                <a:cubicBezTo>
                  <a:pt x="5427" y="7386"/>
                  <a:pt x="5427" y="7595"/>
                  <a:pt x="5653" y="7812"/>
                </a:cubicBezTo>
                <a:lnTo>
                  <a:pt x="8617" y="10771"/>
                </a:lnTo>
                <a:lnTo>
                  <a:pt x="5345" y="14069"/>
                </a:lnTo>
                <a:cubicBezTo>
                  <a:pt x="5255" y="14162"/>
                  <a:pt x="5207" y="14264"/>
                  <a:pt x="5207" y="14383"/>
                </a:cubicBezTo>
                <a:cubicBezTo>
                  <a:pt x="5207" y="14501"/>
                  <a:pt x="5255" y="14609"/>
                  <a:pt x="5345" y="14705"/>
                </a:cubicBezTo>
                <a:lnTo>
                  <a:pt x="6899" y="16274"/>
                </a:lnTo>
                <a:cubicBezTo>
                  <a:pt x="6990" y="16365"/>
                  <a:pt x="7094" y="16413"/>
                  <a:pt x="7216" y="16416"/>
                </a:cubicBezTo>
                <a:cubicBezTo>
                  <a:pt x="7340" y="16418"/>
                  <a:pt x="7444" y="16373"/>
                  <a:pt x="7535" y="16274"/>
                </a:cubicBezTo>
                <a:lnTo>
                  <a:pt x="10835" y="12991"/>
                </a:lnTo>
                <a:lnTo>
                  <a:pt x="13796" y="15978"/>
                </a:lnTo>
                <a:cubicBezTo>
                  <a:pt x="13886" y="16065"/>
                  <a:pt x="13991" y="16111"/>
                  <a:pt x="14115" y="16111"/>
                </a:cubicBezTo>
                <a:cubicBezTo>
                  <a:pt x="14237" y="16111"/>
                  <a:pt x="14341" y="16065"/>
                  <a:pt x="14432" y="15978"/>
                </a:cubicBezTo>
                <a:lnTo>
                  <a:pt x="15960" y="14450"/>
                </a:lnTo>
                <a:cubicBezTo>
                  <a:pt x="16166" y="14241"/>
                  <a:pt x="16166" y="14032"/>
                  <a:pt x="15960" y="13815"/>
                </a:cubicBezTo>
                <a:lnTo>
                  <a:pt x="12957" y="10856"/>
                </a:lnTo>
                <a:lnTo>
                  <a:pt x="16282" y="7530"/>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7" name="AutoShape 108"/>
          <p:cNvSpPr>
            <a:spLocks/>
          </p:cNvSpPr>
          <p:nvPr/>
        </p:nvSpPr>
        <p:spPr bwMode="auto">
          <a:xfrm>
            <a:off x="22654749" y="2208182"/>
            <a:ext cx="497455" cy="485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11" y="0"/>
                </a:moveTo>
                <a:cubicBezTo>
                  <a:pt x="20953" y="0"/>
                  <a:pt x="21161" y="105"/>
                  <a:pt x="21338" y="317"/>
                </a:cubicBezTo>
                <a:cubicBezTo>
                  <a:pt x="21514" y="525"/>
                  <a:pt x="21599" y="778"/>
                  <a:pt x="21599" y="1066"/>
                </a:cubicBezTo>
                <a:lnTo>
                  <a:pt x="21599" y="4118"/>
                </a:lnTo>
                <a:cubicBezTo>
                  <a:pt x="21599" y="4409"/>
                  <a:pt x="21514" y="4661"/>
                  <a:pt x="21338" y="4870"/>
                </a:cubicBezTo>
                <a:cubicBezTo>
                  <a:pt x="21161" y="5084"/>
                  <a:pt x="20953" y="5190"/>
                  <a:pt x="20711" y="5190"/>
                </a:cubicBezTo>
                <a:lnTo>
                  <a:pt x="913" y="5190"/>
                </a:lnTo>
                <a:cubicBezTo>
                  <a:pt x="656" y="5190"/>
                  <a:pt x="440" y="5084"/>
                  <a:pt x="261" y="4870"/>
                </a:cubicBezTo>
                <a:cubicBezTo>
                  <a:pt x="85" y="4661"/>
                  <a:pt x="0" y="4409"/>
                  <a:pt x="0" y="4118"/>
                </a:cubicBezTo>
                <a:lnTo>
                  <a:pt x="0" y="1066"/>
                </a:lnTo>
                <a:cubicBezTo>
                  <a:pt x="0" y="778"/>
                  <a:pt x="85" y="525"/>
                  <a:pt x="261" y="317"/>
                </a:cubicBezTo>
                <a:cubicBezTo>
                  <a:pt x="438" y="105"/>
                  <a:pt x="653" y="0"/>
                  <a:pt x="913" y="0"/>
                </a:cubicBezTo>
                <a:lnTo>
                  <a:pt x="20711" y="0"/>
                </a:lnTo>
                <a:close/>
                <a:moveTo>
                  <a:pt x="20711" y="8213"/>
                </a:moveTo>
                <a:cubicBezTo>
                  <a:pt x="20953" y="8213"/>
                  <a:pt x="21161" y="8316"/>
                  <a:pt x="21338" y="8527"/>
                </a:cubicBezTo>
                <a:cubicBezTo>
                  <a:pt x="21514" y="8742"/>
                  <a:pt x="21599" y="8985"/>
                  <a:pt x="21599" y="9264"/>
                </a:cubicBezTo>
                <a:lnTo>
                  <a:pt x="21599" y="12331"/>
                </a:lnTo>
                <a:cubicBezTo>
                  <a:pt x="21599" y="12622"/>
                  <a:pt x="21514" y="12872"/>
                  <a:pt x="21338" y="13078"/>
                </a:cubicBezTo>
                <a:cubicBezTo>
                  <a:pt x="21161" y="13286"/>
                  <a:pt x="20953" y="13389"/>
                  <a:pt x="20711" y="13389"/>
                </a:cubicBezTo>
                <a:lnTo>
                  <a:pt x="913" y="13389"/>
                </a:lnTo>
                <a:cubicBezTo>
                  <a:pt x="656" y="13389"/>
                  <a:pt x="440" y="13283"/>
                  <a:pt x="261" y="13069"/>
                </a:cubicBezTo>
                <a:cubicBezTo>
                  <a:pt x="85" y="12860"/>
                  <a:pt x="0" y="12613"/>
                  <a:pt x="0" y="12331"/>
                </a:cubicBezTo>
                <a:lnTo>
                  <a:pt x="0" y="9265"/>
                </a:lnTo>
                <a:cubicBezTo>
                  <a:pt x="0" y="8977"/>
                  <a:pt x="85" y="8730"/>
                  <a:pt x="261" y="8521"/>
                </a:cubicBezTo>
                <a:cubicBezTo>
                  <a:pt x="438" y="8316"/>
                  <a:pt x="653" y="8213"/>
                  <a:pt x="913" y="8213"/>
                </a:cubicBezTo>
                <a:lnTo>
                  <a:pt x="20711" y="8213"/>
                </a:lnTo>
                <a:close/>
                <a:moveTo>
                  <a:pt x="20711" y="16412"/>
                </a:moveTo>
                <a:cubicBezTo>
                  <a:pt x="20953" y="16412"/>
                  <a:pt x="21161" y="16514"/>
                  <a:pt x="21338" y="16726"/>
                </a:cubicBezTo>
                <a:cubicBezTo>
                  <a:pt x="21514" y="16940"/>
                  <a:pt x="21599" y="17190"/>
                  <a:pt x="21599" y="17478"/>
                </a:cubicBezTo>
                <a:lnTo>
                  <a:pt x="21599" y="20504"/>
                </a:lnTo>
                <a:cubicBezTo>
                  <a:pt x="21599" y="20812"/>
                  <a:pt x="21514" y="21071"/>
                  <a:pt x="21338" y="21282"/>
                </a:cubicBezTo>
                <a:cubicBezTo>
                  <a:pt x="21161" y="21494"/>
                  <a:pt x="20953" y="21599"/>
                  <a:pt x="20711" y="21599"/>
                </a:cubicBezTo>
                <a:lnTo>
                  <a:pt x="913" y="21599"/>
                </a:lnTo>
                <a:cubicBezTo>
                  <a:pt x="656" y="21599"/>
                  <a:pt x="440" y="21494"/>
                  <a:pt x="261" y="21282"/>
                </a:cubicBezTo>
                <a:cubicBezTo>
                  <a:pt x="85" y="21071"/>
                  <a:pt x="0" y="20812"/>
                  <a:pt x="0" y="20504"/>
                </a:cubicBezTo>
                <a:lnTo>
                  <a:pt x="0" y="17478"/>
                </a:lnTo>
                <a:cubicBezTo>
                  <a:pt x="0" y="17190"/>
                  <a:pt x="85" y="16940"/>
                  <a:pt x="261" y="16726"/>
                </a:cubicBezTo>
                <a:cubicBezTo>
                  <a:pt x="438" y="16514"/>
                  <a:pt x="653" y="16412"/>
                  <a:pt x="913" y="16412"/>
                </a:cubicBezTo>
                <a:lnTo>
                  <a:pt x="20711" y="16412"/>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8" name="AutoShape 109"/>
          <p:cNvSpPr>
            <a:spLocks/>
          </p:cNvSpPr>
          <p:nvPr/>
        </p:nvSpPr>
        <p:spPr bwMode="auto">
          <a:xfrm>
            <a:off x="13640951" y="7754242"/>
            <a:ext cx="495466" cy="485079"/>
          </a:xfrm>
          <a:custGeom>
            <a:avLst/>
            <a:gdLst>
              <a:gd name="T0" fmla="*/ 10796 w 21592"/>
              <a:gd name="T1" fmla="+- 0 10793 111"/>
              <a:gd name="T2" fmla="*/ 10793 h 21365"/>
              <a:gd name="T3" fmla="*/ 10796 w 21592"/>
              <a:gd name="T4" fmla="+- 0 10793 111"/>
              <a:gd name="T5" fmla="*/ 10793 h 21365"/>
              <a:gd name="T6" fmla="*/ 10796 w 21592"/>
              <a:gd name="T7" fmla="+- 0 10793 111"/>
              <a:gd name="T8" fmla="*/ 10793 h 21365"/>
              <a:gd name="T9" fmla="*/ 10796 w 21592"/>
              <a:gd name="T10" fmla="+- 0 10793 111"/>
              <a:gd name="T11" fmla="*/ 10793 h 21365"/>
            </a:gdLst>
            <a:ahLst/>
            <a:cxnLst>
              <a:cxn ang="0">
                <a:pos x="T0" y="T2"/>
              </a:cxn>
              <a:cxn ang="0">
                <a:pos x="T3" y="T5"/>
              </a:cxn>
              <a:cxn ang="0">
                <a:pos x="T6" y="T8"/>
              </a:cxn>
              <a:cxn ang="0">
                <a:pos x="T9" y="T11"/>
              </a:cxn>
            </a:cxnLst>
            <a:rect l="0" t="0" r="r" b="b"/>
            <a:pathLst>
              <a:path w="21592" h="21365">
                <a:moveTo>
                  <a:pt x="5705" y="19760"/>
                </a:moveTo>
                <a:cubicBezTo>
                  <a:pt x="5705" y="20596"/>
                  <a:pt x="5604" y="21104"/>
                  <a:pt x="5403" y="21282"/>
                </a:cubicBezTo>
                <a:cubicBezTo>
                  <a:pt x="5200" y="21466"/>
                  <a:pt x="4940" y="21249"/>
                  <a:pt x="4626" y="20641"/>
                </a:cubicBezTo>
                <a:lnTo>
                  <a:pt x="313" y="12102"/>
                </a:lnTo>
                <a:cubicBezTo>
                  <a:pt x="107" y="11700"/>
                  <a:pt x="0" y="11221"/>
                  <a:pt x="0" y="10686"/>
                </a:cubicBezTo>
                <a:cubicBezTo>
                  <a:pt x="0" y="10134"/>
                  <a:pt x="107" y="9666"/>
                  <a:pt x="313" y="9275"/>
                </a:cubicBezTo>
                <a:lnTo>
                  <a:pt x="4626" y="680"/>
                </a:lnTo>
                <a:cubicBezTo>
                  <a:pt x="4940" y="95"/>
                  <a:pt x="5200" y="-111"/>
                  <a:pt x="5403" y="56"/>
                </a:cubicBezTo>
                <a:cubicBezTo>
                  <a:pt x="5604" y="223"/>
                  <a:pt x="5705" y="725"/>
                  <a:pt x="5705" y="1561"/>
                </a:cubicBezTo>
                <a:lnTo>
                  <a:pt x="5705" y="7035"/>
                </a:lnTo>
                <a:lnTo>
                  <a:pt x="15899" y="7035"/>
                </a:lnTo>
                <a:lnTo>
                  <a:pt x="15899" y="1617"/>
                </a:lnTo>
                <a:cubicBezTo>
                  <a:pt x="15899" y="781"/>
                  <a:pt x="16004" y="268"/>
                  <a:pt x="16202" y="84"/>
                </a:cubicBezTo>
                <a:cubicBezTo>
                  <a:pt x="16405" y="-100"/>
                  <a:pt x="16659" y="95"/>
                  <a:pt x="16967" y="680"/>
                </a:cubicBezTo>
                <a:lnTo>
                  <a:pt x="21294" y="9275"/>
                </a:lnTo>
                <a:cubicBezTo>
                  <a:pt x="21501" y="9682"/>
                  <a:pt x="21600" y="10150"/>
                  <a:pt x="21591" y="10686"/>
                </a:cubicBezTo>
                <a:cubicBezTo>
                  <a:pt x="21591" y="11243"/>
                  <a:pt x="21492" y="11711"/>
                  <a:pt x="21294" y="12102"/>
                </a:cubicBezTo>
                <a:lnTo>
                  <a:pt x="16967" y="20697"/>
                </a:lnTo>
                <a:cubicBezTo>
                  <a:pt x="16654" y="21282"/>
                  <a:pt x="16397" y="21489"/>
                  <a:pt x="16199" y="21293"/>
                </a:cubicBezTo>
                <a:cubicBezTo>
                  <a:pt x="16001" y="21109"/>
                  <a:pt x="15902" y="20596"/>
                  <a:pt x="15902" y="19760"/>
                </a:cubicBezTo>
                <a:lnTo>
                  <a:pt x="15902" y="14342"/>
                </a:lnTo>
                <a:lnTo>
                  <a:pt x="5705" y="14342"/>
                </a:lnTo>
                <a:lnTo>
                  <a:pt x="5705" y="19760"/>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9" name="AutoShape 110"/>
          <p:cNvSpPr>
            <a:spLocks/>
          </p:cNvSpPr>
          <p:nvPr/>
        </p:nvSpPr>
        <p:spPr bwMode="auto">
          <a:xfrm>
            <a:off x="12577112" y="2204302"/>
            <a:ext cx="497455" cy="485079"/>
          </a:xfrm>
          <a:custGeom>
            <a:avLst/>
            <a:gdLst>
              <a:gd name="T0" fmla="+- 0 10797 116"/>
              <a:gd name="T1" fmla="*/ T0 w 21363"/>
              <a:gd name="T2" fmla="*/ 10800 h 21600"/>
              <a:gd name="T3" fmla="+- 0 10797 116"/>
              <a:gd name="T4" fmla="*/ T3 w 21363"/>
              <a:gd name="T5" fmla="*/ 10800 h 21600"/>
              <a:gd name="T6" fmla="+- 0 10797 116"/>
              <a:gd name="T7" fmla="*/ T6 w 21363"/>
              <a:gd name="T8" fmla="*/ 10800 h 21600"/>
              <a:gd name="T9" fmla="+- 0 10797 116"/>
              <a:gd name="T10" fmla="*/ T9 w 21363"/>
              <a:gd name="T11" fmla="*/ 10800 h 21600"/>
            </a:gdLst>
            <a:ahLst/>
            <a:cxnLst>
              <a:cxn ang="0">
                <a:pos x="T1" y="T2"/>
              </a:cxn>
              <a:cxn ang="0">
                <a:pos x="T4" y="T5"/>
              </a:cxn>
              <a:cxn ang="0">
                <a:pos x="T7" y="T8"/>
              </a:cxn>
              <a:cxn ang="0">
                <a:pos x="T10" y="T11"/>
              </a:cxn>
            </a:cxnLst>
            <a:rect l="0" t="0" r="r" b="b"/>
            <a:pathLst>
              <a:path w="21363" h="21600">
                <a:moveTo>
                  <a:pt x="19758" y="15897"/>
                </a:moveTo>
                <a:cubicBezTo>
                  <a:pt x="20596" y="15897"/>
                  <a:pt x="21109" y="15995"/>
                  <a:pt x="21294" y="16199"/>
                </a:cubicBezTo>
                <a:cubicBezTo>
                  <a:pt x="21478" y="16402"/>
                  <a:pt x="21260" y="16662"/>
                  <a:pt x="20640" y="16978"/>
                </a:cubicBezTo>
                <a:lnTo>
                  <a:pt x="12115" y="21286"/>
                </a:lnTo>
                <a:cubicBezTo>
                  <a:pt x="11708" y="21492"/>
                  <a:pt x="11228" y="21599"/>
                  <a:pt x="10675" y="21599"/>
                </a:cubicBezTo>
                <a:cubicBezTo>
                  <a:pt x="10117" y="21599"/>
                  <a:pt x="9648" y="21492"/>
                  <a:pt x="9257" y="21286"/>
                </a:cubicBezTo>
                <a:lnTo>
                  <a:pt x="676" y="16978"/>
                </a:lnTo>
                <a:cubicBezTo>
                  <a:pt x="90" y="16662"/>
                  <a:pt x="-116" y="16402"/>
                  <a:pt x="62" y="16199"/>
                </a:cubicBezTo>
                <a:cubicBezTo>
                  <a:pt x="241" y="15995"/>
                  <a:pt x="749" y="15897"/>
                  <a:pt x="1586" y="15897"/>
                </a:cubicBezTo>
                <a:lnTo>
                  <a:pt x="7013" y="15897"/>
                </a:lnTo>
                <a:lnTo>
                  <a:pt x="7013" y="5705"/>
                </a:lnTo>
                <a:lnTo>
                  <a:pt x="1586" y="5705"/>
                </a:lnTo>
                <a:cubicBezTo>
                  <a:pt x="749" y="5705"/>
                  <a:pt x="241" y="5603"/>
                  <a:pt x="62" y="5400"/>
                </a:cubicBezTo>
                <a:cubicBezTo>
                  <a:pt x="-111" y="5197"/>
                  <a:pt x="112" y="4940"/>
                  <a:pt x="732" y="4624"/>
                </a:cubicBezTo>
                <a:lnTo>
                  <a:pt x="9257" y="310"/>
                </a:lnTo>
                <a:cubicBezTo>
                  <a:pt x="9665" y="104"/>
                  <a:pt x="10134" y="0"/>
                  <a:pt x="10675" y="0"/>
                </a:cubicBezTo>
                <a:cubicBezTo>
                  <a:pt x="11228" y="0"/>
                  <a:pt x="11708" y="104"/>
                  <a:pt x="12115" y="310"/>
                </a:cubicBezTo>
                <a:lnTo>
                  <a:pt x="20696" y="4624"/>
                </a:lnTo>
                <a:cubicBezTo>
                  <a:pt x="21283" y="4940"/>
                  <a:pt x="21483" y="5197"/>
                  <a:pt x="21294" y="5400"/>
                </a:cubicBezTo>
                <a:cubicBezTo>
                  <a:pt x="21109" y="5604"/>
                  <a:pt x="20596" y="5705"/>
                  <a:pt x="19758" y="5705"/>
                </a:cubicBezTo>
                <a:lnTo>
                  <a:pt x="14360" y="5705"/>
                </a:lnTo>
                <a:lnTo>
                  <a:pt x="14360" y="15897"/>
                </a:lnTo>
                <a:lnTo>
                  <a:pt x="19758" y="15897"/>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0" name="AutoShape 111"/>
          <p:cNvSpPr>
            <a:spLocks/>
          </p:cNvSpPr>
          <p:nvPr/>
        </p:nvSpPr>
        <p:spPr bwMode="auto">
          <a:xfrm>
            <a:off x="13731210" y="2204302"/>
            <a:ext cx="497455" cy="485079"/>
          </a:xfrm>
          <a:custGeom>
            <a:avLst/>
            <a:gdLst>
              <a:gd name="T0" fmla="+- 0 10800 61"/>
              <a:gd name="T1" fmla="*/ T0 w 21478"/>
              <a:gd name="T2" fmla="*/ 10800 h 21600"/>
              <a:gd name="T3" fmla="+- 0 10800 61"/>
              <a:gd name="T4" fmla="*/ T3 w 21478"/>
              <a:gd name="T5" fmla="*/ 10800 h 21600"/>
              <a:gd name="T6" fmla="+- 0 10800 61"/>
              <a:gd name="T7" fmla="*/ T6 w 21478"/>
              <a:gd name="T8" fmla="*/ 10800 h 21600"/>
              <a:gd name="T9" fmla="+- 0 10800 61"/>
              <a:gd name="T10" fmla="*/ T9 w 21478"/>
              <a:gd name="T11" fmla="*/ 10800 h 21600"/>
            </a:gdLst>
            <a:ahLst/>
            <a:cxnLst>
              <a:cxn ang="0">
                <a:pos x="T1" y="T2"/>
              </a:cxn>
              <a:cxn ang="0">
                <a:pos x="T4" y="T5"/>
              </a:cxn>
              <a:cxn ang="0">
                <a:pos x="T7" y="T8"/>
              </a:cxn>
              <a:cxn ang="0">
                <a:pos x="T10" y="T11"/>
              </a:cxn>
            </a:cxnLst>
            <a:rect l="0" t="0" r="r" b="b"/>
            <a:pathLst>
              <a:path w="21478" h="21600">
                <a:moveTo>
                  <a:pt x="9108" y="16746"/>
                </a:moveTo>
                <a:cubicBezTo>
                  <a:pt x="9155" y="16837"/>
                  <a:pt x="9197" y="16924"/>
                  <a:pt x="9243" y="17012"/>
                </a:cubicBezTo>
                <a:cubicBezTo>
                  <a:pt x="9290" y="17097"/>
                  <a:pt x="9351" y="17181"/>
                  <a:pt x="9431" y="17274"/>
                </a:cubicBezTo>
                <a:lnTo>
                  <a:pt x="12259" y="21069"/>
                </a:lnTo>
                <a:lnTo>
                  <a:pt x="4473" y="21069"/>
                </a:lnTo>
                <a:cubicBezTo>
                  <a:pt x="4227" y="21069"/>
                  <a:pt x="4014" y="20964"/>
                  <a:pt x="3839" y="20755"/>
                </a:cubicBezTo>
                <a:cubicBezTo>
                  <a:pt x="3663" y="20543"/>
                  <a:pt x="3574" y="20286"/>
                  <a:pt x="3574" y="19987"/>
                </a:cubicBezTo>
                <a:lnTo>
                  <a:pt x="3574" y="7554"/>
                </a:lnTo>
                <a:lnTo>
                  <a:pt x="788" y="7554"/>
                </a:lnTo>
                <a:cubicBezTo>
                  <a:pt x="376" y="7554"/>
                  <a:pt x="126" y="7419"/>
                  <a:pt x="32" y="7145"/>
                </a:cubicBezTo>
                <a:cubicBezTo>
                  <a:pt x="-61" y="6871"/>
                  <a:pt x="46" y="6529"/>
                  <a:pt x="353" y="6123"/>
                </a:cubicBezTo>
                <a:lnTo>
                  <a:pt x="4665" y="392"/>
                </a:lnTo>
                <a:cubicBezTo>
                  <a:pt x="4850" y="132"/>
                  <a:pt x="5088" y="0"/>
                  <a:pt x="5371" y="0"/>
                </a:cubicBezTo>
                <a:cubicBezTo>
                  <a:pt x="5661" y="0"/>
                  <a:pt x="5902" y="132"/>
                  <a:pt x="6090" y="392"/>
                </a:cubicBezTo>
                <a:lnTo>
                  <a:pt x="10402" y="6123"/>
                </a:lnTo>
                <a:cubicBezTo>
                  <a:pt x="10708" y="6529"/>
                  <a:pt x="10813" y="6871"/>
                  <a:pt x="10722" y="7145"/>
                </a:cubicBezTo>
                <a:cubicBezTo>
                  <a:pt x="10629" y="7419"/>
                  <a:pt x="10376" y="7554"/>
                  <a:pt x="9966" y="7554"/>
                </a:cubicBezTo>
                <a:lnTo>
                  <a:pt x="7166" y="7554"/>
                </a:lnTo>
                <a:lnTo>
                  <a:pt x="7166" y="16746"/>
                </a:lnTo>
                <a:lnTo>
                  <a:pt x="9108" y="16746"/>
                </a:lnTo>
                <a:close/>
                <a:moveTo>
                  <a:pt x="20689" y="14045"/>
                </a:moveTo>
                <a:cubicBezTo>
                  <a:pt x="21101" y="14045"/>
                  <a:pt x="21351" y="14183"/>
                  <a:pt x="21445" y="14457"/>
                </a:cubicBezTo>
                <a:cubicBezTo>
                  <a:pt x="21539" y="14731"/>
                  <a:pt x="21431" y="15069"/>
                  <a:pt x="21127" y="15476"/>
                </a:cubicBezTo>
                <a:lnTo>
                  <a:pt x="16812" y="21207"/>
                </a:lnTo>
                <a:cubicBezTo>
                  <a:pt x="16625" y="21467"/>
                  <a:pt x="16389" y="21599"/>
                  <a:pt x="16106" y="21599"/>
                </a:cubicBezTo>
                <a:cubicBezTo>
                  <a:pt x="15813" y="21599"/>
                  <a:pt x="15575" y="21467"/>
                  <a:pt x="15387" y="21207"/>
                </a:cubicBezTo>
                <a:lnTo>
                  <a:pt x="11075" y="15476"/>
                </a:lnTo>
                <a:cubicBezTo>
                  <a:pt x="10769" y="15070"/>
                  <a:pt x="10661" y="14731"/>
                  <a:pt x="10755" y="14457"/>
                </a:cubicBezTo>
                <a:cubicBezTo>
                  <a:pt x="10848" y="14183"/>
                  <a:pt x="11099" y="14045"/>
                  <a:pt x="11511" y="14045"/>
                </a:cubicBezTo>
                <a:lnTo>
                  <a:pt x="14311" y="14045"/>
                </a:lnTo>
                <a:lnTo>
                  <a:pt x="14311" y="4881"/>
                </a:lnTo>
                <a:lnTo>
                  <a:pt x="12362" y="4881"/>
                </a:lnTo>
                <a:cubicBezTo>
                  <a:pt x="12315" y="4791"/>
                  <a:pt x="12271" y="4697"/>
                  <a:pt x="12220" y="4604"/>
                </a:cubicBezTo>
                <a:cubicBezTo>
                  <a:pt x="12170" y="4508"/>
                  <a:pt x="12117" y="4418"/>
                  <a:pt x="12056" y="4327"/>
                </a:cubicBezTo>
                <a:lnTo>
                  <a:pt x="9213" y="556"/>
                </a:lnTo>
                <a:lnTo>
                  <a:pt x="16997" y="556"/>
                </a:lnTo>
                <a:cubicBezTo>
                  <a:pt x="17243" y="556"/>
                  <a:pt x="17451" y="657"/>
                  <a:pt x="17627" y="861"/>
                </a:cubicBezTo>
                <a:cubicBezTo>
                  <a:pt x="17797" y="1061"/>
                  <a:pt x="17882" y="1321"/>
                  <a:pt x="17882" y="1637"/>
                </a:cubicBezTo>
                <a:lnTo>
                  <a:pt x="17882" y="14045"/>
                </a:lnTo>
                <a:lnTo>
                  <a:pt x="20689" y="14045"/>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1" name="AutoShape 112"/>
          <p:cNvSpPr>
            <a:spLocks/>
          </p:cNvSpPr>
          <p:nvPr/>
        </p:nvSpPr>
        <p:spPr bwMode="auto">
          <a:xfrm>
            <a:off x="14933061" y="2206242"/>
            <a:ext cx="495466" cy="485079"/>
          </a:xfrm>
          <a:custGeom>
            <a:avLst/>
            <a:gdLst>
              <a:gd name="T0" fmla="+- 0 10800 15"/>
              <a:gd name="T1" fmla="*/ T0 w 21571"/>
              <a:gd name="T2" fmla="*/ 10800 h 21600"/>
              <a:gd name="T3" fmla="+- 0 10800 15"/>
              <a:gd name="T4" fmla="*/ T3 w 21571"/>
              <a:gd name="T5" fmla="*/ 10800 h 21600"/>
              <a:gd name="T6" fmla="+- 0 10800 15"/>
              <a:gd name="T7" fmla="*/ T6 w 21571"/>
              <a:gd name="T8" fmla="*/ 10800 h 21600"/>
              <a:gd name="T9" fmla="+- 0 10800 15"/>
              <a:gd name="T10" fmla="*/ T9 w 21571"/>
              <a:gd name="T11" fmla="*/ 10800 h 21600"/>
            </a:gdLst>
            <a:ahLst/>
            <a:cxnLst>
              <a:cxn ang="0">
                <a:pos x="T1" y="T2"/>
              </a:cxn>
              <a:cxn ang="0">
                <a:pos x="T4" y="T5"/>
              </a:cxn>
              <a:cxn ang="0">
                <a:pos x="T7" y="T8"/>
              </a:cxn>
              <a:cxn ang="0">
                <a:pos x="T10" y="T11"/>
              </a:cxn>
            </a:cxnLst>
            <a:rect l="0" t="0" r="r" b="b"/>
            <a:pathLst>
              <a:path w="21571" h="21600">
                <a:moveTo>
                  <a:pt x="21538" y="21106"/>
                </a:moveTo>
                <a:cubicBezTo>
                  <a:pt x="21585" y="21238"/>
                  <a:pt x="21580" y="21353"/>
                  <a:pt x="21526" y="21453"/>
                </a:cubicBezTo>
                <a:cubicBezTo>
                  <a:pt x="21472" y="21550"/>
                  <a:pt x="21379" y="21599"/>
                  <a:pt x="21257" y="21599"/>
                </a:cubicBezTo>
                <a:lnTo>
                  <a:pt x="12601" y="21599"/>
                </a:lnTo>
                <a:lnTo>
                  <a:pt x="12298" y="14400"/>
                </a:lnTo>
                <a:lnTo>
                  <a:pt x="9281" y="14400"/>
                </a:lnTo>
                <a:lnTo>
                  <a:pt x="8966" y="21599"/>
                </a:lnTo>
                <a:lnTo>
                  <a:pt x="322" y="21599"/>
                </a:lnTo>
                <a:cubicBezTo>
                  <a:pt x="197" y="21599"/>
                  <a:pt x="104" y="21555"/>
                  <a:pt x="48" y="21461"/>
                </a:cubicBezTo>
                <a:cubicBezTo>
                  <a:pt x="-11" y="21364"/>
                  <a:pt x="-15" y="21247"/>
                  <a:pt x="28" y="21106"/>
                </a:cubicBezTo>
                <a:lnTo>
                  <a:pt x="6979" y="493"/>
                </a:lnTo>
                <a:cubicBezTo>
                  <a:pt x="7026" y="361"/>
                  <a:pt x="7109" y="246"/>
                  <a:pt x="7231" y="149"/>
                </a:cubicBezTo>
                <a:cubicBezTo>
                  <a:pt x="7351" y="50"/>
                  <a:pt x="7475" y="0"/>
                  <a:pt x="7597" y="0"/>
                </a:cubicBezTo>
                <a:lnTo>
                  <a:pt x="9879" y="0"/>
                </a:lnTo>
                <a:lnTo>
                  <a:pt x="9786" y="2391"/>
                </a:lnTo>
                <a:lnTo>
                  <a:pt x="11797" y="2391"/>
                </a:lnTo>
                <a:lnTo>
                  <a:pt x="11692" y="0"/>
                </a:lnTo>
                <a:lnTo>
                  <a:pt x="13974" y="0"/>
                </a:lnTo>
                <a:cubicBezTo>
                  <a:pt x="14099" y="0"/>
                  <a:pt x="14223" y="46"/>
                  <a:pt x="14341" y="140"/>
                </a:cubicBezTo>
                <a:cubicBezTo>
                  <a:pt x="14463" y="234"/>
                  <a:pt x="14546" y="349"/>
                  <a:pt x="14595" y="493"/>
                </a:cubicBezTo>
                <a:lnTo>
                  <a:pt x="21538" y="21106"/>
                </a:lnTo>
                <a:close/>
                <a:moveTo>
                  <a:pt x="12120" y="10393"/>
                </a:moveTo>
                <a:lnTo>
                  <a:pt x="11885" y="4582"/>
                </a:lnTo>
                <a:lnTo>
                  <a:pt x="9677" y="4582"/>
                </a:lnTo>
                <a:lnTo>
                  <a:pt x="9442" y="10393"/>
                </a:lnTo>
                <a:lnTo>
                  <a:pt x="12120" y="10393"/>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2" name="AutoShape 113"/>
          <p:cNvSpPr>
            <a:spLocks/>
          </p:cNvSpPr>
          <p:nvPr/>
        </p:nvSpPr>
        <p:spPr bwMode="auto">
          <a:xfrm>
            <a:off x="15997585" y="2206242"/>
            <a:ext cx="497455" cy="485079"/>
          </a:xfrm>
          <a:custGeom>
            <a:avLst/>
            <a:gdLst>
              <a:gd name="T0" fmla="*/ 10785 w 21570"/>
              <a:gd name="T1" fmla="*/ 10800 h 21600"/>
              <a:gd name="T2" fmla="*/ 10785 w 21570"/>
              <a:gd name="T3" fmla="*/ 10800 h 21600"/>
              <a:gd name="T4" fmla="*/ 10785 w 21570"/>
              <a:gd name="T5" fmla="*/ 10800 h 21600"/>
              <a:gd name="T6" fmla="*/ 10785 w 21570"/>
              <a:gd name="T7" fmla="*/ 10800 h 21600"/>
            </a:gdLst>
            <a:ahLst/>
            <a:cxnLst>
              <a:cxn ang="0">
                <a:pos x="T0" y="T1"/>
              </a:cxn>
              <a:cxn ang="0">
                <a:pos x="T2" y="T3"/>
              </a:cxn>
              <a:cxn ang="0">
                <a:pos x="T4" y="T5"/>
              </a:cxn>
              <a:cxn ang="0">
                <a:pos x="T6" y="T7"/>
              </a:cxn>
            </a:cxnLst>
            <a:rect l="0" t="0" r="r" b="b"/>
            <a:pathLst>
              <a:path w="21570" h="21600">
                <a:moveTo>
                  <a:pt x="1132" y="0"/>
                </a:moveTo>
                <a:cubicBezTo>
                  <a:pt x="3894" y="146"/>
                  <a:pt x="6483" y="774"/>
                  <a:pt x="8906" y="1888"/>
                </a:cubicBezTo>
                <a:cubicBezTo>
                  <a:pt x="11328" y="2999"/>
                  <a:pt x="13449" y="4470"/>
                  <a:pt x="15274" y="6296"/>
                </a:cubicBezTo>
                <a:cubicBezTo>
                  <a:pt x="17102" y="8124"/>
                  <a:pt x="18568" y="10251"/>
                  <a:pt x="19671" y="12678"/>
                </a:cubicBezTo>
                <a:cubicBezTo>
                  <a:pt x="20778" y="15102"/>
                  <a:pt x="21407" y="17699"/>
                  <a:pt x="21562" y="20465"/>
                </a:cubicBezTo>
                <a:cubicBezTo>
                  <a:pt x="21600" y="20750"/>
                  <a:pt x="21493" y="21012"/>
                  <a:pt x="21246" y="21251"/>
                </a:cubicBezTo>
                <a:cubicBezTo>
                  <a:pt x="21036" y="21482"/>
                  <a:pt x="20783" y="21597"/>
                  <a:pt x="20487" y="21597"/>
                </a:cubicBezTo>
                <a:lnTo>
                  <a:pt x="18315" y="21597"/>
                </a:lnTo>
                <a:cubicBezTo>
                  <a:pt x="18033" y="21597"/>
                  <a:pt x="17783" y="21496"/>
                  <a:pt x="17579" y="21297"/>
                </a:cubicBezTo>
                <a:cubicBezTo>
                  <a:pt x="17372" y="21102"/>
                  <a:pt x="17260" y="20860"/>
                  <a:pt x="17243" y="20575"/>
                </a:cubicBezTo>
                <a:cubicBezTo>
                  <a:pt x="17113" y="18390"/>
                  <a:pt x="16608" y="16340"/>
                  <a:pt x="15728" y="14423"/>
                </a:cubicBezTo>
                <a:cubicBezTo>
                  <a:pt x="14849" y="12505"/>
                  <a:pt x="13679" y="10818"/>
                  <a:pt x="12219" y="9356"/>
                </a:cubicBezTo>
                <a:cubicBezTo>
                  <a:pt x="10762" y="7896"/>
                  <a:pt x="9072" y="6725"/>
                  <a:pt x="7155" y="5841"/>
                </a:cubicBezTo>
                <a:cubicBezTo>
                  <a:pt x="5239" y="4963"/>
                  <a:pt x="3192" y="4456"/>
                  <a:pt x="1020" y="4326"/>
                </a:cubicBezTo>
                <a:cubicBezTo>
                  <a:pt x="735" y="4309"/>
                  <a:pt x="494" y="4194"/>
                  <a:pt x="298" y="3990"/>
                </a:cubicBezTo>
                <a:cubicBezTo>
                  <a:pt x="100" y="3782"/>
                  <a:pt x="0" y="3535"/>
                  <a:pt x="0" y="3253"/>
                </a:cubicBezTo>
                <a:lnTo>
                  <a:pt x="0" y="1073"/>
                </a:lnTo>
                <a:cubicBezTo>
                  <a:pt x="0" y="768"/>
                  <a:pt x="114" y="520"/>
                  <a:pt x="344" y="316"/>
                </a:cubicBezTo>
                <a:cubicBezTo>
                  <a:pt x="554" y="106"/>
                  <a:pt x="796" y="0"/>
                  <a:pt x="1074" y="0"/>
                </a:cubicBezTo>
                <a:lnTo>
                  <a:pt x="1132" y="0"/>
                </a:lnTo>
                <a:close/>
                <a:moveTo>
                  <a:pt x="1160" y="7058"/>
                </a:moveTo>
                <a:cubicBezTo>
                  <a:pt x="2931" y="7188"/>
                  <a:pt x="4592" y="7623"/>
                  <a:pt x="6147" y="8368"/>
                </a:cubicBezTo>
                <a:cubicBezTo>
                  <a:pt x="7701" y="9111"/>
                  <a:pt x="9081" y="10090"/>
                  <a:pt x="10288" y="11296"/>
                </a:cubicBezTo>
                <a:cubicBezTo>
                  <a:pt x="11492" y="12505"/>
                  <a:pt x="12466" y="13890"/>
                  <a:pt x="13205" y="15450"/>
                </a:cubicBezTo>
                <a:cubicBezTo>
                  <a:pt x="13944" y="17014"/>
                  <a:pt x="14380" y="18675"/>
                  <a:pt x="14518" y="20442"/>
                </a:cubicBezTo>
                <a:cubicBezTo>
                  <a:pt x="14556" y="20762"/>
                  <a:pt x="14458" y="21033"/>
                  <a:pt x="14228" y="21254"/>
                </a:cubicBezTo>
                <a:cubicBezTo>
                  <a:pt x="14018" y="21484"/>
                  <a:pt x="13757" y="21599"/>
                  <a:pt x="13446" y="21599"/>
                </a:cubicBezTo>
                <a:lnTo>
                  <a:pt x="11271" y="21599"/>
                </a:lnTo>
                <a:cubicBezTo>
                  <a:pt x="11004" y="21599"/>
                  <a:pt x="10768" y="21504"/>
                  <a:pt x="10564" y="21315"/>
                </a:cubicBezTo>
                <a:cubicBezTo>
                  <a:pt x="10357" y="21127"/>
                  <a:pt x="10236" y="20891"/>
                  <a:pt x="10199" y="20603"/>
                </a:cubicBezTo>
                <a:cubicBezTo>
                  <a:pt x="10087" y="19383"/>
                  <a:pt x="9774" y="18237"/>
                  <a:pt x="9256" y="17169"/>
                </a:cubicBezTo>
                <a:cubicBezTo>
                  <a:pt x="8736" y="16098"/>
                  <a:pt x="8069" y="15154"/>
                  <a:pt x="7259" y="14333"/>
                </a:cubicBezTo>
                <a:cubicBezTo>
                  <a:pt x="6440" y="13519"/>
                  <a:pt x="5497" y="12851"/>
                  <a:pt x="4428" y="12330"/>
                </a:cubicBezTo>
                <a:cubicBezTo>
                  <a:pt x="3359" y="11809"/>
                  <a:pt x="2215" y="11495"/>
                  <a:pt x="997" y="11385"/>
                </a:cubicBezTo>
                <a:cubicBezTo>
                  <a:pt x="712" y="11348"/>
                  <a:pt x="477" y="11224"/>
                  <a:pt x="290" y="11014"/>
                </a:cubicBezTo>
                <a:cubicBezTo>
                  <a:pt x="103" y="10804"/>
                  <a:pt x="5" y="10568"/>
                  <a:pt x="5" y="10311"/>
                </a:cubicBezTo>
                <a:lnTo>
                  <a:pt x="5" y="8132"/>
                </a:lnTo>
                <a:cubicBezTo>
                  <a:pt x="5" y="7812"/>
                  <a:pt x="120" y="7551"/>
                  <a:pt x="350" y="7349"/>
                </a:cubicBezTo>
                <a:cubicBezTo>
                  <a:pt x="560" y="7136"/>
                  <a:pt x="801" y="7030"/>
                  <a:pt x="1080" y="7030"/>
                </a:cubicBezTo>
                <a:cubicBezTo>
                  <a:pt x="1097" y="7030"/>
                  <a:pt x="1112" y="7035"/>
                  <a:pt x="1120" y="7044"/>
                </a:cubicBezTo>
                <a:cubicBezTo>
                  <a:pt x="1129" y="7053"/>
                  <a:pt x="1140" y="7058"/>
                  <a:pt x="1160" y="7058"/>
                </a:cubicBezTo>
                <a:moveTo>
                  <a:pt x="3250" y="15102"/>
                </a:moveTo>
                <a:cubicBezTo>
                  <a:pt x="3698" y="15102"/>
                  <a:pt x="4118" y="15188"/>
                  <a:pt x="4503" y="15361"/>
                </a:cubicBezTo>
                <a:cubicBezTo>
                  <a:pt x="4888" y="15528"/>
                  <a:pt x="5230" y="15761"/>
                  <a:pt x="5526" y="16064"/>
                </a:cubicBezTo>
                <a:cubicBezTo>
                  <a:pt x="5825" y="16363"/>
                  <a:pt x="6063" y="16706"/>
                  <a:pt x="6227" y="17085"/>
                </a:cubicBezTo>
                <a:cubicBezTo>
                  <a:pt x="6400" y="17474"/>
                  <a:pt x="6483" y="17892"/>
                  <a:pt x="6483" y="18341"/>
                </a:cubicBezTo>
                <a:cubicBezTo>
                  <a:pt x="6483" y="18793"/>
                  <a:pt x="6400" y="19219"/>
                  <a:pt x="6227" y="19616"/>
                </a:cubicBezTo>
                <a:cubicBezTo>
                  <a:pt x="6060" y="20016"/>
                  <a:pt x="5825" y="20361"/>
                  <a:pt x="5526" y="20652"/>
                </a:cubicBezTo>
                <a:cubicBezTo>
                  <a:pt x="5227" y="20940"/>
                  <a:pt x="4885" y="21168"/>
                  <a:pt x="4503" y="21340"/>
                </a:cubicBezTo>
                <a:cubicBezTo>
                  <a:pt x="4121" y="21513"/>
                  <a:pt x="3701" y="21597"/>
                  <a:pt x="3250" y="21597"/>
                </a:cubicBezTo>
                <a:cubicBezTo>
                  <a:pt x="2799" y="21597"/>
                  <a:pt x="2376" y="21513"/>
                  <a:pt x="1980" y="21340"/>
                </a:cubicBezTo>
                <a:cubicBezTo>
                  <a:pt x="1577" y="21168"/>
                  <a:pt x="1235" y="20940"/>
                  <a:pt x="948" y="20652"/>
                </a:cubicBezTo>
                <a:cubicBezTo>
                  <a:pt x="658" y="20361"/>
                  <a:pt x="428" y="20019"/>
                  <a:pt x="261" y="19622"/>
                </a:cubicBezTo>
                <a:cubicBezTo>
                  <a:pt x="89" y="19230"/>
                  <a:pt x="5" y="18801"/>
                  <a:pt x="5" y="18341"/>
                </a:cubicBezTo>
                <a:cubicBezTo>
                  <a:pt x="5" y="17891"/>
                  <a:pt x="89" y="17474"/>
                  <a:pt x="261" y="17085"/>
                </a:cubicBezTo>
                <a:cubicBezTo>
                  <a:pt x="431" y="16705"/>
                  <a:pt x="660" y="16363"/>
                  <a:pt x="948" y="16064"/>
                </a:cubicBezTo>
                <a:cubicBezTo>
                  <a:pt x="1238" y="15761"/>
                  <a:pt x="1580" y="15528"/>
                  <a:pt x="1980" y="15361"/>
                </a:cubicBezTo>
                <a:cubicBezTo>
                  <a:pt x="2379" y="15191"/>
                  <a:pt x="2801" y="15102"/>
                  <a:pt x="3250" y="15102"/>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3" name="AutoShape 114"/>
          <p:cNvSpPr>
            <a:spLocks/>
          </p:cNvSpPr>
          <p:nvPr/>
        </p:nvSpPr>
        <p:spPr bwMode="auto">
          <a:xfrm>
            <a:off x="6689167" y="2194503"/>
            <a:ext cx="497455" cy="5335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4" name="AutoShape 115"/>
          <p:cNvSpPr>
            <a:spLocks/>
          </p:cNvSpPr>
          <p:nvPr/>
        </p:nvSpPr>
        <p:spPr bwMode="auto">
          <a:xfrm>
            <a:off x="7849234" y="2192563"/>
            <a:ext cx="497455" cy="5335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5" name="AutoShape 116"/>
          <p:cNvSpPr>
            <a:spLocks/>
          </p:cNvSpPr>
          <p:nvPr/>
        </p:nvSpPr>
        <p:spPr bwMode="auto">
          <a:xfrm>
            <a:off x="9055067" y="2204206"/>
            <a:ext cx="495466" cy="533586"/>
          </a:xfrm>
          <a:custGeom>
            <a:avLst/>
            <a:gdLst>
              <a:gd name="T0" fmla="*/ 10795 w 21591"/>
              <a:gd name="T1" fmla="+- 0 10838 76"/>
              <a:gd name="T2" fmla="*/ 10838 h 21524"/>
              <a:gd name="T3" fmla="*/ 10795 w 21591"/>
              <a:gd name="T4" fmla="+- 0 10838 76"/>
              <a:gd name="T5" fmla="*/ 10838 h 21524"/>
              <a:gd name="T6" fmla="*/ 10795 w 21591"/>
              <a:gd name="T7" fmla="+- 0 10838 76"/>
              <a:gd name="T8" fmla="*/ 10838 h 21524"/>
              <a:gd name="T9" fmla="*/ 10795 w 21591"/>
              <a:gd name="T10" fmla="+- 0 10838 76"/>
              <a:gd name="T11" fmla="*/ 10838 h 21524"/>
            </a:gdLst>
            <a:ahLst/>
            <a:cxnLst>
              <a:cxn ang="0">
                <a:pos x="T0" y="T2"/>
              </a:cxn>
              <a:cxn ang="0">
                <a:pos x="T3" y="T5"/>
              </a:cxn>
              <a:cxn ang="0">
                <a:pos x="T6" y="T8"/>
              </a:cxn>
              <a:cxn ang="0">
                <a:pos x="T9" y="T11"/>
              </a:cxn>
            </a:cxnLst>
            <a:rect l="0" t="0" r="r" b="b"/>
            <a:pathLst>
              <a:path w="21591" h="21524">
                <a:moveTo>
                  <a:pt x="17534" y="15668"/>
                </a:moveTo>
                <a:cubicBezTo>
                  <a:pt x="17659" y="15575"/>
                  <a:pt x="17784" y="15475"/>
                  <a:pt x="17904" y="15367"/>
                </a:cubicBezTo>
                <a:cubicBezTo>
                  <a:pt x="18024" y="15258"/>
                  <a:pt x="18151" y="15129"/>
                  <a:pt x="18283" y="14980"/>
                </a:cubicBezTo>
                <a:lnTo>
                  <a:pt x="19793" y="13200"/>
                </a:lnTo>
                <a:lnTo>
                  <a:pt x="19793" y="17223"/>
                </a:lnTo>
                <a:cubicBezTo>
                  <a:pt x="19793" y="17811"/>
                  <a:pt x="19695" y="18367"/>
                  <a:pt x="19502" y="18883"/>
                </a:cubicBezTo>
                <a:cubicBezTo>
                  <a:pt x="19306" y="19401"/>
                  <a:pt x="19044" y="19858"/>
                  <a:pt x="18717" y="20250"/>
                </a:cubicBezTo>
                <a:cubicBezTo>
                  <a:pt x="18389" y="20642"/>
                  <a:pt x="18009" y="20953"/>
                  <a:pt x="17581" y="21181"/>
                </a:cubicBezTo>
                <a:cubicBezTo>
                  <a:pt x="17150" y="21409"/>
                  <a:pt x="16688" y="21524"/>
                  <a:pt x="16186" y="21524"/>
                </a:cubicBezTo>
                <a:lnTo>
                  <a:pt x="3592" y="21524"/>
                </a:lnTo>
                <a:cubicBezTo>
                  <a:pt x="3103" y="21524"/>
                  <a:pt x="2633" y="21409"/>
                  <a:pt x="2195" y="21181"/>
                </a:cubicBezTo>
                <a:cubicBezTo>
                  <a:pt x="1752" y="20953"/>
                  <a:pt x="1372" y="20639"/>
                  <a:pt x="1052" y="20250"/>
                </a:cubicBezTo>
                <a:cubicBezTo>
                  <a:pt x="731" y="19861"/>
                  <a:pt x="477" y="19401"/>
                  <a:pt x="286" y="18883"/>
                </a:cubicBezTo>
                <a:cubicBezTo>
                  <a:pt x="95" y="18365"/>
                  <a:pt x="0" y="17811"/>
                  <a:pt x="0" y="17223"/>
                </a:cubicBezTo>
                <a:lnTo>
                  <a:pt x="0" y="4300"/>
                </a:lnTo>
                <a:cubicBezTo>
                  <a:pt x="0" y="3712"/>
                  <a:pt x="95" y="3152"/>
                  <a:pt x="286" y="2628"/>
                </a:cubicBezTo>
                <a:cubicBezTo>
                  <a:pt x="477" y="2098"/>
                  <a:pt x="734" y="1645"/>
                  <a:pt x="1052" y="1261"/>
                </a:cubicBezTo>
                <a:cubicBezTo>
                  <a:pt x="1370" y="878"/>
                  <a:pt x="1752" y="573"/>
                  <a:pt x="2195" y="345"/>
                </a:cubicBezTo>
                <a:cubicBezTo>
                  <a:pt x="2635" y="119"/>
                  <a:pt x="3103" y="-1"/>
                  <a:pt x="3592" y="-1"/>
                </a:cubicBezTo>
                <a:lnTo>
                  <a:pt x="13389" y="-1"/>
                </a:lnTo>
                <a:cubicBezTo>
                  <a:pt x="13340" y="292"/>
                  <a:pt x="13318" y="585"/>
                  <a:pt x="13318" y="884"/>
                </a:cubicBezTo>
                <a:lnTo>
                  <a:pt x="13318" y="1613"/>
                </a:lnTo>
                <a:cubicBezTo>
                  <a:pt x="12038" y="1800"/>
                  <a:pt x="10826" y="2163"/>
                  <a:pt x="9688" y="2708"/>
                </a:cubicBezTo>
                <a:lnTo>
                  <a:pt x="3595" y="2708"/>
                </a:lnTo>
                <a:cubicBezTo>
                  <a:pt x="3230" y="2708"/>
                  <a:pt x="2914" y="2863"/>
                  <a:pt x="2652" y="3176"/>
                </a:cubicBezTo>
                <a:cubicBezTo>
                  <a:pt x="2391" y="3486"/>
                  <a:pt x="2261" y="3864"/>
                  <a:pt x="2261" y="4303"/>
                </a:cubicBezTo>
                <a:lnTo>
                  <a:pt x="2261" y="17226"/>
                </a:lnTo>
                <a:cubicBezTo>
                  <a:pt x="2261" y="17665"/>
                  <a:pt x="2391" y="18040"/>
                  <a:pt x="2652" y="18356"/>
                </a:cubicBezTo>
                <a:cubicBezTo>
                  <a:pt x="2912" y="18663"/>
                  <a:pt x="3228" y="18824"/>
                  <a:pt x="3595" y="18824"/>
                </a:cubicBezTo>
                <a:lnTo>
                  <a:pt x="16188" y="18824"/>
                </a:lnTo>
                <a:cubicBezTo>
                  <a:pt x="16556" y="18824"/>
                  <a:pt x="16871" y="18663"/>
                  <a:pt x="17140" y="18356"/>
                </a:cubicBezTo>
                <a:cubicBezTo>
                  <a:pt x="17405" y="18043"/>
                  <a:pt x="17537" y="17668"/>
                  <a:pt x="17537" y="17226"/>
                </a:cubicBezTo>
                <a:lnTo>
                  <a:pt x="17537" y="15668"/>
                </a:lnTo>
                <a:close/>
                <a:moveTo>
                  <a:pt x="21286" y="5913"/>
                </a:moveTo>
                <a:cubicBezTo>
                  <a:pt x="21497" y="6147"/>
                  <a:pt x="21599" y="6452"/>
                  <a:pt x="21590" y="6827"/>
                </a:cubicBezTo>
                <a:cubicBezTo>
                  <a:pt x="21590" y="7190"/>
                  <a:pt x="21489" y="7491"/>
                  <a:pt x="21286" y="7723"/>
                </a:cubicBezTo>
                <a:lnTo>
                  <a:pt x="16693" y="13203"/>
                </a:lnTo>
                <a:cubicBezTo>
                  <a:pt x="16372" y="13587"/>
                  <a:pt x="16103" y="13721"/>
                  <a:pt x="15878" y="13604"/>
                </a:cubicBezTo>
                <a:cubicBezTo>
                  <a:pt x="15655" y="13487"/>
                  <a:pt x="15545" y="13162"/>
                  <a:pt x="15545" y="12630"/>
                </a:cubicBezTo>
                <a:lnTo>
                  <a:pt x="15545" y="8987"/>
                </a:lnTo>
                <a:cubicBezTo>
                  <a:pt x="13927" y="8987"/>
                  <a:pt x="12505" y="9186"/>
                  <a:pt x="11274" y="9588"/>
                </a:cubicBezTo>
                <a:cubicBezTo>
                  <a:pt x="10043" y="9992"/>
                  <a:pt x="9006" y="10533"/>
                  <a:pt x="8159" y="11227"/>
                </a:cubicBezTo>
                <a:cubicBezTo>
                  <a:pt x="7310" y="11909"/>
                  <a:pt x="6649" y="12723"/>
                  <a:pt x="6169" y="13663"/>
                </a:cubicBezTo>
                <a:cubicBezTo>
                  <a:pt x="5689" y="14600"/>
                  <a:pt x="5386" y="15607"/>
                  <a:pt x="5261" y="16681"/>
                </a:cubicBezTo>
                <a:cubicBezTo>
                  <a:pt x="5227" y="16933"/>
                  <a:pt x="5109" y="17059"/>
                  <a:pt x="4899" y="17059"/>
                </a:cubicBezTo>
                <a:cubicBezTo>
                  <a:pt x="4703" y="17059"/>
                  <a:pt x="4591" y="16933"/>
                  <a:pt x="4559" y="16681"/>
                </a:cubicBezTo>
                <a:cubicBezTo>
                  <a:pt x="4527" y="16470"/>
                  <a:pt x="4510" y="16266"/>
                  <a:pt x="4510" y="16087"/>
                </a:cubicBezTo>
                <a:lnTo>
                  <a:pt x="4510" y="15560"/>
                </a:lnTo>
                <a:cubicBezTo>
                  <a:pt x="4510" y="14008"/>
                  <a:pt x="4730" y="12550"/>
                  <a:pt x="5173" y="11180"/>
                </a:cubicBezTo>
                <a:cubicBezTo>
                  <a:pt x="5616" y="9810"/>
                  <a:pt x="6289" y="8616"/>
                  <a:pt x="7199" y="7591"/>
                </a:cubicBezTo>
                <a:cubicBezTo>
                  <a:pt x="8110" y="6566"/>
                  <a:pt x="9255" y="5761"/>
                  <a:pt x="10638" y="5167"/>
                </a:cubicBezTo>
                <a:cubicBezTo>
                  <a:pt x="12018" y="4573"/>
                  <a:pt x="13656" y="4265"/>
                  <a:pt x="15547" y="4251"/>
                </a:cubicBezTo>
                <a:lnTo>
                  <a:pt x="15547" y="1012"/>
                </a:lnTo>
                <a:cubicBezTo>
                  <a:pt x="15547" y="480"/>
                  <a:pt x="15657" y="158"/>
                  <a:pt x="15880" y="41"/>
                </a:cubicBezTo>
                <a:cubicBezTo>
                  <a:pt x="16105" y="-76"/>
                  <a:pt x="16374" y="58"/>
                  <a:pt x="16695" y="439"/>
                </a:cubicBezTo>
                <a:lnTo>
                  <a:pt x="21286" y="5913"/>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6" name="AutoShape 117"/>
          <p:cNvSpPr>
            <a:spLocks/>
          </p:cNvSpPr>
          <p:nvPr/>
        </p:nvSpPr>
        <p:spPr bwMode="auto">
          <a:xfrm>
            <a:off x="10225080" y="2204206"/>
            <a:ext cx="560416" cy="533586"/>
          </a:xfrm>
          <a:custGeom>
            <a:avLst/>
            <a:gdLst>
              <a:gd name="T0" fmla="*/ 10800 w 21600"/>
              <a:gd name="T1" fmla="+- 0 10846 92"/>
              <a:gd name="T2" fmla="*/ 10846 h 21508"/>
              <a:gd name="T3" fmla="*/ 10800 w 21600"/>
              <a:gd name="T4" fmla="+- 0 10846 92"/>
              <a:gd name="T5" fmla="*/ 10846 h 21508"/>
              <a:gd name="T6" fmla="*/ 10800 w 21600"/>
              <a:gd name="T7" fmla="+- 0 10846 92"/>
              <a:gd name="T8" fmla="*/ 10846 h 21508"/>
              <a:gd name="T9" fmla="*/ 10800 w 21600"/>
              <a:gd name="T10" fmla="+- 0 10846 92"/>
              <a:gd name="T11" fmla="*/ 10846 h 21508"/>
            </a:gdLst>
            <a:ahLst/>
            <a:cxnLst>
              <a:cxn ang="0">
                <a:pos x="T0" y="T2"/>
              </a:cxn>
              <a:cxn ang="0">
                <a:pos x="T3" y="T5"/>
              </a:cxn>
              <a:cxn ang="0">
                <a:pos x="T6" y="T8"/>
              </a:cxn>
              <a:cxn ang="0">
                <a:pos x="T9" y="T11"/>
              </a:cxn>
            </a:cxnLst>
            <a:rect l="0" t="0" r="r" b="b"/>
            <a:pathLst>
              <a:path w="21600" h="21508">
                <a:moveTo>
                  <a:pt x="21191" y="7447"/>
                </a:moveTo>
                <a:cubicBezTo>
                  <a:pt x="21462" y="7754"/>
                  <a:pt x="21599" y="8137"/>
                  <a:pt x="21599" y="8596"/>
                </a:cubicBezTo>
                <a:cubicBezTo>
                  <a:pt x="21599" y="9035"/>
                  <a:pt x="21462" y="9418"/>
                  <a:pt x="21191" y="9746"/>
                </a:cubicBezTo>
                <a:lnTo>
                  <a:pt x="15435" y="16662"/>
                </a:lnTo>
                <a:cubicBezTo>
                  <a:pt x="15036" y="17135"/>
                  <a:pt x="14691" y="17302"/>
                  <a:pt x="14402" y="17159"/>
                </a:cubicBezTo>
                <a:cubicBezTo>
                  <a:pt x="14113" y="17016"/>
                  <a:pt x="13969" y="16609"/>
                  <a:pt x="13969" y="15948"/>
                </a:cubicBezTo>
                <a:lnTo>
                  <a:pt x="13969" y="11328"/>
                </a:lnTo>
                <a:cubicBezTo>
                  <a:pt x="11922" y="11345"/>
                  <a:pt x="10123" y="11608"/>
                  <a:pt x="8566" y="12117"/>
                </a:cubicBezTo>
                <a:cubicBezTo>
                  <a:pt x="7011" y="12632"/>
                  <a:pt x="5699" y="13316"/>
                  <a:pt x="4629" y="14185"/>
                </a:cubicBezTo>
                <a:cubicBezTo>
                  <a:pt x="3559" y="15053"/>
                  <a:pt x="2719" y="16074"/>
                  <a:pt x="2110" y="17252"/>
                </a:cubicBezTo>
                <a:cubicBezTo>
                  <a:pt x="1500" y="18422"/>
                  <a:pt x="1118" y="19691"/>
                  <a:pt x="962" y="21045"/>
                </a:cubicBezTo>
                <a:cubicBezTo>
                  <a:pt x="930" y="21352"/>
                  <a:pt x="785" y="21508"/>
                  <a:pt x="526" y="21508"/>
                </a:cubicBezTo>
                <a:lnTo>
                  <a:pt x="501" y="21508"/>
                </a:lnTo>
                <a:cubicBezTo>
                  <a:pt x="247" y="21508"/>
                  <a:pt x="100" y="21353"/>
                  <a:pt x="68" y="21045"/>
                </a:cubicBezTo>
                <a:cubicBezTo>
                  <a:pt x="22" y="20566"/>
                  <a:pt x="0" y="20092"/>
                  <a:pt x="0" y="19618"/>
                </a:cubicBezTo>
                <a:cubicBezTo>
                  <a:pt x="0" y="17665"/>
                  <a:pt x="276" y="15831"/>
                  <a:pt x="839" y="14106"/>
                </a:cubicBezTo>
                <a:cubicBezTo>
                  <a:pt x="1397" y="12386"/>
                  <a:pt x="2247" y="10877"/>
                  <a:pt x="3393" y="9593"/>
                </a:cubicBezTo>
                <a:cubicBezTo>
                  <a:pt x="4538" y="8304"/>
                  <a:pt x="5988" y="7280"/>
                  <a:pt x="7741" y="6525"/>
                </a:cubicBezTo>
                <a:cubicBezTo>
                  <a:pt x="9493" y="5771"/>
                  <a:pt x="11569" y="5382"/>
                  <a:pt x="13969" y="5367"/>
                </a:cubicBezTo>
                <a:lnTo>
                  <a:pt x="13969" y="1262"/>
                </a:lnTo>
                <a:cubicBezTo>
                  <a:pt x="13969" y="592"/>
                  <a:pt x="14111" y="188"/>
                  <a:pt x="14392" y="45"/>
                </a:cubicBezTo>
                <a:cubicBezTo>
                  <a:pt x="14671" y="-92"/>
                  <a:pt x="15021" y="80"/>
                  <a:pt x="15435" y="548"/>
                </a:cubicBezTo>
                <a:lnTo>
                  <a:pt x="21191" y="7447"/>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7" name="AutoShape 118"/>
          <p:cNvSpPr>
            <a:spLocks/>
          </p:cNvSpPr>
          <p:nvPr/>
        </p:nvSpPr>
        <p:spPr bwMode="auto">
          <a:xfrm>
            <a:off x="11426934" y="2204206"/>
            <a:ext cx="620980" cy="533586"/>
          </a:xfrm>
          <a:custGeom>
            <a:avLst/>
            <a:gdLst>
              <a:gd name="T0" fmla="*/ 10782 w 21564"/>
              <a:gd name="T1" fmla="*/ 10800 h 21600"/>
              <a:gd name="T2" fmla="*/ 10782 w 21564"/>
              <a:gd name="T3" fmla="*/ 10800 h 21600"/>
              <a:gd name="T4" fmla="*/ 10782 w 21564"/>
              <a:gd name="T5" fmla="*/ 10800 h 21600"/>
              <a:gd name="T6" fmla="*/ 10782 w 21564"/>
              <a:gd name="T7" fmla="*/ 10800 h 21600"/>
            </a:gdLst>
            <a:ahLst/>
            <a:cxnLst>
              <a:cxn ang="0">
                <a:pos x="T0" y="T1"/>
              </a:cxn>
              <a:cxn ang="0">
                <a:pos x="T2" y="T3"/>
              </a:cxn>
              <a:cxn ang="0">
                <a:pos x="T4" y="T5"/>
              </a:cxn>
              <a:cxn ang="0">
                <a:pos x="T6" y="T7"/>
              </a:cxn>
            </a:cxnLst>
            <a:rect l="0" t="0" r="r" b="b"/>
            <a:pathLst>
              <a:path w="21564" h="21600">
                <a:moveTo>
                  <a:pt x="20680" y="3130"/>
                </a:moveTo>
                <a:cubicBezTo>
                  <a:pt x="20952" y="3130"/>
                  <a:pt x="21179" y="3257"/>
                  <a:pt x="21357" y="3515"/>
                </a:cubicBezTo>
                <a:cubicBezTo>
                  <a:pt x="21536" y="3767"/>
                  <a:pt x="21600" y="4044"/>
                  <a:pt x="21543" y="4340"/>
                </a:cubicBezTo>
                <a:lnTo>
                  <a:pt x="20279" y="12471"/>
                </a:lnTo>
                <a:cubicBezTo>
                  <a:pt x="20230" y="12706"/>
                  <a:pt x="20128" y="12899"/>
                  <a:pt x="19969" y="13061"/>
                </a:cubicBezTo>
                <a:cubicBezTo>
                  <a:pt x="19810" y="13222"/>
                  <a:pt x="19614" y="13296"/>
                  <a:pt x="19389" y="13296"/>
                </a:cubicBezTo>
                <a:lnTo>
                  <a:pt x="6706" y="13296"/>
                </a:lnTo>
                <a:lnTo>
                  <a:pt x="7114" y="15660"/>
                </a:lnTo>
                <a:cubicBezTo>
                  <a:pt x="7146" y="15810"/>
                  <a:pt x="7214" y="15936"/>
                  <a:pt x="7319" y="16033"/>
                </a:cubicBezTo>
                <a:cubicBezTo>
                  <a:pt x="7424" y="16130"/>
                  <a:pt x="7539" y="16183"/>
                  <a:pt x="7666" y="16183"/>
                </a:cubicBezTo>
                <a:lnTo>
                  <a:pt x="17685" y="16183"/>
                </a:lnTo>
                <a:cubicBezTo>
                  <a:pt x="17810" y="16183"/>
                  <a:pt x="17918" y="16236"/>
                  <a:pt x="18008" y="16345"/>
                </a:cubicBezTo>
                <a:cubicBezTo>
                  <a:pt x="18096" y="16453"/>
                  <a:pt x="18143" y="16580"/>
                  <a:pt x="18143" y="16735"/>
                </a:cubicBezTo>
                <a:lnTo>
                  <a:pt x="18143" y="17831"/>
                </a:lnTo>
                <a:cubicBezTo>
                  <a:pt x="18143" y="17981"/>
                  <a:pt x="18099" y="18107"/>
                  <a:pt x="18013" y="18204"/>
                </a:cubicBezTo>
                <a:cubicBezTo>
                  <a:pt x="17927" y="18301"/>
                  <a:pt x="17817" y="18348"/>
                  <a:pt x="17685" y="18348"/>
                </a:cubicBezTo>
                <a:lnTo>
                  <a:pt x="15776" y="18348"/>
                </a:lnTo>
                <a:lnTo>
                  <a:pt x="8146" y="18348"/>
                </a:lnTo>
                <a:lnTo>
                  <a:pt x="6928" y="18348"/>
                </a:lnTo>
                <a:cubicBezTo>
                  <a:pt x="6801" y="18348"/>
                  <a:pt x="6662" y="18336"/>
                  <a:pt x="6500" y="18301"/>
                </a:cubicBezTo>
                <a:cubicBezTo>
                  <a:pt x="6339" y="18266"/>
                  <a:pt x="6202" y="18222"/>
                  <a:pt x="6085" y="18169"/>
                </a:cubicBezTo>
                <a:cubicBezTo>
                  <a:pt x="6036" y="18145"/>
                  <a:pt x="5982" y="18090"/>
                  <a:pt x="5921" y="17987"/>
                </a:cubicBezTo>
                <a:cubicBezTo>
                  <a:pt x="5860" y="17884"/>
                  <a:pt x="5799" y="17769"/>
                  <a:pt x="5740" y="17643"/>
                </a:cubicBezTo>
                <a:cubicBezTo>
                  <a:pt x="5684" y="17517"/>
                  <a:pt x="5632" y="17391"/>
                  <a:pt x="5593" y="17258"/>
                </a:cubicBezTo>
                <a:cubicBezTo>
                  <a:pt x="5552" y="17132"/>
                  <a:pt x="5527" y="17035"/>
                  <a:pt x="5513" y="16959"/>
                </a:cubicBezTo>
                <a:lnTo>
                  <a:pt x="2997" y="2669"/>
                </a:lnTo>
                <a:cubicBezTo>
                  <a:pt x="2965" y="2519"/>
                  <a:pt x="2897" y="2399"/>
                  <a:pt x="2791" y="2308"/>
                </a:cubicBezTo>
                <a:cubicBezTo>
                  <a:pt x="2686" y="2211"/>
                  <a:pt x="2569" y="2164"/>
                  <a:pt x="2444" y="2164"/>
                </a:cubicBezTo>
                <a:lnTo>
                  <a:pt x="457" y="2164"/>
                </a:lnTo>
                <a:cubicBezTo>
                  <a:pt x="151" y="2164"/>
                  <a:pt x="0" y="1982"/>
                  <a:pt x="0" y="1618"/>
                </a:cubicBezTo>
                <a:lnTo>
                  <a:pt x="0" y="546"/>
                </a:lnTo>
                <a:cubicBezTo>
                  <a:pt x="0" y="185"/>
                  <a:pt x="151" y="0"/>
                  <a:pt x="457" y="0"/>
                </a:cubicBezTo>
                <a:lnTo>
                  <a:pt x="3158" y="0"/>
                </a:lnTo>
                <a:cubicBezTo>
                  <a:pt x="3285" y="0"/>
                  <a:pt x="3432" y="17"/>
                  <a:pt x="3606" y="58"/>
                </a:cubicBezTo>
                <a:cubicBezTo>
                  <a:pt x="3774" y="94"/>
                  <a:pt x="3916" y="132"/>
                  <a:pt x="4026" y="167"/>
                </a:cubicBezTo>
                <a:cubicBezTo>
                  <a:pt x="4075" y="208"/>
                  <a:pt x="4129" y="276"/>
                  <a:pt x="4192" y="373"/>
                </a:cubicBezTo>
                <a:cubicBezTo>
                  <a:pt x="4261" y="470"/>
                  <a:pt x="4322" y="584"/>
                  <a:pt x="4376" y="704"/>
                </a:cubicBezTo>
                <a:cubicBezTo>
                  <a:pt x="4429" y="825"/>
                  <a:pt x="4478" y="951"/>
                  <a:pt x="4518" y="1072"/>
                </a:cubicBezTo>
                <a:cubicBezTo>
                  <a:pt x="4557" y="1198"/>
                  <a:pt x="4584" y="1301"/>
                  <a:pt x="4598" y="1377"/>
                </a:cubicBezTo>
                <a:lnTo>
                  <a:pt x="4916" y="3134"/>
                </a:lnTo>
                <a:lnTo>
                  <a:pt x="20680" y="3134"/>
                </a:lnTo>
                <a:close/>
                <a:moveTo>
                  <a:pt x="6811" y="19981"/>
                </a:moveTo>
                <a:cubicBezTo>
                  <a:pt x="6811" y="19540"/>
                  <a:pt x="6940" y="19156"/>
                  <a:pt x="7202" y="18833"/>
                </a:cubicBezTo>
                <a:cubicBezTo>
                  <a:pt x="7461" y="18512"/>
                  <a:pt x="7776" y="18345"/>
                  <a:pt x="8146" y="18345"/>
                </a:cubicBezTo>
                <a:cubicBezTo>
                  <a:pt x="8527" y="18345"/>
                  <a:pt x="8850" y="18512"/>
                  <a:pt x="9114" y="18833"/>
                </a:cubicBezTo>
                <a:cubicBezTo>
                  <a:pt x="9380" y="19153"/>
                  <a:pt x="9512" y="19538"/>
                  <a:pt x="9512" y="19981"/>
                </a:cubicBezTo>
                <a:cubicBezTo>
                  <a:pt x="9512" y="20425"/>
                  <a:pt x="9380" y="20800"/>
                  <a:pt x="9114" y="21118"/>
                </a:cubicBezTo>
                <a:cubicBezTo>
                  <a:pt x="8850" y="21438"/>
                  <a:pt x="8527" y="21599"/>
                  <a:pt x="8146" y="21599"/>
                </a:cubicBezTo>
                <a:cubicBezTo>
                  <a:pt x="7779" y="21599"/>
                  <a:pt x="7464" y="21438"/>
                  <a:pt x="7202" y="21118"/>
                </a:cubicBezTo>
                <a:cubicBezTo>
                  <a:pt x="6940" y="20800"/>
                  <a:pt x="6811" y="20421"/>
                  <a:pt x="6811" y="19981"/>
                </a:cubicBezTo>
                <a:moveTo>
                  <a:pt x="14431" y="19981"/>
                </a:moveTo>
                <a:cubicBezTo>
                  <a:pt x="14431" y="19540"/>
                  <a:pt x="14563" y="19156"/>
                  <a:pt x="14822" y="18833"/>
                </a:cubicBezTo>
                <a:cubicBezTo>
                  <a:pt x="15084" y="18512"/>
                  <a:pt x="15399" y="18345"/>
                  <a:pt x="15778" y="18345"/>
                </a:cubicBezTo>
                <a:cubicBezTo>
                  <a:pt x="16143" y="18345"/>
                  <a:pt x="16458" y="18512"/>
                  <a:pt x="16720" y="18833"/>
                </a:cubicBezTo>
                <a:cubicBezTo>
                  <a:pt x="16981" y="19153"/>
                  <a:pt x="17113" y="19538"/>
                  <a:pt x="17113" y="19981"/>
                </a:cubicBezTo>
                <a:cubicBezTo>
                  <a:pt x="17113" y="20425"/>
                  <a:pt x="16981" y="20800"/>
                  <a:pt x="16720" y="21118"/>
                </a:cubicBezTo>
                <a:cubicBezTo>
                  <a:pt x="16460" y="21438"/>
                  <a:pt x="16145" y="21599"/>
                  <a:pt x="15778" y="21599"/>
                </a:cubicBezTo>
                <a:cubicBezTo>
                  <a:pt x="15412" y="21599"/>
                  <a:pt x="15094" y="21438"/>
                  <a:pt x="14830" y="21118"/>
                </a:cubicBezTo>
                <a:cubicBezTo>
                  <a:pt x="14563" y="20800"/>
                  <a:pt x="14431" y="20421"/>
                  <a:pt x="14431" y="19981"/>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8" name="AutoShape 119"/>
          <p:cNvSpPr>
            <a:spLocks/>
          </p:cNvSpPr>
          <p:nvPr/>
        </p:nvSpPr>
        <p:spPr bwMode="auto">
          <a:xfrm>
            <a:off x="15997585" y="3108492"/>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9" name="AutoShape 120"/>
          <p:cNvSpPr>
            <a:spLocks/>
          </p:cNvSpPr>
          <p:nvPr/>
        </p:nvSpPr>
        <p:spPr bwMode="auto">
          <a:xfrm>
            <a:off x="6689167" y="3091025"/>
            <a:ext cx="497455"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79"/>
                  <a:pt x="15013" y="844"/>
                </a:cubicBezTo>
                <a:cubicBezTo>
                  <a:pt x="16321" y="1409"/>
                  <a:pt x="17465" y="2177"/>
                  <a:pt x="18449" y="3157"/>
                </a:cubicBezTo>
                <a:cubicBezTo>
                  <a:pt x="19432" y="4134"/>
                  <a:pt x="20204" y="5277"/>
                  <a:pt x="20760" y="6588"/>
                </a:cubicBezTo>
                <a:cubicBezTo>
                  <a:pt x="21320" y="7901"/>
                  <a:pt x="21599" y="9304"/>
                  <a:pt x="21599" y="10801"/>
                </a:cubicBezTo>
                <a:cubicBezTo>
                  <a:pt x="21599" y="12295"/>
                  <a:pt x="21320" y="13698"/>
                  <a:pt x="20760" y="15009"/>
                </a:cubicBezTo>
                <a:cubicBezTo>
                  <a:pt x="20204" y="16322"/>
                  <a:pt x="19429" y="17465"/>
                  <a:pt x="18449" y="18445"/>
                </a:cubicBezTo>
                <a:cubicBezTo>
                  <a:pt x="17465" y="19422"/>
                  <a:pt x="16321" y="20193"/>
                  <a:pt x="15013" y="20755"/>
                </a:cubicBezTo>
                <a:cubicBezTo>
                  <a:pt x="13704" y="21320"/>
                  <a:pt x="12303" y="21599"/>
                  <a:pt x="10805" y="21599"/>
                </a:cubicBezTo>
                <a:cubicBezTo>
                  <a:pt x="9310" y="21599"/>
                  <a:pt x="7906" y="21320"/>
                  <a:pt x="6592" y="20755"/>
                </a:cubicBezTo>
                <a:cubicBezTo>
                  <a:pt x="5281" y="20193"/>
                  <a:pt x="4136" y="19422"/>
                  <a:pt x="3156" y="18445"/>
                </a:cubicBezTo>
                <a:cubicBezTo>
                  <a:pt x="2178" y="17465"/>
                  <a:pt x="1410" y="16322"/>
                  <a:pt x="844" y="15009"/>
                </a:cubicBezTo>
                <a:cubicBezTo>
                  <a:pt x="282" y="13698"/>
                  <a:pt x="0" y="12295"/>
                  <a:pt x="0" y="10801"/>
                </a:cubicBezTo>
                <a:cubicBezTo>
                  <a:pt x="0" y="9304"/>
                  <a:pt x="282" y="7901"/>
                  <a:pt x="844" y="6588"/>
                </a:cubicBezTo>
                <a:cubicBezTo>
                  <a:pt x="1410" y="5277"/>
                  <a:pt x="2181" y="4134"/>
                  <a:pt x="3156" y="3157"/>
                </a:cubicBezTo>
                <a:cubicBezTo>
                  <a:pt x="4136" y="2177"/>
                  <a:pt x="5281" y="1409"/>
                  <a:pt x="6592" y="844"/>
                </a:cubicBezTo>
                <a:cubicBezTo>
                  <a:pt x="7906" y="279"/>
                  <a:pt x="9310" y="0"/>
                  <a:pt x="10805" y="0"/>
                </a:cubicBezTo>
                <a:moveTo>
                  <a:pt x="10805" y="18358"/>
                </a:moveTo>
                <a:cubicBezTo>
                  <a:pt x="11862" y="18358"/>
                  <a:pt x="12845" y="18157"/>
                  <a:pt x="13755" y="17762"/>
                </a:cubicBezTo>
                <a:cubicBezTo>
                  <a:pt x="14665" y="17364"/>
                  <a:pt x="15462" y="16824"/>
                  <a:pt x="16151" y="16141"/>
                </a:cubicBezTo>
                <a:cubicBezTo>
                  <a:pt x="16838" y="15455"/>
                  <a:pt x="17378" y="14656"/>
                  <a:pt x="17773" y="13746"/>
                </a:cubicBezTo>
                <a:cubicBezTo>
                  <a:pt x="18169" y="12837"/>
                  <a:pt x="18370" y="11854"/>
                  <a:pt x="18370" y="10801"/>
                </a:cubicBezTo>
                <a:cubicBezTo>
                  <a:pt x="18370" y="9745"/>
                  <a:pt x="18172" y="8762"/>
                  <a:pt x="17773" y="7853"/>
                </a:cubicBezTo>
                <a:cubicBezTo>
                  <a:pt x="17375" y="6944"/>
                  <a:pt x="16838" y="6147"/>
                  <a:pt x="16151" y="5458"/>
                </a:cubicBezTo>
                <a:cubicBezTo>
                  <a:pt x="15465" y="4775"/>
                  <a:pt x="14665" y="4235"/>
                  <a:pt x="13750" y="3837"/>
                </a:cubicBezTo>
                <a:cubicBezTo>
                  <a:pt x="12834" y="3442"/>
                  <a:pt x="11851" y="3241"/>
                  <a:pt x="10805" y="3241"/>
                </a:cubicBezTo>
                <a:cubicBezTo>
                  <a:pt x="9751" y="3241"/>
                  <a:pt x="8765" y="3442"/>
                  <a:pt x="7849" y="3837"/>
                </a:cubicBezTo>
                <a:cubicBezTo>
                  <a:pt x="6934" y="4235"/>
                  <a:pt x="6137" y="4775"/>
                  <a:pt x="5456" y="5458"/>
                </a:cubicBezTo>
                <a:cubicBezTo>
                  <a:pt x="4775" y="6147"/>
                  <a:pt x="4235" y="6944"/>
                  <a:pt x="3840" y="7853"/>
                </a:cubicBezTo>
                <a:cubicBezTo>
                  <a:pt x="3441" y="8762"/>
                  <a:pt x="3243" y="9745"/>
                  <a:pt x="3243" y="10801"/>
                </a:cubicBezTo>
                <a:cubicBezTo>
                  <a:pt x="3243" y="11854"/>
                  <a:pt x="3441" y="12837"/>
                  <a:pt x="3840" y="13746"/>
                </a:cubicBezTo>
                <a:cubicBezTo>
                  <a:pt x="4238" y="14656"/>
                  <a:pt x="4775" y="15455"/>
                  <a:pt x="5456" y="16141"/>
                </a:cubicBezTo>
                <a:cubicBezTo>
                  <a:pt x="6134" y="16824"/>
                  <a:pt x="6931" y="17364"/>
                  <a:pt x="7849" y="17762"/>
                </a:cubicBezTo>
                <a:cubicBezTo>
                  <a:pt x="8765" y="18157"/>
                  <a:pt x="9751" y="18358"/>
                  <a:pt x="10805" y="18358"/>
                </a:cubicBezTo>
                <a:moveTo>
                  <a:pt x="14538" y="10801"/>
                </a:moveTo>
                <a:cubicBezTo>
                  <a:pt x="14835" y="10801"/>
                  <a:pt x="15089" y="10905"/>
                  <a:pt x="15304" y="11117"/>
                </a:cubicBezTo>
                <a:cubicBezTo>
                  <a:pt x="15513" y="11332"/>
                  <a:pt x="15617" y="11583"/>
                  <a:pt x="15617" y="11882"/>
                </a:cubicBezTo>
                <a:lnTo>
                  <a:pt x="15617" y="12964"/>
                </a:lnTo>
                <a:cubicBezTo>
                  <a:pt x="15617" y="13261"/>
                  <a:pt x="15513" y="13515"/>
                  <a:pt x="15304" y="13726"/>
                </a:cubicBezTo>
                <a:cubicBezTo>
                  <a:pt x="15089" y="13938"/>
                  <a:pt x="14835" y="14043"/>
                  <a:pt x="14538" y="14043"/>
                </a:cubicBezTo>
                <a:lnTo>
                  <a:pt x="9669" y="14043"/>
                </a:lnTo>
                <a:cubicBezTo>
                  <a:pt x="9373" y="14043"/>
                  <a:pt x="9115" y="13938"/>
                  <a:pt x="8903" y="13726"/>
                </a:cubicBezTo>
                <a:cubicBezTo>
                  <a:pt x="8691" y="13515"/>
                  <a:pt x="8587" y="13260"/>
                  <a:pt x="8587" y="12964"/>
                </a:cubicBezTo>
                <a:lnTo>
                  <a:pt x="8587" y="6675"/>
                </a:lnTo>
                <a:cubicBezTo>
                  <a:pt x="8587" y="6379"/>
                  <a:pt x="8691" y="6125"/>
                  <a:pt x="8903" y="5916"/>
                </a:cubicBezTo>
                <a:cubicBezTo>
                  <a:pt x="9113" y="5698"/>
                  <a:pt x="9370" y="5594"/>
                  <a:pt x="9669" y="5594"/>
                </a:cubicBezTo>
                <a:lnTo>
                  <a:pt x="10751" y="5594"/>
                </a:lnTo>
                <a:cubicBezTo>
                  <a:pt x="11065" y="5594"/>
                  <a:pt x="11322" y="5698"/>
                  <a:pt x="11520" y="5916"/>
                </a:cubicBezTo>
                <a:cubicBezTo>
                  <a:pt x="11718" y="6125"/>
                  <a:pt x="11817" y="6379"/>
                  <a:pt x="11817" y="6675"/>
                </a:cubicBezTo>
                <a:lnTo>
                  <a:pt x="11817" y="10801"/>
                </a:lnTo>
                <a:lnTo>
                  <a:pt x="14538" y="10801"/>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0" name="AutoShape 121"/>
          <p:cNvSpPr>
            <a:spLocks/>
          </p:cNvSpPr>
          <p:nvPr/>
        </p:nvSpPr>
        <p:spPr bwMode="auto">
          <a:xfrm>
            <a:off x="7888250" y="3096071"/>
            <a:ext cx="409476" cy="531453"/>
          </a:xfrm>
          <a:custGeom>
            <a:avLst/>
            <a:gdLst>
              <a:gd name="T0" fmla="*/ 10800 w 21600"/>
              <a:gd name="T1" fmla="+- 0 10813 26"/>
              <a:gd name="T2" fmla="*/ 10813 h 21574"/>
              <a:gd name="T3" fmla="*/ 10800 w 21600"/>
              <a:gd name="T4" fmla="+- 0 10813 26"/>
              <a:gd name="T5" fmla="*/ 10813 h 21574"/>
              <a:gd name="T6" fmla="*/ 10800 w 21600"/>
              <a:gd name="T7" fmla="+- 0 10813 26"/>
              <a:gd name="T8" fmla="*/ 10813 h 21574"/>
              <a:gd name="T9" fmla="*/ 10800 w 21600"/>
              <a:gd name="T10" fmla="+- 0 10813 26"/>
              <a:gd name="T11" fmla="*/ 10813 h 21574"/>
            </a:gdLst>
            <a:ahLst/>
            <a:cxnLst>
              <a:cxn ang="0">
                <a:pos x="T0" y="T2"/>
              </a:cxn>
              <a:cxn ang="0">
                <a:pos x="T3" y="T5"/>
              </a:cxn>
              <a:cxn ang="0">
                <a:pos x="T6" y="T8"/>
              </a:cxn>
              <a:cxn ang="0">
                <a:pos x="T9" y="T11"/>
              </a:cxn>
            </a:cxnLst>
            <a:rect l="0" t="0" r="r" b="b"/>
            <a:pathLst>
              <a:path w="21600" h="21574">
                <a:moveTo>
                  <a:pt x="19883" y="9849"/>
                </a:moveTo>
                <a:cubicBezTo>
                  <a:pt x="20430" y="10441"/>
                  <a:pt x="20853" y="11078"/>
                  <a:pt x="21152" y="11757"/>
                </a:cubicBezTo>
                <a:cubicBezTo>
                  <a:pt x="21448" y="12437"/>
                  <a:pt x="21599" y="13164"/>
                  <a:pt x="21599" y="13934"/>
                </a:cubicBezTo>
                <a:cubicBezTo>
                  <a:pt x="21599" y="14988"/>
                  <a:pt x="21324" y="15980"/>
                  <a:pt x="20757" y="16911"/>
                </a:cubicBezTo>
                <a:cubicBezTo>
                  <a:pt x="20194" y="17841"/>
                  <a:pt x="19428" y="18656"/>
                  <a:pt x="18453" y="19346"/>
                </a:cubicBezTo>
                <a:cubicBezTo>
                  <a:pt x="17479" y="20040"/>
                  <a:pt x="16337" y="20584"/>
                  <a:pt x="15016" y="20982"/>
                </a:cubicBezTo>
                <a:cubicBezTo>
                  <a:pt x="13698" y="21373"/>
                  <a:pt x="12293" y="21574"/>
                  <a:pt x="10800" y="21574"/>
                </a:cubicBezTo>
                <a:cubicBezTo>
                  <a:pt x="9310" y="21574"/>
                  <a:pt x="7905" y="21373"/>
                  <a:pt x="6595" y="20982"/>
                </a:cubicBezTo>
                <a:cubicBezTo>
                  <a:pt x="5282" y="20584"/>
                  <a:pt x="4136" y="20040"/>
                  <a:pt x="3154" y="19346"/>
                </a:cubicBezTo>
                <a:cubicBezTo>
                  <a:pt x="2175" y="18656"/>
                  <a:pt x="1405" y="17841"/>
                  <a:pt x="842" y="16911"/>
                </a:cubicBezTo>
                <a:cubicBezTo>
                  <a:pt x="279" y="15978"/>
                  <a:pt x="0" y="14988"/>
                  <a:pt x="0" y="13934"/>
                </a:cubicBezTo>
                <a:cubicBezTo>
                  <a:pt x="0" y="13164"/>
                  <a:pt x="151" y="12434"/>
                  <a:pt x="451" y="11757"/>
                </a:cubicBezTo>
                <a:cubicBezTo>
                  <a:pt x="746" y="11078"/>
                  <a:pt x="1173" y="10441"/>
                  <a:pt x="1720" y="9849"/>
                </a:cubicBezTo>
                <a:cubicBezTo>
                  <a:pt x="1972" y="9553"/>
                  <a:pt x="2419" y="9105"/>
                  <a:pt x="3046" y="8507"/>
                </a:cubicBezTo>
                <a:cubicBezTo>
                  <a:pt x="3677" y="7906"/>
                  <a:pt x="4367" y="7213"/>
                  <a:pt x="5114" y="6421"/>
                </a:cubicBezTo>
                <a:cubicBezTo>
                  <a:pt x="5861" y="5626"/>
                  <a:pt x="6579" y="4758"/>
                  <a:pt x="7282" y="3810"/>
                </a:cubicBezTo>
                <a:cubicBezTo>
                  <a:pt x="7985" y="2860"/>
                  <a:pt x="8556" y="1882"/>
                  <a:pt x="9003" y="873"/>
                </a:cubicBezTo>
                <a:cubicBezTo>
                  <a:pt x="9131" y="560"/>
                  <a:pt x="9370" y="329"/>
                  <a:pt x="9714" y="179"/>
                </a:cubicBezTo>
                <a:cubicBezTo>
                  <a:pt x="10057" y="30"/>
                  <a:pt x="10420" y="-26"/>
                  <a:pt x="10800" y="10"/>
                </a:cubicBezTo>
                <a:cubicBezTo>
                  <a:pt x="11195" y="-26"/>
                  <a:pt x="11558" y="30"/>
                  <a:pt x="11897" y="179"/>
                </a:cubicBezTo>
                <a:cubicBezTo>
                  <a:pt x="12237" y="329"/>
                  <a:pt x="12468" y="560"/>
                  <a:pt x="12596" y="873"/>
                </a:cubicBezTo>
                <a:cubicBezTo>
                  <a:pt x="13015" y="1888"/>
                  <a:pt x="13586" y="2872"/>
                  <a:pt x="14309" y="3816"/>
                </a:cubicBezTo>
                <a:cubicBezTo>
                  <a:pt x="15028" y="4760"/>
                  <a:pt x="15758" y="5626"/>
                  <a:pt x="16505" y="6421"/>
                </a:cubicBezTo>
                <a:cubicBezTo>
                  <a:pt x="17256" y="7213"/>
                  <a:pt x="17934" y="7907"/>
                  <a:pt x="18561" y="8507"/>
                </a:cubicBezTo>
                <a:cubicBezTo>
                  <a:pt x="19188" y="9105"/>
                  <a:pt x="19623" y="9553"/>
                  <a:pt x="19883" y="9849"/>
                </a:cubicBezTo>
                <a:moveTo>
                  <a:pt x="7438" y="17542"/>
                </a:moveTo>
                <a:cubicBezTo>
                  <a:pt x="8188" y="17542"/>
                  <a:pt x="8831" y="17356"/>
                  <a:pt x="9350" y="16987"/>
                </a:cubicBezTo>
                <a:cubicBezTo>
                  <a:pt x="9873" y="16618"/>
                  <a:pt x="10133" y="16167"/>
                  <a:pt x="10133" y="15622"/>
                </a:cubicBezTo>
                <a:cubicBezTo>
                  <a:pt x="10133" y="15239"/>
                  <a:pt x="9993" y="14898"/>
                  <a:pt x="9713" y="14613"/>
                </a:cubicBezTo>
                <a:cubicBezTo>
                  <a:pt x="9634" y="14543"/>
                  <a:pt x="9518" y="14430"/>
                  <a:pt x="9358" y="14283"/>
                </a:cubicBezTo>
                <a:cubicBezTo>
                  <a:pt x="9198" y="14134"/>
                  <a:pt x="9031" y="13959"/>
                  <a:pt x="8851" y="13753"/>
                </a:cubicBezTo>
                <a:cubicBezTo>
                  <a:pt x="8671" y="13553"/>
                  <a:pt x="8492" y="13336"/>
                  <a:pt x="8304" y="13099"/>
                </a:cubicBezTo>
                <a:cubicBezTo>
                  <a:pt x="8120" y="12868"/>
                  <a:pt x="7977" y="12626"/>
                  <a:pt x="7877" y="12372"/>
                </a:cubicBezTo>
                <a:cubicBezTo>
                  <a:pt x="7825" y="12192"/>
                  <a:pt x="7677" y="12115"/>
                  <a:pt x="7438" y="12141"/>
                </a:cubicBezTo>
                <a:cubicBezTo>
                  <a:pt x="7210" y="12107"/>
                  <a:pt x="7054" y="12183"/>
                  <a:pt x="6983" y="12372"/>
                </a:cubicBezTo>
                <a:cubicBezTo>
                  <a:pt x="6883" y="12634"/>
                  <a:pt x="6739" y="12879"/>
                  <a:pt x="6567" y="13108"/>
                </a:cubicBezTo>
                <a:cubicBezTo>
                  <a:pt x="6396" y="13336"/>
                  <a:pt x="6216" y="13553"/>
                  <a:pt x="6032" y="13753"/>
                </a:cubicBezTo>
                <a:cubicBezTo>
                  <a:pt x="5853" y="13959"/>
                  <a:pt x="5677" y="14131"/>
                  <a:pt x="5517" y="14275"/>
                </a:cubicBezTo>
                <a:cubicBezTo>
                  <a:pt x="5358" y="14421"/>
                  <a:pt x="5242" y="14531"/>
                  <a:pt x="5162" y="14613"/>
                </a:cubicBezTo>
                <a:cubicBezTo>
                  <a:pt x="4870" y="14909"/>
                  <a:pt x="4731" y="15247"/>
                  <a:pt x="4743" y="15622"/>
                </a:cubicBezTo>
                <a:cubicBezTo>
                  <a:pt x="4743" y="16155"/>
                  <a:pt x="5002" y="16606"/>
                  <a:pt x="5525" y="16981"/>
                </a:cubicBezTo>
                <a:cubicBezTo>
                  <a:pt x="6048" y="17356"/>
                  <a:pt x="6687" y="17542"/>
                  <a:pt x="7438" y="17542"/>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1" name="AutoShape 122"/>
          <p:cNvSpPr>
            <a:spLocks/>
          </p:cNvSpPr>
          <p:nvPr/>
        </p:nvSpPr>
        <p:spPr bwMode="auto">
          <a:xfrm>
            <a:off x="9047105" y="3091025"/>
            <a:ext cx="495466"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4921"/>
                </a:moveTo>
                <a:lnTo>
                  <a:pt x="21599" y="5871"/>
                </a:lnTo>
                <a:cubicBezTo>
                  <a:pt x="21192" y="6052"/>
                  <a:pt x="20518" y="6202"/>
                  <a:pt x="19564" y="6320"/>
                </a:cubicBezTo>
                <a:cubicBezTo>
                  <a:pt x="18617" y="6436"/>
                  <a:pt x="17593" y="6522"/>
                  <a:pt x="16494" y="6579"/>
                </a:cubicBezTo>
                <a:cubicBezTo>
                  <a:pt x="15398" y="6643"/>
                  <a:pt x="14330" y="6677"/>
                  <a:pt x="13290" y="6683"/>
                </a:cubicBezTo>
                <a:cubicBezTo>
                  <a:pt x="12253" y="6692"/>
                  <a:pt x="11427" y="6698"/>
                  <a:pt x="10808" y="6698"/>
                </a:cubicBezTo>
                <a:cubicBezTo>
                  <a:pt x="10200" y="6698"/>
                  <a:pt x="9374" y="6692"/>
                  <a:pt x="8326" y="6683"/>
                </a:cubicBezTo>
                <a:cubicBezTo>
                  <a:pt x="7276" y="6677"/>
                  <a:pt x="6204" y="6643"/>
                  <a:pt x="5105" y="6579"/>
                </a:cubicBezTo>
                <a:cubicBezTo>
                  <a:pt x="4009" y="6522"/>
                  <a:pt x="2993" y="6436"/>
                  <a:pt x="2053" y="6326"/>
                </a:cubicBezTo>
                <a:cubicBezTo>
                  <a:pt x="1116" y="6214"/>
                  <a:pt x="442" y="6064"/>
                  <a:pt x="34" y="5871"/>
                </a:cubicBezTo>
                <a:cubicBezTo>
                  <a:pt x="10" y="5724"/>
                  <a:pt x="0" y="5566"/>
                  <a:pt x="0" y="5393"/>
                </a:cubicBezTo>
                <a:lnTo>
                  <a:pt x="0" y="4921"/>
                </a:lnTo>
                <a:lnTo>
                  <a:pt x="0" y="4423"/>
                </a:lnTo>
                <a:cubicBezTo>
                  <a:pt x="0" y="4258"/>
                  <a:pt x="10" y="4092"/>
                  <a:pt x="34" y="3924"/>
                </a:cubicBezTo>
                <a:cubicBezTo>
                  <a:pt x="307" y="3801"/>
                  <a:pt x="701" y="3688"/>
                  <a:pt x="1213" y="3602"/>
                </a:cubicBezTo>
                <a:cubicBezTo>
                  <a:pt x="1717" y="3516"/>
                  <a:pt x="2257" y="3444"/>
                  <a:pt x="2830" y="3389"/>
                </a:cubicBezTo>
                <a:cubicBezTo>
                  <a:pt x="3404" y="3334"/>
                  <a:pt x="3971" y="3294"/>
                  <a:pt x="4528" y="3265"/>
                </a:cubicBezTo>
                <a:cubicBezTo>
                  <a:pt x="5084" y="3239"/>
                  <a:pt x="5516" y="3213"/>
                  <a:pt x="5827" y="3196"/>
                </a:cubicBezTo>
                <a:cubicBezTo>
                  <a:pt x="5737" y="2444"/>
                  <a:pt x="5800" y="1857"/>
                  <a:pt x="6017" y="1431"/>
                </a:cubicBezTo>
                <a:cubicBezTo>
                  <a:pt x="6232" y="1010"/>
                  <a:pt x="6560" y="693"/>
                  <a:pt x="7003" y="489"/>
                </a:cubicBezTo>
                <a:cubicBezTo>
                  <a:pt x="7441" y="282"/>
                  <a:pt x="7984" y="146"/>
                  <a:pt x="8631" y="86"/>
                </a:cubicBezTo>
                <a:cubicBezTo>
                  <a:pt x="9280" y="28"/>
                  <a:pt x="9999" y="0"/>
                  <a:pt x="10808" y="0"/>
                </a:cubicBezTo>
                <a:cubicBezTo>
                  <a:pt x="11417" y="0"/>
                  <a:pt x="12021" y="11"/>
                  <a:pt x="12619" y="40"/>
                </a:cubicBezTo>
                <a:cubicBezTo>
                  <a:pt x="13221" y="69"/>
                  <a:pt x="13757" y="164"/>
                  <a:pt x="14234" y="319"/>
                </a:cubicBezTo>
                <a:cubicBezTo>
                  <a:pt x="14707" y="483"/>
                  <a:pt x="15084" y="734"/>
                  <a:pt x="15367" y="1074"/>
                </a:cubicBezTo>
                <a:cubicBezTo>
                  <a:pt x="15647" y="1413"/>
                  <a:pt x="15789" y="1894"/>
                  <a:pt x="15789" y="2519"/>
                </a:cubicBezTo>
                <a:lnTo>
                  <a:pt x="15789" y="2850"/>
                </a:lnTo>
                <a:cubicBezTo>
                  <a:pt x="15789" y="2963"/>
                  <a:pt x="15775" y="3078"/>
                  <a:pt x="15758" y="3196"/>
                </a:cubicBezTo>
                <a:cubicBezTo>
                  <a:pt x="16076" y="3213"/>
                  <a:pt x="16511" y="3239"/>
                  <a:pt x="17061" y="3265"/>
                </a:cubicBezTo>
                <a:cubicBezTo>
                  <a:pt x="17611" y="3294"/>
                  <a:pt x="18178" y="3334"/>
                  <a:pt x="18758" y="3389"/>
                </a:cubicBezTo>
                <a:cubicBezTo>
                  <a:pt x="19335" y="3443"/>
                  <a:pt x="19885" y="3515"/>
                  <a:pt x="20404" y="3602"/>
                </a:cubicBezTo>
                <a:cubicBezTo>
                  <a:pt x="20922" y="3688"/>
                  <a:pt x="21323" y="3801"/>
                  <a:pt x="21596" y="3924"/>
                </a:cubicBezTo>
                <a:lnTo>
                  <a:pt x="21596" y="4921"/>
                </a:lnTo>
                <a:close/>
                <a:moveTo>
                  <a:pt x="10812" y="8296"/>
                </a:moveTo>
                <a:cubicBezTo>
                  <a:pt x="12236" y="8278"/>
                  <a:pt x="13656" y="8250"/>
                  <a:pt x="15080" y="8215"/>
                </a:cubicBezTo>
                <a:cubicBezTo>
                  <a:pt x="16501" y="8178"/>
                  <a:pt x="17925" y="8088"/>
                  <a:pt x="19353" y="7939"/>
                </a:cubicBezTo>
                <a:lnTo>
                  <a:pt x="19353" y="19477"/>
                </a:lnTo>
                <a:cubicBezTo>
                  <a:pt x="19353" y="20056"/>
                  <a:pt x="19107" y="20557"/>
                  <a:pt x="18620" y="20972"/>
                </a:cubicBezTo>
                <a:cubicBezTo>
                  <a:pt x="18133" y="21392"/>
                  <a:pt x="17542" y="21599"/>
                  <a:pt x="16847" y="21599"/>
                </a:cubicBezTo>
                <a:lnTo>
                  <a:pt x="4752" y="21599"/>
                </a:lnTo>
                <a:cubicBezTo>
                  <a:pt x="4058" y="21599"/>
                  <a:pt x="3460" y="21395"/>
                  <a:pt x="2955" y="20977"/>
                </a:cubicBezTo>
                <a:cubicBezTo>
                  <a:pt x="2450" y="20569"/>
                  <a:pt x="2201" y="20068"/>
                  <a:pt x="2201" y="19477"/>
                </a:cubicBezTo>
                <a:lnTo>
                  <a:pt x="2201" y="7939"/>
                </a:lnTo>
                <a:cubicBezTo>
                  <a:pt x="3560" y="8088"/>
                  <a:pt x="4904" y="8183"/>
                  <a:pt x="6239" y="8229"/>
                </a:cubicBezTo>
                <a:cubicBezTo>
                  <a:pt x="7576" y="8273"/>
                  <a:pt x="8917" y="8296"/>
                  <a:pt x="10276" y="8296"/>
                </a:cubicBezTo>
                <a:lnTo>
                  <a:pt x="10812" y="8296"/>
                </a:lnTo>
                <a:close/>
                <a:moveTo>
                  <a:pt x="6923" y="10395"/>
                </a:moveTo>
                <a:cubicBezTo>
                  <a:pt x="6923" y="10248"/>
                  <a:pt x="6857" y="10119"/>
                  <a:pt x="6733" y="10015"/>
                </a:cubicBezTo>
                <a:cubicBezTo>
                  <a:pt x="6605" y="9908"/>
                  <a:pt x="6453" y="9854"/>
                  <a:pt x="6277" y="9854"/>
                </a:cubicBezTo>
                <a:lnTo>
                  <a:pt x="5630" y="9854"/>
                </a:lnTo>
                <a:cubicBezTo>
                  <a:pt x="5450" y="9854"/>
                  <a:pt x="5305" y="9908"/>
                  <a:pt x="5191" y="10015"/>
                </a:cubicBezTo>
                <a:cubicBezTo>
                  <a:pt x="5074" y="10119"/>
                  <a:pt x="5015" y="10248"/>
                  <a:pt x="5015" y="10395"/>
                </a:cubicBezTo>
                <a:lnTo>
                  <a:pt x="5015" y="18858"/>
                </a:lnTo>
                <a:cubicBezTo>
                  <a:pt x="5015" y="19005"/>
                  <a:pt x="5074" y="19126"/>
                  <a:pt x="5191" y="19224"/>
                </a:cubicBezTo>
                <a:cubicBezTo>
                  <a:pt x="5305" y="19319"/>
                  <a:pt x="5450" y="19368"/>
                  <a:pt x="5630" y="19368"/>
                </a:cubicBezTo>
                <a:lnTo>
                  <a:pt x="6277" y="19368"/>
                </a:lnTo>
                <a:cubicBezTo>
                  <a:pt x="6453" y="19368"/>
                  <a:pt x="6605" y="19319"/>
                  <a:pt x="6733" y="19230"/>
                </a:cubicBezTo>
                <a:cubicBezTo>
                  <a:pt x="6857" y="19137"/>
                  <a:pt x="6923" y="19014"/>
                  <a:pt x="6923" y="18858"/>
                </a:cubicBezTo>
                <a:lnTo>
                  <a:pt x="6923" y="10395"/>
                </a:lnTo>
                <a:close/>
                <a:moveTo>
                  <a:pt x="8416" y="3141"/>
                </a:moveTo>
                <a:cubicBezTo>
                  <a:pt x="10006" y="3121"/>
                  <a:pt x="11607" y="3121"/>
                  <a:pt x="13231" y="3141"/>
                </a:cubicBezTo>
                <a:cubicBezTo>
                  <a:pt x="13231" y="3032"/>
                  <a:pt x="13242" y="2925"/>
                  <a:pt x="13266" y="2819"/>
                </a:cubicBezTo>
                <a:cubicBezTo>
                  <a:pt x="13286" y="2712"/>
                  <a:pt x="13286" y="2611"/>
                  <a:pt x="13266" y="2519"/>
                </a:cubicBezTo>
                <a:lnTo>
                  <a:pt x="13266" y="2315"/>
                </a:lnTo>
                <a:cubicBezTo>
                  <a:pt x="12879" y="2222"/>
                  <a:pt x="12471" y="2171"/>
                  <a:pt x="12042" y="2162"/>
                </a:cubicBezTo>
                <a:cubicBezTo>
                  <a:pt x="11610" y="2153"/>
                  <a:pt x="11202" y="2148"/>
                  <a:pt x="10819" y="2148"/>
                </a:cubicBezTo>
                <a:cubicBezTo>
                  <a:pt x="10411" y="2148"/>
                  <a:pt x="9996" y="2153"/>
                  <a:pt x="9574" y="2162"/>
                </a:cubicBezTo>
                <a:cubicBezTo>
                  <a:pt x="9149" y="2171"/>
                  <a:pt x="8741" y="2222"/>
                  <a:pt x="8354" y="2315"/>
                </a:cubicBezTo>
                <a:lnTo>
                  <a:pt x="8354" y="2519"/>
                </a:lnTo>
                <a:cubicBezTo>
                  <a:pt x="8354" y="2611"/>
                  <a:pt x="8357" y="2715"/>
                  <a:pt x="8371" y="2824"/>
                </a:cubicBezTo>
                <a:cubicBezTo>
                  <a:pt x="8375" y="2937"/>
                  <a:pt x="8392" y="3040"/>
                  <a:pt x="8416" y="3141"/>
                </a:cubicBezTo>
                <a:moveTo>
                  <a:pt x="11769" y="10395"/>
                </a:moveTo>
                <a:cubicBezTo>
                  <a:pt x="11769" y="10248"/>
                  <a:pt x="11707" y="10119"/>
                  <a:pt x="11582" y="10015"/>
                </a:cubicBezTo>
                <a:cubicBezTo>
                  <a:pt x="11451" y="9908"/>
                  <a:pt x="11299" y="9854"/>
                  <a:pt x="11123" y="9854"/>
                </a:cubicBezTo>
                <a:lnTo>
                  <a:pt x="10476" y="9854"/>
                </a:lnTo>
                <a:cubicBezTo>
                  <a:pt x="10300" y="9854"/>
                  <a:pt x="10151" y="9908"/>
                  <a:pt x="10037" y="10015"/>
                </a:cubicBezTo>
                <a:cubicBezTo>
                  <a:pt x="9923" y="10119"/>
                  <a:pt x="9865" y="10248"/>
                  <a:pt x="9865" y="10395"/>
                </a:cubicBezTo>
                <a:lnTo>
                  <a:pt x="9865" y="18858"/>
                </a:lnTo>
                <a:cubicBezTo>
                  <a:pt x="9865" y="19005"/>
                  <a:pt x="9920" y="19126"/>
                  <a:pt x="10030" y="19224"/>
                </a:cubicBezTo>
                <a:cubicBezTo>
                  <a:pt x="10141" y="19319"/>
                  <a:pt x="10286" y="19368"/>
                  <a:pt x="10476" y="19368"/>
                </a:cubicBezTo>
                <a:lnTo>
                  <a:pt x="11123" y="19368"/>
                </a:lnTo>
                <a:cubicBezTo>
                  <a:pt x="11299" y="19368"/>
                  <a:pt x="11451" y="19319"/>
                  <a:pt x="11582" y="19230"/>
                </a:cubicBezTo>
                <a:cubicBezTo>
                  <a:pt x="11707" y="19137"/>
                  <a:pt x="11769" y="19014"/>
                  <a:pt x="11769" y="18858"/>
                </a:cubicBezTo>
                <a:lnTo>
                  <a:pt x="11769" y="10395"/>
                </a:lnTo>
                <a:close/>
                <a:moveTo>
                  <a:pt x="14683" y="18858"/>
                </a:moveTo>
                <a:cubicBezTo>
                  <a:pt x="14683" y="19005"/>
                  <a:pt x="14745" y="19126"/>
                  <a:pt x="14866" y="19224"/>
                </a:cubicBezTo>
                <a:cubicBezTo>
                  <a:pt x="14987" y="19319"/>
                  <a:pt x="15143" y="19368"/>
                  <a:pt x="15333" y="19368"/>
                </a:cubicBezTo>
                <a:lnTo>
                  <a:pt x="15979" y="19368"/>
                </a:lnTo>
                <a:cubicBezTo>
                  <a:pt x="16155" y="19368"/>
                  <a:pt x="16308" y="19319"/>
                  <a:pt x="16432" y="19230"/>
                </a:cubicBezTo>
                <a:cubicBezTo>
                  <a:pt x="16560" y="19137"/>
                  <a:pt x="16629" y="19014"/>
                  <a:pt x="16629" y="18858"/>
                </a:cubicBezTo>
                <a:lnTo>
                  <a:pt x="16629" y="10395"/>
                </a:lnTo>
                <a:cubicBezTo>
                  <a:pt x="16629" y="10248"/>
                  <a:pt x="16560" y="10119"/>
                  <a:pt x="16432" y="10015"/>
                </a:cubicBezTo>
                <a:cubicBezTo>
                  <a:pt x="16308" y="9908"/>
                  <a:pt x="16155" y="9854"/>
                  <a:pt x="15979" y="9854"/>
                </a:cubicBezTo>
                <a:lnTo>
                  <a:pt x="15333" y="9854"/>
                </a:lnTo>
                <a:cubicBezTo>
                  <a:pt x="15153" y="9854"/>
                  <a:pt x="15001" y="9908"/>
                  <a:pt x="14877" y="10015"/>
                </a:cubicBezTo>
                <a:cubicBezTo>
                  <a:pt x="14752" y="10119"/>
                  <a:pt x="14683" y="10248"/>
                  <a:pt x="14683" y="10395"/>
                </a:cubicBezTo>
                <a:lnTo>
                  <a:pt x="14683" y="18858"/>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2" name="AutoShape 123"/>
          <p:cNvSpPr>
            <a:spLocks/>
          </p:cNvSpPr>
          <p:nvPr/>
        </p:nvSpPr>
        <p:spPr bwMode="auto">
          <a:xfrm>
            <a:off x="10163394" y="3091025"/>
            <a:ext cx="557152"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3" name="AutoShape 124"/>
          <p:cNvSpPr>
            <a:spLocks/>
          </p:cNvSpPr>
          <p:nvPr/>
        </p:nvSpPr>
        <p:spPr bwMode="auto">
          <a:xfrm>
            <a:off x="11424941" y="3092969"/>
            <a:ext cx="622971" cy="531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4" name="AutoShape 125"/>
          <p:cNvSpPr>
            <a:spLocks/>
          </p:cNvSpPr>
          <p:nvPr/>
        </p:nvSpPr>
        <p:spPr bwMode="auto">
          <a:xfrm>
            <a:off x="16913492" y="3106549"/>
            <a:ext cx="497455" cy="483139"/>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5" name="AutoShape 126"/>
          <p:cNvSpPr>
            <a:spLocks/>
          </p:cNvSpPr>
          <p:nvPr/>
        </p:nvSpPr>
        <p:spPr bwMode="auto">
          <a:xfrm>
            <a:off x="18002486" y="3108492"/>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21599"/>
                </a:moveTo>
                <a:cubicBezTo>
                  <a:pt x="9310" y="21599"/>
                  <a:pt x="7906" y="21320"/>
                  <a:pt x="6592" y="20755"/>
                </a:cubicBezTo>
                <a:cubicBezTo>
                  <a:pt x="5281" y="20193"/>
                  <a:pt x="4136" y="19422"/>
                  <a:pt x="3156" y="18445"/>
                </a:cubicBezTo>
                <a:cubicBezTo>
                  <a:pt x="2178" y="17465"/>
                  <a:pt x="1407" y="16322"/>
                  <a:pt x="844" y="15009"/>
                </a:cubicBezTo>
                <a:cubicBezTo>
                  <a:pt x="282" y="13698"/>
                  <a:pt x="0" y="12295"/>
                  <a:pt x="0" y="10801"/>
                </a:cubicBezTo>
                <a:cubicBezTo>
                  <a:pt x="0" y="9304"/>
                  <a:pt x="282" y="7901"/>
                  <a:pt x="844" y="6588"/>
                </a:cubicBezTo>
                <a:cubicBezTo>
                  <a:pt x="1407" y="5277"/>
                  <a:pt x="2181" y="4134"/>
                  <a:pt x="3156" y="3157"/>
                </a:cubicBezTo>
                <a:cubicBezTo>
                  <a:pt x="4136" y="2177"/>
                  <a:pt x="5281" y="1409"/>
                  <a:pt x="6592" y="844"/>
                </a:cubicBezTo>
                <a:cubicBezTo>
                  <a:pt x="7906" y="279"/>
                  <a:pt x="9310" y="0"/>
                  <a:pt x="10805" y="0"/>
                </a:cubicBezTo>
                <a:cubicBezTo>
                  <a:pt x="12303" y="0"/>
                  <a:pt x="13704" y="279"/>
                  <a:pt x="15013" y="844"/>
                </a:cubicBezTo>
                <a:cubicBezTo>
                  <a:pt x="16321" y="1409"/>
                  <a:pt x="17465" y="2177"/>
                  <a:pt x="18449" y="3157"/>
                </a:cubicBezTo>
                <a:cubicBezTo>
                  <a:pt x="19432" y="4134"/>
                  <a:pt x="20204" y="5277"/>
                  <a:pt x="20760" y="6588"/>
                </a:cubicBezTo>
                <a:cubicBezTo>
                  <a:pt x="21320" y="7901"/>
                  <a:pt x="21599" y="9304"/>
                  <a:pt x="21599" y="10801"/>
                </a:cubicBezTo>
                <a:cubicBezTo>
                  <a:pt x="21599" y="12295"/>
                  <a:pt x="21320" y="13698"/>
                  <a:pt x="20760" y="15009"/>
                </a:cubicBezTo>
                <a:cubicBezTo>
                  <a:pt x="20204" y="16322"/>
                  <a:pt x="19429" y="17465"/>
                  <a:pt x="18449" y="18445"/>
                </a:cubicBezTo>
                <a:cubicBezTo>
                  <a:pt x="17465" y="19422"/>
                  <a:pt x="16321" y="20193"/>
                  <a:pt x="15013" y="20755"/>
                </a:cubicBezTo>
                <a:cubicBezTo>
                  <a:pt x="13704" y="21320"/>
                  <a:pt x="12303" y="21599"/>
                  <a:pt x="10805" y="21599"/>
                </a:cubicBezTo>
                <a:moveTo>
                  <a:pt x="10805" y="3241"/>
                </a:moveTo>
                <a:cubicBezTo>
                  <a:pt x="9751" y="3241"/>
                  <a:pt x="8765" y="3442"/>
                  <a:pt x="7849" y="3837"/>
                </a:cubicBezTo>
                <a:cubicBezTo>
                  <a:pt x="6934" y="4235"/>
                  <a:pt x="6137" y="4775"/>
                  <a:pt x="5456" y="5458"/>
                </a:cubicBezTo>
                <a:cubicBezTo>
                  <a:pt x="4775" y="6147"/>
                  <a:pt x="4232" y="6943"/>
                  <a:pt x="3840" y="7853"/>
                </a:cubicBezTo>
                <a:cubicBezTo>
                  <a:pt x="3444" y="8762"/>
                  <a:pt x="3243" y="9745"/>
                  <a:pt x="3243" y="10801"/>
                </a:cubicBezTo>
                <a:cubicBezTo>
                  <a:pt x="3243" y="11854"/>
                  <a:pt x="3444" y="12837"/>
                  <a:pt x="3840" y="13746"/>
                </a:cubicBezTo>
                <a:cubicBezTo>
                  <a:pt x="4235" y="14656"/>
                  <a:pt x="4775" y="15455"/>
                  <a:pt x="5456" y="16141"/>
                </a:cubicBezTo>
                <a:cubicBezTo>
                  <a:pt x="6134" y="16825"/>
                  <a:pt x="6931" y="17364"/>
                  <a:pt x="7849" y="17762"/>
                </a:cubicBezTo>
                <a:cubicBezTo>
                  <a:pt x="8765" y="18157"/>
                  <a:pt x="9751" y="18358"/>
                  <a:pt x="10805" y="18358"/>
                </a:cubicBezTo>
                <a:cubicBezTo>
                  <a:pt x="11862" y="18358"/>
                  <a:pt x="12845" y="18157"/>
                  <a:pt x="13755" y="17762"/>
                </a:cubicBezTo>
                <a:cubicBezTo>
                  <a:pt x="14665" y="17364"/>
                  <a:pt x="15462" y="16825"/>
                  <a:pt x="16151" y="16141"/>
                </a:cubicBezTo>
                <a:cubicBezTo>
                  <a:pt x="16835" y="15455"/>
                  <a:pt x="17378" y="14656"/>
                  <a:pt x="17773" y="13746"/>
                </a:cubicBezTo>
                <a:cubicBezTo>
                  <a:pt x="18172" y="12837"/>
                  <a:pt x="18370" y="11854"/>
                  <a:pt x="18370" y="10801"/>
                </a:cubicBezTo>
                <a:cubicBezTo>
                  <a:pt x="18370" y="9745"/>
                  <a:pt x="18172" y="8762"/>
                  <a:pt x="17773" y="7853"/>
                </a:cubicBezTo>
                <a:cubicBezTo>
                  <a:pt x="17375" y="6943"/>
                  <a:pt x="16835" y="6147"/>
                  <a:pt x="16151" y="5458"/>
                </a:cubicBezTo>
                <a:cubicBezTo>
                  <a:pt x="15465" y="4775"/>
                  <a:pt x="14668" y="4235"/>
                  <a:pt x="13755" y="3837"/>
                </a:cubicBezTo>
                <a:cubicBezTo>
                  <a:pt x="12845" y="3442"/>
                  <a:pt x="11862" y="3241"/>
                  <a:pt x="10805" y="3241"/>
                </a:cubicBezTo>
                <a:moveTo>
                  <a:pt x="6097" y="10801"/>
                </a:moveTo>
                <a:cubicBezTo>
                  <a:pt x="5854" y="10801"/>
                  <a:pt x="5688" y="10688"/>
                  <a:pt x="5597" y="10462"/>
                </a:cubicBezTo>
                <a:cubicBezTo>
                  <a:pt x="5507" y="10239"/>
                  <a:pt x="5552" y="10041"/>
                  <a:pt x="5733" y="9880"/>
                </a:cubicBezTo>
                <a:lnTo>
                  <a:pt x="10412" y="5204"/>
                </a:lnTo>
                <a:cubicBezTo>
                  <a:pt x="10540" y="5114"/>
                  <a:pt x="10670" y="5068"/>
                  <a:pt x="10805" y="5068"/>
                </a:cubicBezTo>
                <a:cubicBezTo>
                  <a:pt x="10932" y="5068"/>
                  <a:pt x="11059" y="5114"/>
                  <a:pt x="11187" y="5204"/>
                </a:cubicBezTo>
                <a:lnTo>
                  <a:pt x="15880" y="9880"/>
                </a:lnTo>
                <a:cubicBezTo>
                  <a:pt x="16058" y="10041"/>
                  <a:pt x="16103" y="10239"/>
                  <a:pt x="16016" y="10462"/>
                </a:cubicBezTo>
                <a:cubicBezTo>
                  <a:pt x="15925" y="10688"/>
                  <a:pt x="15759" y="10801"/>
                  <a:pt x="15513" y="10801"/>
                </a:cubicBezTo>
                <a:lnTo>
                  <a:pt x="12687" y="10801"/>
                </a:lnTo>
                <a:lnTo>
                  <a:pt x="12687" y="15666"/>
                </a:lnTo>
                <a:cubicBezTo>
                  <a:pt x="12687" y="15811"/>
                  <a:pt x="12633" y="15935"/>
                  <a:pt x="12529" y="16036"/>
                </a:cubicBezTo>
                <a:cubicBezTo>
                  <a:pt x="12427" y="16144"/>
                  <a:pt x="12303" y="16195"/>
                  <a:pt x="12162" y="16195"/>
                </a:cubicBezTo>
                <a:lnTo>
                  <a:pt x="9437" y="16195"/>
                </a:lnTo>
                <a:cubicBezTo>
                  <a:pt x="9293" y="16195"/>
                  <a:pt x="9169" y="16146"/>
                  <a:pt x="9064" y="16045"/>
                </a:cubicBezTo>
                <a:cubicBezTo>
                  <a:pt x="8963" y="15946"/>
                  <a:pt x="8909" y="15819"/>
                  <a:pt x="8909" y="15667"/>
                </a:cubicBezTo>
                <a:lnTo>
                  <a:pt x="8909" y="10801"/>
                </a:lnTo>
                <a:lnTo>
                  <a:pt x="6097" y="10801"/>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6" name="AutoShape 127"/>
          <p:cNvSpPr>
            <a:spLocks/>
          </p:cNvSpPr>
          <p:nvPr/>
        </p:nvSpPr>
        <p:spPr bwMode="auto">
          <a:xfrm>
            <a:off x="1919626" y="6727028"/>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39" y="11870"/>
                </a:moveTo>
                <a:cubicBezTo>
                  <a:pt x="21267" y="11870"/>
                  <a:pt x="21374" y="11920"/>
                  <a:pt x="21462" y="12023"/>
                </a:cubicBezTo>
                <a:cubicBezTo>
                  <a:pt x="21553" y="12129"/>
                  <a:pt x="21599" y="12261"/>
                  <a:pt x="21599" y="12417"/>
                </a:cubicBezTo>
                <a:lnTo>
                  <a:pt x="21599" y="21053"/>
                </a:lnTo>
                <a:cubicBezTo>
                  <a:pt x="21599" y="21418"/>
                  <a:pt x="21448" y="21599"/>
                  <a:pt x="21139" y="21599"/>
                </a:cubicBezTo>
                <a:lnTo>
                  <a:pt x="457" y="21599"/>
                </a:lnTo>
                <a:cubicBezTo>
                  <a:pt x="154" y="21599"/>
                  <a:pt x="0" y="21417"/>
                  <a:pt x="0" y="21053"/>
                </a:cubicBezTo>
                <a:lnTo>
                  <a:pt x="0" y="12417"/>
                </a:lnTo>
                <a:cubicBezTo>
                  <a:pt x="0" y="12267"/>
                  <a:pt x="46" y="12138"/>
                  <a:pt x="134" y="12029"/>
                </a:cubicBezTo>
                <a:cubicBezTo>
                  <a:pt x="225" y="11923"/>
                  <a:pt x="332" y="11870"/>
                  <a:pt x="457" y="11870"/>
                </a:cubicBezTo>
                <a:lnTo>
                  <a:pt x="3143" y="11870"/>
                </a:lnTo>
                <a:cubicBezTo>
                  <a:pt x="3267" y="11870"/>
                  <a:pt x="3375" y="11920"/>
                  <a:pt x="3466" y="12023"/>
                </a:cubicBezTo>
                <a:cubicBezTo>
                  <a:pt x="3554" y="12129"/>
                  <a:pt x="3600" y="12261"/>
                  <a:pt x="3600" y="12416"/>
                </a:cubicBezTo>
                <a:lnTo>
                  <a:pt x="3600" y="17281"/>
                </a:lnTo>
                <a:lnTo>
                  <a:pt x="18004" y="17281"/>
                </a:lnTo>
                <a:lnTo>
                  <a:pt x="18004" y="12416"/>
                </a:lnTo>
                <a:cubicBezTo>
                  <a:pt x="18004" y="12267"/>
                  <a:pt x="18050" y="12137"/>
                  <a:pt x="18138" y="12029"/>
                </a:cubicBezTo>
                <a:cubicBezTo>
                  <a:pt x="18229" y="11923"/>
                  <a:pt x="18337" y="11870"/>
                  <a:pt x="18461" y="11870"/>
                </a:cubicBezTo>
                <a:lnTo>
                  <a:pt x="21139" y="11870"/>
                </a:lnTo>
                <a:close/>
                <a:moveTo>
                  <a:pt x="17379" y="7426"/>
                </a:moveTo>
                <a:cubicBezTo>
                  <a:pt x="17558" y="7640"/>
                  <a:pt x="17619" y="7822"/>
                  <a:pt x="17561" y="7969"/>
                </a:cubicBezTo>
                <a:cubicBezTo>
                  <a:pt x="17502" y="8110"/>
                  <a:pt x="17350" y="8187"/>
                  <a:pt x="17108" y="8187"/>
                </a:cubicBezTo>
                <a:lnTo>
                  <a:pt x="13509" y="8187"/>
                </a:lnTo>
                <a:lnTo>
                  <a:pt x="13509" y="15201"/>
                </a:lnTo>
                <a:cubicBezTo>
                  <a:pt x="13509" y="15513"/>
                  <a:pt x="13421" y="15771"/>
                  <a:pt x="13247" y="15983"/>
                </a:cubicBezTo>
                <a:cubicBezTo>
                  <a:pt x="13071" y="16194"/>
                  <a:pt x="12856" y="16300"/>
                  <a:pt x="12596" y="16300"/>
                </a:cubicBezTo>
                <a:lnTo>
                  <a:pt x="8998" y="16300"/>
                </a:lnTo>
                <a:cubicBezTo>
                  <a:pt x="8741" y="16300"/>
                  <a:pt x="8528" y="16194"/>
                  <a:pt x="8359" y="15983"/>
                </a:cubicBezTo>
                <a:cubicBezTo>
                  <a:pt x="8190" y="15771"/>
                  <a:pt x="8104" y="15513"/>
                  <a:pt x="8104" y="15201"/>
                </a:cubicBezTo>
                <a:lnTo>
                  <a:pt x="8104" y="8187"/>
                </a:lnTo>
                <a:lnTo>
                  <a:pt x="4506" y="8187"/>
                </a:lnTo>
                <a:cubicBezTo>
                  <a:pt x="4251" y="8187"/>
                  <a:pt x="4097" y="8110"/>
                  <a:pt x="4048" y="7969"/>
                </a:cubicBezTo>
                <a:cubicBezTo>
                  <a:pt x="4002" y="7822"/>
                  <a:pt x="4065" y="7640"/>
                  <a:pt x="4237" y="7426"/>
                </a:cubicBezTo>
                <a:lnTo>
                  <a:pt x="10141" y="323"/>
                </a:lnTo>
                <a:cubicBezTo>
                  <a:pt x="10320" y="108"/>
                  <a:pt x="10538" y="0"/>
                  <a:pt x="10795" y="0"/>
                </a:cubicBezTo>
                <a:cubicBezTo>
                  <a:pt x="11049" y="0"/>
                  <a:pt x="11262" y="108"/>
                  <a:pt x="11443" y="323"/>
                </a:cubicBezTo>
                <a:lnTo>
                  <a:pt x="17379" y="7426"/>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7" name="AutoShape 128"/>
          <p:cNvSpPr>
            <a:spLocks/>
          </p:cNvSpPr>
          <p:nvPr/>
        </p:nvSpPr>
        <p:spPr bwMode="auto">
          <a:xfrm>
            <a:off x="3075712" y="6727028"/>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980" y="10851"/>
                </a:moveTo>
                <a:cubicBezTo>
                  <a:pt x="14231" y="10892"/>
                  <a:pt x="14582" y="10935"/>
                  <a:pt x="15043" y="10992"/>
                </a:cubicBezTo>
                <a:cubicBezTo>
                  <a:pt x="15500" y="11044"/>
                  <a:pt x="15978" y="11105"/>
                  <a:pt x="16477" y="11168"/>
                </a:cubicBezTo>
                <a:cubicBezTo>
                  <a:pt x="16972" y="11234"/>
                  <a:pt x="17436" y="11300"/>
                  <a:pt x="17868" y="11369"/>
                </a:cubicBezTo>
                <a:cubicBezTo>
                  <a:pt x="18297" y="11439"/>
                  <a:pt x="18610" y="11502"/>
                  <a:pt x="18803" y="11554"/>
                </a:cubicBezTo>
                <a:cubicBezTo>
                  <a:pt x="19123" y="11646"/>
                  <a:pt x="19451" y="11842"/>
                  <a:pt x="19777" y="12133"/>
                </a:cubicBezTo>
                <a:cubicBezTo>
                  <a:pt x="20102" y="12429"/>
                  <a:pt x="20404" y="12769"/>
                  <a:pt x="20678" y="13152"/>
                </a:cubicBezTo>
                <a:cubicBezTo>
                  <a:pt x="20954" y="13538"/>
                  <a:pt x="21176" y="13935"/>
                  <a:pt x="21343" y="14352"/>
                </a:cubicBezTo>
                <a:cubicBezTo>
                  <a:pt x="21516" y="14761"/>
                  <a:pt x="21599" y="15138"/>
                  <a:pt x="21599" y="15481"/>
                </a:cubicBezTo>
                <a:lnTo>
                  <a:pt x="21599" y="20813"/>
                </a:lnTo>
                <a:cubicBezTo>
                  <a:pt x="21507" y="20854"/>
                  <a:pt x="21407" y="20914"/>
                  <a:pt x="21291" y="21006"/>
                </a:cubicBezTo>
                <a:cubicBezTo>
                  <a:pt x="21176" y="21101"/>
                  <a:pt x="21052" y="21188"/>
                  <a:pt x="20920" y="21277"/>
                </a:cubicBezTo>
                <a:cubicBezTo>
                  <a:pt x="20785" y="21363"/>
                  <a:pt x="20658" y="21441"/>
                  <a:pt x="20540" y="21504"/>
                </a:cubicBezTo>
                <a:cubicBezTo>
                  <a:pt x="20419" y="21571"/>
                  <a:pt x="20318" y="21599"/>
                  <a:pt x="20237" y="21599"/>
                </a:cubicBezTo>
                <a:lnTo>
                  <a:pt x="1350" y="21599"/>
                </a:lnTo>
                <a:cubicBezTo>
                  <a:pt x="1028" y="21599"/>
                  <a:pt x="786" y="21502"/>
                  <a:pt x="619" y="21303"/>
                </a:cubicBezTo>
                <a:cubicBezTo>
                  <a:pt x="452" y="21107"/>
                  <a:pt x="247" y="20943"/>
                  <a:pt x="0" y="20813"/>
                </a:cubicBezTo>
                <a:lnTo>
                  <a:pt x="0" y="15481"/>
                </a:lnTo>
                <a:cubicBezTo>
                  <a:pt x="0" y="15138"/>
                  <a:pt x="83" y="14761"/>
                  <a:pt x="253" y="14352"/>
                </a:cubicBezTo>
                <a:cubicBezTo>
                  <a:pt x="426" y="13935"/>
                  <a:pt x="645" y="13543"/>
                  <a:pt x="915" y="13166"/>
                </a:cubicBezTo>
                <a:cubicBezTo>
                  <a:pt x="1186" y="12789"/>
                  <a:pt x="1485" y="12449"/>
                  <a:pt x="1817" y="12144"/>
                </a:cubicBezTo>
                <a:cubicBezTo>
                  <a:pt x="2145" y="11845"/>
                  <a:pt x="2473" y="11643"/>
                  <a:pt x="2796" y="11551"/>
                </a:cubicBezTo>
                <a:cubicBezTo>
                  <a:pt x="2960" y="11499"/>
                  <a:pt x="3262" y="11436"/>
                  <a:pt x="3703" y="11367"/>
                </a:cubicBezTo>
                <a:cubicBezTo>
                  <a:pt x="4143" y="11297"/>
                  <a:pt x="4616" y="11231"/>
                  <a:pt x="5117" y="11165"/>
                </a:cubicBezTo>
                <a:cubicBezTo>
                  <a:pt x="5618" y="11102"/>
                  <a:pt x="6096" y="11041"/>
                  <a:pt x="6556" y="10990"/>
                </a:cubicBezTo>
                <a:cubicBezTo>
                  <a:pt x="7014" y="10932"/>
                  <a:pt x="7368" y="10889"/>
                  <a:pt x="7616" y="10848"/>
                </a:cubicBezTo>
                <a:cubicBezTo>
                  <a:pt x="6772" y="10307"/>
                  <a:pt x="6113" y="9602"/>
                  <a:pt x="5626" y="8735"/>
                </a:cubicBezTo>
                <a:cubicBezTo>
                  <a:pt x="5142" y="7866"/>
                  <a:pt x="4903" y="6921"/>
                  <a:pt x="4903" y="5899"/>
                </a:cubicBezTo>
                <a:cubicBezTo>
                  <a:pt x="4903" y="5093"/>
                  <a:pt x="5059" y="4330"/>
                  <a:pt x="5370" y="3619"/>
                </a:cubicBezTo>
                <a:cubicBezTo>
                  <a:pt x="5681" y="2908"/>
                  <a:pt x="6104" y="2283"/>
                  <a:pt x="6631" y="1744"/>
                </a:cubicBezTo>
                <a:cubicBezTo>
                  <a:pt x="7161" y="1209"/>
                  <a:pt x="7777" y="783"/>
                  <a:pt x="8492" y="472"/>
                </a:cubicBezTo>
                <a:cubicBezTo>
                  <a:pt x="9203" y="158"/>
                  <a:pt x="9963" y="0"/>
                  <a:pt x="10772" y="0"/>
                </a:cubicBezTo>
                <a:cubicBezTo>
                  <a:pt x="11581" y="0"/>
                  <a:pt x="12347" y="158"/>
                  <a:pt x="13061" y="472"/>
                </a:cubicBezTo>
                <a:cubicBezTo>
                  <a:pt x="13778" y="783"/>
                  <a:pt x="14406" y="1209"/>
                  <a:pt x="14942" y="1744"/>
                </a:cubicBezTo>
                <a:cubicBezTo>
                  <a:pt x="15480" y="2283"/>
                  <a:pt x="15901" y="2908"/>
                  <a:pt x="16209" y="3619"/>
                </a:cubicBezTo>
                <a:cubicBezTo>
                  <a:pt x="16514" y="4330"/>
                  <a:pt x="16670" y="5093"/>
                  <a:pt x="16670" y="5899"/>
                </a:cubicBezTo>
                <a:cubicBezTo>
                  <a:pt x="16670" y="6904"/>
                  <a:pt x="16431" y="7843"/>
                  <a:pt x="15953" y="8721"/>
                </a:cubicBezTo>
                <a:cubicBezTo>
                  <a:pt x="15489" y="9599"/>
                  <a:pt x="14827" y="10310"/>
                  <a:pt x="13980" y="10851"/>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8" name="AutoShape 129"/>
          <p:cNvSpPr>
            <a:spLocks/>
          </p:cNvSpPr>
          <p:nvPr/>
        </p:nvSpPr>
        <p:spPr bwMode="auto">
          <a:xfrm>
            <a:off x="4291493" y="6728968"/>
            <a:ext cx="495466"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524" y="12334"/>
                </a:moveTo>
                <a:cubicBezTo>
                  <a:pt x="18524" y="12041"/>
                  <a:pt x="18465" y="11750"/>
                  <a:pt x="18353" y="11462"/>
                </a:cubicBezTo>
                <a:cubicBezTo>
                  <a:pt x="18738" y="11497"/>
                  <a:pt x="19126" y="11656"/>
                  <a:pt x="19520" y="11938"/>
                </a:cubicBezTo>
                <a:cubicBezTo>
                  <a:pt x="19913" y="12220"/>
                  <a:pt x="20263" y="12558"/>
                  <a:pt x="20565" y="12951"/>
                </a:cubicBezTo>
                <a:cubicBezTo>
                  <a:pt x="20871" y="13342"/>
                  <a:pt x="21118" y="13768"/>
                  <a:pt x="21312" y="14214"/>
                </a:cubicBezTo>
                <a:cubicBezTo>
                  <a:pt x="21503" y="14667"/>
                  <a:pt x="21599" y="15081"/>
                  <a:pt x="21599" y="15466"/>
                </a:cubicBezTo>
                <a:lnTo>
                  <a:pt x="21599" y="20798"/>
                </a:lnTo>
                <a:cubicBezTo>
                  <a:pt x="21508" y="20853"/>
                  <a:pt x="21403" y="20924"/>
                  <a:pt x="21285" y="21009"/>
                </a:cubicBezTo>
                <a:cubicBezTo>
                  <a:pt x="21171" y="21094"/>
                  <a:pt x="21050" y="21179"/>
                  <a:pt x="20930" y="21270"/>
                </a:cubicBezTo>
                <a:cubicBezTo>
                  <a:pt x="20803" y="21359"/>
                  <a:pt x="20683" y="21435"/>
                  <a:pt x="20554" y="21503"/>
                </a:cubicBezTo>
                <a:cubicBezTo>
                  <a:pt x="20427" y="21564"/>
                  <a:pt x="20328" y="21599"/>
                  <a:pt x="20251" y="21599"/>
                </a:cubicBezTo>
                <a:lnTo>
                  <a:pt x="1348" y="21599"/>
                </a:lnTo>
                <a:cubicBezTo>
                  <a:pt x="1022" y="21599"/>
                  <a:pt x="778" y="21503"/>
                  <a:pt x="616" y="21312"/>
                </a:cubicBezTo>
                <a:cubicBezTo>
                  <a:pt x="458" y="21118"/>
                  <a:pt x="252" y="20947"/>
                  <a:pt x="0" y="20798"/>
                </a:cubicBezTo>
                <a:lnTo>
                  <a:pt x="0" y="15466"/>
                </a:lnTo>
                <a:cubicBezTo>
                  <a:pt x="0" y="15102"/>
                  <a:pt x="93" y="14693"/>
                  <a:pt x="287" y="14244"/>
                </a:cubicBezTo>
                <a:cubicBezTo>
                  <a:pt x="478" y="13794"/>
                  <a:pt x="734" y="13371"/>
                  <a:pt x="1054" y="12978"/>
                </a:cubicBezTo>
                <a:cubicBezTo>
                  <a:pt x="1371" y="12587"/>
                  <a:pt x="1724" y="12240"/>
                  <a:pt x="2100" y="11952"/>
                </a:cubicBezTo>
                <a:cubicBezTo>
                  <a:pt x="2482" y="11662"/>
                  <a:pt x="2864" y="11497"/>
                  <a:pt x="3248" y="11462"/>
                </a:cubicBezTo>
                <a:cubicBezTo>
                  <a:pt x="2919" y="12011"/>
                  <a:pt x="2761" y="12616"/>
                  <a:pt x="2770" y="13274"/>
                </a:cubicBezTo>
                <a:cubicBezTo>
                  <a:pt x="2770" y="13830"/>
                  <a:pt x="2843" y="14411"/>
                  <a:pt x="2996" y="15019"/>
                </a:cubicBezTo>
                <a:cubicBezTo>
                  <a:pt x="3146" y="15627"/>
                  <a:pt x="3425" y="16127"/>
                  <a:pt x="3824" y="16511"/>
                </a:cubicBezTo>
                <a:cubicBezTo>
                  <a:pt x="3654" y="16855"/>
                  <a:pt x="3572" y="17208"/>
                  <a:pt x="3572" y="17563"/>
                </a:cubicBezTo>
                <a:cubicBezTo>
                  <a:pt x="3572" y="18236"/>
                  <a:pt x="3804" y="18811"/>
                  <a:pt x="4277" y="19279"/>
                </a:cubicBezTo>
                <a:cubicBezTo>
                  <a:pt x="4741" y="19746"/>
                  <a:pt x="5317" y="19981"/>
                  <a:pt x="5992" y="19981"/>
                </a:cubicBezTo>
                <a:cubicBezTo>
                  <a:pt x="6336" y="19981"/>
                  <a:pt x="6659" y="19922"/>
                  <a:pt x="6953" y="19798"/>
                </a:cubicBezTo>
                <a:cubicBezTo>
                  <a:pt x="7249" y="19678"/>
                  <a:pt x="7505" y="19505"/>
                  <a:pt x="7725" y="19287"/>
                </a:cubicBezTo>
                <a:cubicBezTo>
                  <a:pt x="7949" y="19067"/>
                  <a:pt x="8122" y="18806"/>
                  <a:pt x="8248" y="18506"/>
                </a:cubicBezTo>
                <a:cubicBezTo>
                  <a:pt x="8375" y="18206"/>
                  <a:pt x="8436" y="17892"/>
                  <a:pt x="8436" y="17563"/>
                </a:cubicBezTo>
                <a:cubicBezTo>
                  <a:pt x="8436" y="17237"/>
                  <a:pt x="8375" y="16923"/>
                  <a:pt x="8248" y="16629"/>
                </a:cubicBezTo>
                <a:cubicBezTo>
                  <a:pt x="8122" y="16332"/>
                  <a:pt x="7949" y="16074"/>
                  <a:pt x="7725" y="15856"/>
                </a:cubicBezTo>
                <a:cubicBezTo>
                  <a:pt x="7505" y="15633"/>
                  <a:pt x="7249" y="15454"/>
                  <a:pt x="6953" y="15319"/>
                </a:cubicBezTo>
                <a:cubicBezTo>
                  <a:pt x="6656" y="15184"/>
                  <a:pt x="6336" y="15116"/>
                  <a:pt x="5992" y="15116"/>
                </a:cubicBezTo>
                <a:cubicBezTo>
                  <a:pt x="5819" y="15116"/>
                  <a:pt x="5648" y="15140"/>
                  <a:pt x="5475" y="15184"/>
                </a:cubicBezTo>
                <a:cubicBezTo>
                  <a:pt x="5299" y="15234"/>
                  <a:pt x="5137" y="15298"/>
                  <a:pt x="4976" y="15384"/>
                </a:cubicBezTo>
                <a:cubicBezTo>
                  <a:pt x="4864" y="15272"/>
                  <a:pt x="4770" y="15128"/>
                  <a:pt x="4694" y="14946"/>
                </a:cubicBezTo>
                <a:cubicBezTo>
                  <a:pt x="4620" y="14770"/>
                  <a:pt x="4556" y="14579"/>
                  <a:pt x="4506" y="14376"/>
                </a:cubicBezTo>
                <a:cubicBezTo>
                  <a:pt x="4453" y="14176"/>
                  <a:pt x="4418" y="13979"/>
                  <a:pt x="4403" y="13794"/>
                </a:cubicBezTo>
                <a:cubicBezTo>
                  <a:pt x="4379" y="13606"/>
                  <a:pt x="4371" y="13436"/>
                  <a:pt x="4371" y="13274"/>
                </a:cubicBezTo>
                <a:cubicBezTo>
                  <a:pt x="4371" y="12834"/>
                  <a:pt x="4503" y="12431"/>
                  <a:pt x="4764" y="12064"/>
                </a:cubicBezTo>
                <a:cubicBezTo>
                  <a:pt x="5029" y="11700"/>
                  <a:pt x="5317" y="11386"/>
                  <a:pt x="5637" y="11124"/>
                </a:cubicBezTo>
                <a:lnTo>
                  <a:pt x="7634" y="10827"/>
                </a:lnTo>
                <a:cubicBezTo>
                  <a:pt x="6774" y="10290"/>
                  <a:pt x="6104" y="9588"/>
                  <a:pt x="5631" y="8709"/>
                </a:cubicBezTo>
                <a:cubicBezTo>
                  <a:pt x="5158" y="7834"/>
                  <a:pt x="4920" y="6888"/>
                  <a:pt x="4920" y="5878"/>
                </a:cubicBezTo>
                <a:cubicBezTo>
                  <a:pt x="4920" y="5070"/>
                  <a:pt x="5076" y="4312"/>
                  <a:pt x="5384" y="3598"/>
                </a:cubicBezTo>
                <a:cubicBezTo>
                  <a:pt x="5693" y="2887"/>
                  <a:pt x="6118" y="2265"/>
                  <a:pt x="6650" y="1727"/>
                </a:cubicBezTo>
                <a:cubicBezTo>
                  <a:pt x="7188" y="1195"/>
                  <a:pt x="7810" y="772"/>
                  <a:pt x="8521" y="464"/>
                </a:cubicBezTo>
                <a:cubicBezTo>
                  <a:pt x="9235" y="152"/>
                  <a:pt x="9993" y="0"/>
                  <a:pt x="10798" y="0"/>
                </a:cubicBezTo>
                <a:cubicBezTo>
                  <a:pt x="11603" y="0"/>
                  <a:pt x="12364" y="152"/>
                  <a:pt x="13078" y="464"/>
                </a:cubicBezTo>
                <a:cubicBezTo>
                  <a:pt x="13788" y="772"/>
                  <a:pt x="14411" y="1195"/>
                  <a:pt x="14949" y="1727"/>
                </a:cubicBezTo>
                <a:cubicBezTo>
                  <a:pt x="15483" y="2264"/>
                  <a:pt x="15906" y="2887"/>
                  <a:pt x="16215" y="3598"/>
                </a:cubicBezTo>
                <a:cubicBezTo>
                  <a:pt x="16523" y="4312"/>
                  <a:pt x="16676" y="5070"/>
                  <a:pt x="16676" y="5878"/>
                </a:cubicBezTo>
                <a:cubicBezTo>
                  <a:pt x="16676" y="6900"/>
                  <a:pt x="16441" y="7846"/>
                  <a:pt x="15968" y="8718"/>
                </a:cubicBezTo>
                <a:cubicBezTo>
                  <a:pt x="15495" y="9591"/>
                  <a:pt x="14825" y="10290"/>
                  <a:pt x="13962" y="10827"/>
                </a:cubicBezTo>
                <a:lnTo>
                  <a:pt x="16186" y="11151"/>
                </a:lnTo>
                <a:cubicBezTo>
                  <a:pt x="16356" y="11300"/>
                  <a:pt x="16515" y="11474"/>
                  <a:pt x="16670" y="11662"/>
                </a:cubicBezTo>
                <a:cubicBezTo>
                  <a:pt x="16826" y="11859"/>
                  <a:pt x="16902" y="12079"/>
                  <a:pt x="16902" y="12334"/>
                </a:cubicBezTo>
                <a:cubicBezTo>
                  <a:pt x="16902" y="12752"/>
                  <a:pt x="16817" y="13113"/>
                  <a:pt x="16650" y="13415"/>
                </a:cubicBezTo>
                <a:cubicBezTo>
                  <a:pt x="16097" y="13104"/>
                  <a:pt x="15528" y="12957"/>
                  <a:pt x="14949" y="12966"/>
                </a:cubicBezTo>
                <a:cubicBezTo>
                  <a:pt x="14523" y="12966"/>
                  <a:pt x="14118" y="13045"/>
                  <a:pt x="13724" y="13207"/>
                </a:cubicBezTo>
                <a:cubicBezTo>
                  <a:pt x="13330" y="13362"/>
                  <a:pt x="12972" y="13580"/>
                  <a:pt x="12643" y="13850"/>
                </a:cubicBezTo>
                <a:cubicBezTo>
                  <a:pt x="12584" y="13829"/>
                  <a:pt x="12534" y="13821"/>
                  <a:pt x="12487" y="13809"/>
                </a:cubicBezTo>
                <a:cubicBezTo>
                  <a:pt x="12437" y="13800"/>
                  <a:pt x="12387" y="13794"/>
                  <a:pt x="12331" y="13794"/>
                </a:cubicBezTo>
                <a:cubicBezTo>
                  <a:pt x="11891" y="13794"/>
                  <a:pt x="11506" y="13953"/>
                  <a:pt x="11177" y="14273"/>
                </a:cubicBezTo>
                <a:cubicBezTo>
                  <a:pt x="10848" y="14590"/>
                  <a:pt x="10684" y="14972"/>
                  <a:pt x="10684" y="15413"/>
                </a:cubicBezTo>
                <a:cubicBezTo>
                  <a:pt x="10684" y="15851"/>
                  <a:pt x="10848" y="16230"/>
                  <a:pt x="11168" y="16544"/>
                </a:cubicBezTo>
                <a:cubicBezTo>
                  <a:pt x="11491" y="16858"/>
                  <a:pt x="11879" y="17014"/>
                  <a:pt x="12331" y="17014"/>
                </a:cubicBezTo>
                <a:cubicBezTo>
                  <a:pt x="12769" y="17014"/>
                  <a:pt x="13148" y="16858"/>
                  <a:pt x="13462" y="16544"/>
                </a:cubicBezTo>
                <a:cubicBezTo>
                  <a:pt x="13777" y="16230"/>
                  <a:pt x="13935" y="15851"/>
                  <a:pt x="13935" y="15413"/>
                </a:cubicBezTo>
                <a:cubicBezTo>
                  <a:pt x="13935" y="15337"/>
                  <a:pt x="13924" y="15266"/>
                  <a:pt x="13906" y="15193"/>
                </a:cubicBezTo>
                <a:cubicBezTo>
                  <a:pt x="13885" y="15122"/>
                  <a:pt x="13868" y="15057"/>
                  <a:pt x="13847" y="15004"/>
                </a:cubicBezTo>
                <a:cubicBezTo>
                  <a:pt x="13997" y="14893"/>
                  <a:pt x="14162" y="14796"/>
                  <a:pt x="14347" y="14714"/>
                </a:cubicBezTo>
                <a:cubicBezTo>
                  <a:pt x="14529" y="14634"/>
                  <a:pt x="14729" y="14593"/>
                  <a:pt x="14946" y="14593"/>
                </a:cubicBezTo>
                <a:cubicBezTo>
                  <a:pt x="15460" y="14593"/>
                  <a:pt x="15907" y="14778"/>
                  <a:pt x="16280" y="15145"/>
                </a:cubicBezTo>
                <a:cubicBezTo>
                  <a:pt x="16656" y="15510"/>
                  <a:pt x="16841" y="15950"/>
                  <a:pt x="16841" y="16464"/>
                </a:cubicBezTo>
                <a:cubicBezTo>
                  <a:pt x="16841" y="16682"/>
                  <a:pt x="16803" y="16878"/>
                  <a:pt x="16729" y="17049"/>
                </a:cubicBezTo>
                <a:cubicBezTo>
                  <a:pt x="16656" y="17222"/>
                  <a:pt x="16565" y="17384"/>
                  <a:pt x="16462" y="17533"/>
                </a:cubicBezTo>
                <a:cubicBezTo>
                  <a:pt x="16227" y="17439"/>
                  <a:pt x="16018" y="17393"/>
                  <a:pt x="15827" y="17393"/>
                </a:cubicBezTo>
                <a:cubicBezTo>
                  <a:pt x="15390" y="17393"/>
                  <a:pt x="15008" y="17554"/>
                  <a:pt x="14682" y="17871"/>
                </a:cubicBezTo>
                <a:cubicBezTo>
                  <a:pt x="14358" y="18192"/>
                  <a:pt x="14197" y="18570"/>
                  <a:pt x="14197" y="19011"/>
                </a:cubicBezTo>
                <a:cubicBezTo>
                  <a:pt x="14197" y="19455"/>
                  <a:pt x="14358" y="19828"/>
                  <a:pt x="14682" y="20142"/>
                </a:cubicBezTo>
                <a:cubicBezTo>
                  <a:pt x="15005" y="20456"/>
                  <a:pt x="15387" y="20615"/>
                  <a:pt x="15827" y="20615"/>
                </a:cubicBezTo>
                <a:cubicBezTo>
                  <a:pt x="16271" y="20615"/>
                  <a:pt x="16647" y="20456"/>
                  <a:pt x="16967" y="20142"/>
                </a:cubicBezTo>
                <a:cubicBezTo>
                  <a:pt x="17287" y="19828"/>
                  <a:pt x="17446" y="19455"/>
                  <a:pt x="17446" y="19011"/>
                </a:cubicBezTo>
                <a:lnTo>
                  <a:pt x="17416" y="18955"/>
                </a:lnTo>
                <a:cubicBezTo>
                  <a:pt x="18110" y="18259"/>
                  <a:pt x="18456" y="17434"/>
                  <a:pt x="18456" y="16464"/>
                </a:cubicBezTo>
                <a:cubicBezTo>
                  <a:pt x="18456" y="15774"/>
                  <a:pt x="18265" y="15131"/>
                  <a:pt x="17881" y="14540"/>
                </a:cubicBezTo>
                <a:cubicBezTo>
                  <a:pt x="18312" y="13886"/>
                  <a:pt x="18524" y="13151"/>
                  <a:pt x="18524" y="12334"/>
                </a:cubicBezTo>
                <a:moveTo>
                  <a:pt x="6794" y="17566"/>
                </a:moveTo>
                <a:cubicBezTo>
                  <a:pt x="6794" y="17781"/>
                  <a:pt x="6721" y="17972"/>
                  <a:pt x="6571" y="18136"/>
                </a:cubicBezTo>
                <a:cubicBezTo>
                  <a:pt x="6421" y="18300"/>
                  <a:pt x="6227" y="18383"/>
                  <a:pt x="5998" y="18383"/>
                </a:cubicBezTo>
                <a:cubicBezTo>
                  <a:pt x="5781" y="18383"/>
                  <a:pt x="5590" y="18300"/>
                  <a:pt x="5434" y="18136"/>
                </a:cubicBezTo>
                <a:cubicBezTo>
                  <a:pt x="5272" y="17971"/>
                  <a:pt x="5193" y="17781"/>
                  <a:pt x="5193" y="17566"/>
                </a:cubicBezTo>
                <a:cubicBezTo>
                  <a:pt x="5193" y="17334"/>
                  <a:pt x="5272" y="17137"/>
                  <a:pt x="5434" y="16991"/>
                </a:cubicBezTo>
                <a:cubicBezTo>
                  <a:pt x="5593" y="16841"/>
                  <a:pt x="5781" y="16767"/>
                  <a:pt x="5998" y="16767"/>
                </a:cubicBezTo>
                <a:cubicBezTo>
                  <a:pt x="6227" y="16767"/>
                  <a:pt x="6424" y="16841"/>
                  <a:pt x="6571" y="16991"/>
                </a:cubicBezTo>
                <a:cubicBezTo>
                  <a:pt x="6721" y="17137"/>
                  <a:pt x="6794" y="17334"/>
                  <a:pt x="6794" y="17566"/>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9" name="AutoShape 130"/>
          <p:cNvSpPr>
            <a:spLocks/>
          </p:cNvSpPr>
          <p:nvPr/>
        </p:nvSpPr>
        <p:spPr bwMode="auto">
          <a:xfrm>
            <a:off x="5519215" y="6728968"/>
            <a:ext cx="495466" cy="483139"/>
          </a:xfrm>
          <a:custGeom>
            <a:avLst/>
            <a:gdLst>
              <a:gd name="T0" fmla="*/ 10800 w 21600"/>
              <a:gd name="T1" fmla="+- 0 10800 114"/>
              <a:gd name="T2" fmla="*/ 10800 h 21372"/>
              <a:gd name="T3" fmla="*/ 10800 w 21600"/>
              <a:gd name="T4" fmla="+- 0 10800 114"/>
              <a:gd name="T5" fmla="*/ 10800 h 21372"/>
              <a:gd name="T6" fmla="*/ 10800 w 21600"/>
              <a:gd name="T7" fmla="+- 0 10800 114"/>
              <a:gd name="T8" fmla="*/ 10800 h 21372"/>
              <a:gd name="T9" fmla="*/ 10800 w 21600"/>
              <a:gd name="T10" fmla="+- 0 10800 114"/>
              <a:gd name="T11" fmla="*/ 10800 h 21372"/>
            </a:gdLst>
            <a:ahLst/>
            <a:cxnLst>
              <a:cxn ang="0">
                <a:pos x="T0" y="T2"/>
              </a:cxn>
              <a:cxn ang="0">
                <a:pos x="T3" y="T5"/>
              </a:cxn>
              <a:cxn ang="0">
                <a:pos x="T6" y="T8"/>
              </a:cxn>
              <a:cxn ang="0">
                <a:pos x="T9" y="T11"/>
              </a:cxn>
            </a:cxnLst>
            <a:rect l="0" t="0" r="r" b="b"/>
            <a:pathLst>
              <a:path w="21600" h="21372">
                <a:moveTo>
                  <a:pt x="18752" y="718"/>
                </a:moveTo>
                <a:cubicBezTo>
                  <a:pt x="19531" y="111"/>
                  <a:pt x="20206" y="-114"/>
                  <a:pt x="20760" y="54"/>
                </a:cubicBezTo>
                <a:cubicBezTo>
                  <a:pt x="21315" y="219"/>
                  <a:pt x="21599" y="737"/>
                  <a:pt x="21599" y="1596"/>
                </a:cubicBezTo>
                <a:lnTo>
                  <a:pt x="21599" y="19775"/>
                </a:lnTo>
                <a:cubicBezTo>
                  <a:pt x="21599" y="20634"/>
                  <a:pt x="21320" y="21152"/>
                  <a:pt x="20770" y="21317"/>
                </a:cubicBezTo>
                <a:cubicBezTo>
                  <a:pt x="20226" y="21486"/>
                  <a:pt x="19551" y="21264"/>
                  <a:pt x="18752" y="20653"/>
                </a:cubicBezTo>
                <a:lnTo>
                  <a:pt x="10979" y="14801"/>
                </a:lnTo>
                <a:lnTo>
                  <a:pt x="934" y="14801"/>
                </a:lnTo>
                <a:cubicBezTo>
                  <a:pt x="679" y="14801"/>
                  <a:pt x="459" y="14733"/>
                  <a:pt x="274" y="14602"/>
                </a:cubicBezTo>
                <a:cubicBezTo>
                  <a:pt x="94" y="14471"/>
                  <a:pt x="0" y="14302"/>
                  <a:pt x="0" y="14096"/>
                </a:cubicBezTo>
                <a:lnTo>
                  <a:pt x="0" y="7276"/>
                </a:lnTo>
                <a:cubicBezTo>
                  <a:pt x="0" y="7081"/>
                  <a:pt x="94" y="6916"/>
                  <a:pt x="274" y="6780"/>
                </a:cubicBezTo>
                <a:cubicBezTo>
                  <a:pt x="459" y="6642"/>
                  <a:pt x="679" y="6574"/>
                  <a:pt x="934" y="6574"/>
                </a:cubicBezTo>
                <a:lnTo>
                  <a:pt x="10979" y="6574"/>
                </a:lnTo>
                <a:lnTo>
                  <a:pt x="18752" y="718"/>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0" name="AutoShape 131"/>
          <p:cNvSpPr>
            <a:spLocks/>
          </p:cNvSpPr>
          <p:nvPr/>
        </p:nvSpPr>
        <p:spPr bwMode="auto">
          <a:xfrm>
            <a:off x="19104906" y="6732848"/>
            <a:ext cx="495466" cy="483139"/>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1" name="AutoShape 132"/>
          <p:cNvSpPr>
            <a:spLocks/>
          </p:cNvSpPr>
          <p:nvPr/>
        </p:nvSpPr>
        <p:spPr bwMode="auto">
          <a:xfrm>
            <a:off x="20276912" y="6734792"/>
            <a:ext cx="497455" cy="483139"/>
          </a:xfrm>
          <a:custGeom>
            <a:avLst/>
            <a:gdLst>
              <a:gd name="T0" fmla="*/ 10800 w 21600"/>
              <a:gd name="T1" fmla="+- 0 10815 31"/>
              <a:gd name="T2" fmla="*/ 10815 h 21569"/>
              <a:gd name="T3" fmla="*/ 10800 w 21600"/>
              <a:gd name="T4" fmla="+- 0 10815 31"/>
              <a:gd name="T5" fmla="*/ 10815 h 21569"/>
              <a:gd name="T6" fmla="*/ 10800 w 21600"/>
              <a:gd name="T7" fmla="+- 0 10815 31"/>
              <a:gd name="T8" fmla="*/ 10815 h 21569"/>
              <a:gd name="T9" fmla="*/ 10800 w 21600"/>
              <a:gd name="T10" fmla="+- 0 10815 31"/>
              <a:gd name="T11" fmla="*/ 10815 h 21569"/>
            </a:gdLst>
            <a:ahLst/>
            <a:cxnLst>
              <a:cxn ang="0">
                <a:pos x="T0" y="T2"/>
              </a:cxn>
              <a:cxn ang="0">
                <a:pos x="T3" y="T5"/>
              </a:cxn>
              <a:cxn ang="0">
                <a:pos x="T6" y="T8"/>
              </a:cxn>
              <a:cxn ang="0">
                <a:pos x="T9" y="T11"/>
              </a:cxn>
            </a:cxnLst>
            <a:rect l="0" t="0" r="r" b="b"/>
            <a:pathLst>
              <a:path w="21600" h="21569">
                <a:moveTo>
                  <a:pt x="8834" y="3281"/>
                </a:moveTo>
                <a:cubicBezTo>
                  <a:pt x="9202" y="2821"/>
                  <a:pt x="9519" y="2655"/>
                  <a:pt x="9780" y="2779"/>
                </a:cubicBezTo>
                <a:cubicBezTo>
                  <a:pt x="10042" y="2906"/>
                  <a:pt x="10176" y="3295"/>
                  <a:pt x="10176" y="3941"/>
                </a:cubicBezTo>
                <a:lnTo>
                  <a:pt x="10176" y="17610"/>
                </a:lnTo>
                <a:cubicBezTo>
                  <a:pt x="10176" y="18259"/>
                  <a:pt x="10044" y="18646"/>
                  <a:pt x="9788" y="18770"/>
                </a:cubicBezTo>
                <a:cubicBezTo>
                  <a:pt x="9529" y="18897"/>
                  <a:pt x="9211" y="18733"/>
                  <a:pt x="8834" y="18270"/>
                </a:cubicBezTo>
                <a:lnTo>
                  <a:pt x="5172" y="13869"/>
                </a:lnTo>
                <a:lnTo>
                  <a:pt x="440" y="13869"/>
                </a:lnTo>
                <a:cubicBezTo>
                  <a:pt x="320" y="13869"/>
                  <a:pt x="218" y="13818"/>
                  <a:pt x="129" y="13720"/>
                </a:cubicBezTo>
                <a:cubicBezTo>
                  <a:pt x="44" y="13624"/>
                  <a:pt x="0" y="13497"/>
                  <a:pt x="0" y="13342"/>
                </a:cubicBezTo>
                <a:lnTo>
                  <a:pt x="0" y="8210"/>
                </a:lnTo>
                <a:cubicBezTo>
                  <a:pt x="0" y="8066"/>
                  <a:pt x="44" y="7942"/>
                  <a:pt x="129" y="7838"/>
                </a:cubicBezTo>
                <a:cubicBezTo>
                  <a:pt x="218" y="7736"/>
                  <a:pt x="320" y="7685"/>
                  <a:pt x="440" y="7685"/>
                </a:cubicBezTo>
                <a:lnTo>
                  <a:pt x="5172" y="7685"/>
                </a:lnTo>
                <a:lnTo>
                  <a:pt x="8834" y="3281"/>
                </a:lnTo>
                <a:close/>
                <a:moveTo>
                  <a:pt x="12002" y="5239"/>
                </a:moveTo>
                <a:cubicBezTo>
                  <a:pt x="12221" y="5095"/>
                  <a:pt x="12445" y="5061"/>
                  <a:pt x="12682" y="5132"/>
                </a:cubicBezTo>
                <a:cubicBezTo>
                  <a:pt x="12920" y="5205"/>
                  <a:pt x="13104" y="5369"/>
                  <a:pt x="13228" y="5631"/>
                </a:cubicBezTo>
                <a:cubicBezTo>
                  <a:pt x="14010" y="7270"/>
                  <a:pt x="14400" y="8983"/>
                  <a:pt x="14400" y="10774"/>
                </a:cubicBezTo>
                <a:cubicBezTo>
                  <a:pt x="14400" y="12588"/>
                  <a:pt x="14010" y="14301"/>
                  <a:pt x="13228" y="15920"/>
                </a:cubicBezTo>
                <a:cubicBezTo>
                  <a:pt x="13056" y="16290"/>
                  <a:pt x="12793" y="16476"/>
                  <a:pt x="12440" y="16476"/>
                </a:cubicBezTo>
                <a:cubicBezTo>
                  <a:pt x="12292" y="16476"/>
                  <a:pt x="12143" y="16423"/>
                  <a:pt x="12000" y="16313"/>
                </a:cubicBezTo>
                <a:cubicBezTo>
                  <a:pt x="11781" y="16169"/>
                  <a:pt x="11640" y="15954"/>
                  <a:pt x="11571" y="15666"/>
                </a:cubicBezTo>
                <a:cubicBezTo>
                  <a:pt x="11503" y="15376"/>
                  <a:pt x="11529" y="15102"/>
                  <a:pt x="11649" y="14843"/>
                </a:cubicBezTo>
                <a:cubicBezTo>
                  <a:pt x="12280" y="13536"/>
                  <a:pt x="12595" y="12179"/>
                  <a:pt x="12595" y="10774"/>
                </a:cubicBezTo>
                <a:cubicBezTo>
                  <a:pt x="12595" y="9372"/>
                  <a:pt x="12277" y="8018"/>
                  <a:pt x="11649" y="6712"/>
                </a:cubicBezTo>
                <a:cubicBezTo>
                  <a:pt x="11529" y="6449"/>
                  <a:pt x="11503" y="6173"/>
                  <a:pt x="11571" y="5888"/>
                </a:cubicBezTo>
                <a:cubicBezTo>
                  <a:pt x="11642" y="5600"/>
                  <a:pt x="11783" y="5383"/>
                  <a:pt x="12002" y="5239"/>
                </a:cubicBezTo>
                <a:moveTo>
                  <a:pt x="16137" y="3038"/>
                </a:moveTo>
                <a:cubicBezTo>
                  <a:pt x="16754" y="4218"/>
                  <a:pt x="17217" y="5456"/>
                  <a:pt x="17528" y="6751"/>
                </a:cubicBezTo>
                <a:cubicBezTo>
                  <a:pt x="17841" y="8046"/>
                  <a:pt x="17996" y="9392"/>
                  <a:pt x="17996" y="10774"/>
                </a:cubicBezTo>
                <a:cubicBezTo>
                  <a:pt x="17996" y="13559"/>
                  <a:pt x="17368" y="16140"/>
                  <a:pt x="16114" y="18516"/>
                </a:cubicBezTo>
                <a:cubicBezTo>
                  <a:pt x="16038" y="18677"/>
                  <a:pt x="15930" y="18804"/>
                  <a:pt x="15786" y="18886"/>
                </a:cubicBezTo>
                <a:cubicBezTo>
                  <a:pt x="15643" y="18976"/>
                  <a:pt x="15504" y="19015"/>
                  <a:pt x="15370" y="19015"/>
                </a:cubicBezTo>
                <a:cubicBezTo>
                  <a:pt x="15182" y="19015"/>
                  <a:pt x="15022" y="18962"/>
                  <a:pt x="14885" y="18855"/>
                </a:cubicBezTo>
                <a:cubicBezTo>
                  <a:pt x="14666" y="18711"/>
                  <a:pt x="14534" y="18490"/>
                  <a:pt x="14478" y="18192"/>
                </a:cubicBezTo>
                <a:cubicBezTo>
                  <a:pt x="14426" y="17895"/>
                  <a:pt x="14466" y="17616"/>
                  <a:pt x="14603" y="17354"/>
                </a:cubicBezTo>
                <a:cubicBezTo>
                  <a:pt x="15662" y="15328"/>
                  <a:pt x="16196" y="13136"/>
                  <a:pt x="16203" y="10775"/>
                </a:cubicBezTo>
                <a:cubicBezTo>
                  <a:pt x="16203" y="8416"/>
                  <a:pt x="15669" y="6224"/>
                  <a:pt x="14603" y="4198"/>
                </a:cubicBezTo>
                <a:cubicBezTo>
                  <a:pt x="14466" y="3936"/>
                  <a:pt x="14426" y="3659"/>
                  <a:pt x="14478" y="3363"/>
                </a:cubicBezTo>
                <a:cubicBezTo>
                  <a:pt x="14532" y="3067"/>
                  <a:pt x="14666" y="2847"/>
                  <a:pt x="14885" y="2700"/>
                </a:cubicBezTo>
                <a:cubicBezTo>
                  <a:pt x="15104" y="2536"/>
                  <a:pt x="15330" y="2488"/>
                  <a:pt x="15572" y="2551"/>
                </a:cubicBezTo>
                <a:cubicBezTo>
                  <a:pt x="15812" y="2615"/>
                  <a:pt x="16001" y="2776"/>
                  <a:pt x="16137" y="3038"/>
                </a:cubicBezTo>
                <a:moveTo>
                  <a:pt x="18999" y="460"/>
                </a:moveTo>
                <a:cubicBezTo>
                  <a:pt x="19863" y="2026"/>
                  <a:pt x="20517" y="3676"/>
                  <a:pt x="20948" y="5408"/>
                </a:cubicBezTo>
                <a:cubicBezTo>
                  <a:pt x="21385" y="7141"/>
                  <a:pt x="21599" y="8929"/>
                  <a:pt x="21599" y="10774"/>
                </a:cubicBezTo>
                <a:cubicBezTo>
                  <a:pt x="21599" y="12622"/>
                  <a:pt x="21381" y="14411"/>
                  <a:pt x="20943" y="16146"/>
                </a:cubicBezTo>
                <a:cubicBezTo>
                  <a:pt x="20500" y="17878"/>
                  <a:pt x="19856" y="19520"/>
                  <a:pt x="18999" y="21069"/>
                </a:cubicBezTo>
                <a:cubicBezTo>
                  <a:pt x="18924" y="21230"/>
                  <a:pt x="18815" y="21354"/>
                  <a:pt x="18672" y="21442"/>
                </a:cubicBezTo>
                <a:cubicBezTo>
                  <a:pt x="18528" y="21526"/>
                  <a:pt x="18389" y="21569"/>
                  <a:pt x="18253" y="21569"/>
                </a:cubicBezTo>
                <a:cubicBezTo>
                  <a:pt x="18067" y="21569"/>
                  <a:pt x="17898" y="21509"/>
                  <a:pt x="17747" y="21394"/>
                </a:cubicBezTo>
                <a:cubicBezTo>
                  <a:pt x="17528" y="21230"/>
                  <a:pt x="17399" y="21001"/>
                  <a:pt x="17352" y="20705"/>
                </a:cubicBezTo>
                <a:cubicBezTo>
                  <a:pt x="17307" y="20406"/>
                  <a:pt x="17352" y="20144"/>
                  <a:pt x="17488" y="19907"/>
                </a:cubicBezTo>
                <a:cubicBezTo>
                  <a:pt x="18239" y="18519"/>
                  <a:pt x="18811" y="17057"/>
                  <a:pt x="19206" y="15517"/>
                </a:cubicBezTo>
                <a:cubicBezTo>
                  <a:pt x="19599" y="13976"/>
                  <a:pt x="19797" y="12396"/>
                  <a:pt x="19797" y="10774"/>
                </a:cubicBezTo>
                <a:cubicBezTo>
                  <a:pt x="19797" y="9155"/>
                  <a:pt x="19601" y="7575"/>
                  <a:pt x="19211" y="6037"/>
                </a:cubicBezTo>
                <a:cubicBezTo>
                  <a:pt x="18820" y="4497"/>
                  <a:pt x="18246" y="3044"/>
                  <a:pt x="17488" y="1673"/>
                </a:cubicBezTo>
                <a:cubicBezTo>
                  <a:pt x="17352" y="1413"/>
                  <a:pt x="17309" y="1137"/>
                  <a:pt x="17352" y="843"/>
                </a:cubicBezTo>
                <a:cubicBezTo>
                  <a:pt x="17399" y="550"/>
                  <a:pt x="17528" y="321"/>
                  <a:pt x="17747" y="163"/>
                </a:cubicBezTo>
                <a:cubicBezTo>
                  <a:pt x="17968" y="16"/>
                  <a:pt x="18192" y="-31"/>
                  <a:pt x="18434" y="19"/>
                </a:cubicBezTo>
                <a:cubicBezTo>
                  <a:pt x="18677" y="68"/>
                  <a:pt x="18862" y="214"/>
                  <a:pt x="18999" y="460"/>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2" name="AutoShape 133"/>
          <p:cNvSpPr>
            <a:spLocks/>
          </p:cNvSpPr>
          <p:nvPr/>
        </p:nvSpPr>
        <p:spPr bwMode="auto">
          <a:xfrm>
            <a:off x="21506622" y="6734792"/>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8" y="0"/>
                </a:moveTo>
                <a:cubicBezTo>
                  <a:pt x="11055" y="0"/>
                  <a:pt x="11283" y="97"/>
                  <a:pt x="11476" y="293"/>
                </a:cubicBezTo>
                <a:cubicBezTo>
                  <a:pt x="11667" y="495"/>
                  <a:pt x="11830" y="714"/>
                  <a:pt x="11957" y="964"/>
                </a:cubicBezTo>
                <a:lnTo>
                  <a:pt x="21320" y="19313"/>
                </a:lnTo>
                <a:cubicBezTo>
                  <a:pt x="21401" y="19460"/>
                  <a:pt x="21470" y="19615"/>
                  <a:pt x="21518" y="19785"/>
                </a:cubicBezTo>
                <a:cubicBezTo>
                  <a:pt x="21574" y="19958"/>
                  <a:pt x="21599" y="20139"/>
                  <a:pt x="21599" y="20329"/>
                </a:cubicBezTo>
                <a:cubicBezTo>
                  <a:pt x="21599" y="20782"/>
                  <a:pt x="21445" y="21107"/>
                  <a:pt x="21137" y="21303"/>
                </a:cubicBezTo>
                <a:cubicBezTo>
                  <a:pt x="20830" y="21501"/>
                  <a:pt x="20500" y="21599"/>
                  <a:pt x="20152" y="21599"/>
                </a:cubicBezTo>
                <a:lnTo>
                  <a:pt x="1447" y="21599"/>
                </a:lnTo>
                <a:cubicBezTo>
                  <a:pt x="1099" y="21599"/>
                  <a:pt x="772" y="21502"/>
                  <a:pt x="462" y="21303"/>
                </a:cubicBezTo>
                <a:cubicBezTo>
                  <a:pt x="154" y="21107"/>
                  <a:pt x="0" y="20782"/>
                  <a:pt x="0" y="20329"/>
                </a:cubicBezTo>
                <a:cubicBezTo>
                  <a:pt x="0" y="20148"/>
                  <a:pt x="25" y="19967"/>
                  <a:pt x="71" y="19794"/>
                </a:cubicBezTo>
                <a:cubicBezTo>
                  <a:pt x="121" y="19618"/>
                  <a:pt x="190" y="19460"/>
                  <a:pt x="279" y="19313"/>
                </a:cubicBezTo>
                <a:lnTo>
                  <a:pt x="9620" y="964"/>
                </a:lnTo>
                <a:cubicBezTo>
                  <a:pt x="9749" y="714"/>
                  <a:pt x="9907" y="495"/>
                  <a:pt x="10097" y="293"/>
                </a:cubicBezTo>
                <a:cubicBezTo>
                  <a:pt x="10290" y="97"/>
                  <a:pt x="10519" y="0"/>
                  <a:pt x="10788" y="0"/>
                </a:cubicBezTo>
                <a:moveTo>
                  <a:pt x="11629" y="15452"/>
                </a:moveTo>
                <a:cubicBezTo>
                  <a:pt x="11741" y="15452"/>
                  <a:pt x="11840" y="15402"/>
                  <a:pt x="11926" y="15308"/>
                </a:cubicBezTo>
                <a:cubicBezTo>
                  <a:pt x="12010" y="15210"/>
                  <a:pt x="12053" y="15097"/>
                  <a:pt x="12053" y="14971"/>
                </a:cubicBezTo>
                <a:lnTo>
                  <a:pt x="12236" y="6243"/>
                </a:lnTo>
                <a:cubicBezTo>
                  <a:pt x="12236" y="6113"/>
                  <a:pt x="12190" y="6001"/>
                  <a:pt x="12106" y="5906"/>
                </a:cubicBezTo>
                <a:cubicBezTo>
                  <a:pt x="12023" y="5808"/>
                  <a:pt x="11924" y="5762"/>
                  <a:pt x="11809" y="5762"/>
                </a:cubicBezTo>
                <a:lnTo>
                  <a:pt x="9790" y="5762"/>
                </a:lnTo>
                <a:cubicBezTo>
                  <a:pt x="9663" y="5762"/>
                  <a:pt x="9553" y="5808"/>
                  <a:pt x="9480" y="5906"/>
                </a:cubicBezTo>
                <a:cubicBezTo>
                  <a:pt x="9404" y="6001"/>
                  <a:pt x="9366" y="6113"/>
                  <a:pt x="9366" y="6243"/>
                </a:cubicBezTo>
                <a:lnTo>
                  <a:pt x="9513" y="14971"/>
                </a:lnTo>
                <a:cubicBezTo>
                  <a:pt x="9513" y="15097"/>
                  <a:pt x="9556" y="15210"/>
                  <a:pt x="9640" y="15308"/>
                </a:cubicBezTo>
                <a:cubicBezTo>
                  <a:pt x="9724" y="15403"/>
                  <a:pt x="9823" y="15452"/>
                  <a:pt x="9937" y="15452"/>
                </a:cubicBezTo>
                <a:lnTo>
                  <a:pt x="11629" y="15452"/>
                </a:lnTo>
                <a:close/>
                <a:moveTo>
                  <a:pt x="12150" y="17257"/>
                </a:moveTo>
                <a:cubicBezTo>
                  <a:pt x="12150" y="17110"/>
                  <a:pt x="12114" y="16989"/>
                  <a:pt x="12040" y="16891"/>
                </a:cubicBezTo>
                <a:cubicBezTo>
                  <a:pt x="11969" y="16796"/>
                  <a:pt x="11868" y="16747"/>
                  <a:pt x="11738" y="16747"/>
                </a:cubicBezTo>
                <a:lnTo>
                  <a:pt x="9866" y="16747"/>
                </a:lnTo>
                <a:cubicBezTo>
                  <a:pt x="9752" y="16747"/>
                  <a:pt x="9653" y="16793"/>
                  <a:pt x="9569" y="16886"/>
                </a:cubicBezTo>
                <a:cubicBezTo>
                  <a:pt x="9482" y="16978"/>
                  <a:pt x="9439" y="17102"/>
                  <a:pt x="9439" y="17257"/>
                </a:cubicBezTo>
                <a:lnTo>
                  <a:pt x="9439" y="19284"/>
                </a:lnTo>
                <a:cubicBezTo>
                  <a:pt x="9439" y="19431"/>
                  <a:pt x="9482" y="19549"/>
                  <a:pt x="9569" y="19636"/>
                </a:cubicBezTo>
                <a:cubicBezTo>
                  <a:pt x="9653" y="19722"/>
                  <a:pt x="9752" y="19765"/>
                  <a:pt x="9866" y="19765"/>
                </a:cubicBezTo>
                <a:lnTo>
                  <a:pt x="11738" y="19765"/>
                </a:lnTo>
                <a:cubicBezTo>
                  <a:pt x="12020" y="19765"/>
                  <a:pt x="12160" y="19604"/>
                  <a:pt x="12150" y="19284"/>
                </a:cubicBezTo>
                <a:lnTo>
                  <a:pt x="12150" y="17257"/>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3" name="AutoShape 134"/>
          <p:cNvSpPr>
            <a:spLocks/>
          </p:cNvSpPr>
          <p:nvPr/>
        </p:nvSpPr>
        <p:spPr bwMode="auto">
          <a:xfrm>
            <a:off x="22662709" y="5780324"/>
            <a:ext cx="497455" cy="4831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152"/>
                </a:moveTo>
                <a:cubicBezTo>
                  <a:pt x="21509" y="7979"/>
                  <a:pt x="21282" y="8750"/>
                  <a:pt x="20914" y="9461"/>
                </a:cubicBezTo>
                <a:cubicBezTo>
                  <a:pt x="20549" y="10173"/>
                  <a:pt x="20079" y="10791"/>
                  <a:pt x="19504" y="11311"/>
                </a:cubicBezTo>
                <a:cubicBezTo>
                  <a:pt x="18932" y="11836"/>
                  <a:pt x="18276" y="12245"/>
                  <a:pt x="17542" y="12545"/>
                </a:cubicBezTo>
                <a:cubicBezTo>
                  <a:pt x="16803" y="12838"/>
                  <a:pt x="16016" y="12988"/>
                  <a:pt x="15175" y="12988"/>
                </a:cubicBezTo>
                <a:cubicBezTo>
                  <a:pt x="14626" y="12988"/>
                  <a:pt x="14048" y="12914"/>
                  <a:pt x="13457" y="12759"/>
                </a:cubicBezTo>
                <a:lnTo>
                  <a:pt x="5243" y="20964"/>
                </a:lnTo>
                <a:cubicBezTo>
                  <a:pt x="4818" y="21385"/>
                  <a:pt x="4312" y="21599"/>
                  <a:pt x="3725" y="21599"/>
                </a:cubicBezTo>
                <a:cubicBezTo>
                  <a:pt x="3111" y="21599"/>
                  <a:pt x="2593" y="21388"/>
                  <a:pt x="2165" y="20964"/>
                </a:cubicBezTo>
                <a:cubicBezTo>
                  <a:pt x="1959" y="20758"/>
                  <a:pt x="1729" y="20544"/>
                  <a:pt x="1483" y="20320"/>
                </a:cubicBezTo>
                <a:cubicBezTo>
                  <a:pt x="1234" y="20100"/>
                  <a:pt x="999" y="19866"/>
                  <a:pt x="778" y="19617"/>
                </a:cubicBezTo>
                <a:cubicBezTo>
                  <a:pt x="557" y="19369"/>
                  <a:pt x="370" y="19106"/>
                  <a:pt x="223" y="18827"/>
                </a:cubicBezTo>
                <a:cubicBezTo>
                  <a:pt x="73" y="18547"/>
                  <a:pt x="0" y="18242"/>
                  <a:pt x="0" y="17909"/>
                </a:cubicBezTo>
                <a:cubicBezTo>
                  <a:pt x="0" y="17613"/>
                  <a:pt x="56" y="17330"/>
                  <a:pt x="169" y="17062"/>
                </a:cubicBezTo>
                <a:cubicBezTo>
                  <a:pt x="283" y="16797"/>
                  <a:pt x="438" y="16565"/>
                  <a:pt x="637" y="16367"/>
                </a:cubicBezTo>
                <a:lnTo>
                  <a:pt x="8893" y="8134"/>
                </a:lnTo>
                <a:cubicBezTo>
                  <a:pt x="8743" y="7541"/>
                  <a:pt x="8669" y="6993"/>
                  <a:pt x="8660" y="6485"/>
                </a:cubicBezTo>
                <a:cubicBezTo>
                  <a:pt x="8660" y="5604"/>
                  <a:pt x="8833" y="4766"/>
                  <a:pt x="9176" y="3964"/>
                </a:cubicBezTo>
                <a:cubicBezTo>
                  <a:pt x="9521" y="3168"/>
                  <a:pt x="9983" y="2479"/>
                  <a:pt x="10566" y="1897"/>
                </a:cubicBezTo>
                <a:cubicBezTo>
                  <a:pt x="11149" y="1315"/>
                  <a:pt x="11831" y="855"/>
                  <a:pt x="12621" y="513"/>
                </a:cubicBezTo>
                <a:cubicBezTo>
                  <a:pt x="13406" y="172"/>
                  <a:pt x="14241" y="0"/>
                  <a:pt x="15130" y="0"/>
                </a:cubicBezTo>
                <a:cubicBezTo>
                  <a:pt x="15979" y="0"/>
                  <a:pt x="16798" y="160"/>
                  <a:pt x="17588" y="485"/>
                </a:cubicBezTo>
                <a:cubicBezTo>
                  <a:pt x="18377" y="813"/>
                  <a:pt x="19077" y="1264"/>
                  <a:pt x="19683" y="1849"/>
                </a:cubicBezTo>
                <a:lnTo>
                  <a:pt x="13692" y="4037"/>
                </a:lnTo>
                <a:lnTo>
                  <a:pt x="13108" y="7228"/>
                </a:lnTo>
                <a:lnTo>
                  <a:pt x="15603" y="9295"/>
                </a:lnTo>
                <a:lnTo>
                  <a:pt x="21599" y="7152"/>
                </a:lnTo>
                <a:close/>
                <a:moveTo>
                  <a:pt x="3720" y="18991"/>
                </a:moveTo>
                <a:cubicBezTo>
                  <a:pt x="4017" y="18991"/>
                  <a:pt x="4269" y="18886"/>
                  <a:pt x="4479" y="18674"/>
                </a:cubicBezTo>
                <a:cubicBezTo>
                  <a:pt x="4688" y="18462"/>
                  <a:pt x="4790" y="18208"/>
                  <a:pt x="4790" y="17909"/>
                </a:cubicBezTo>
                <a:cubicBezTo>
                  <a:pt x="4790" y="17593"/>
                  <a:pt x="4685" y="17333"/>
                  <a:pt x="4473" y="17133"/>
                </a:cubicBezTo>
                <a:cubicBezTo>
                  <a:pt x="4261" y="16929"/>
                  <a:pt x="4009" y="16830"/>
                  <a:pt x="3720" y="16830"/>
                </a:cubicBezTo>
                <a:cubicBezTo>
                  <a:pt x="3403" y="16830"/>
                  <a:pt x="3145" y="16935"/>
                  <a:pt x="2941" y="17138"/>
                </a:cubicBezTo>
                <a:cubicBezTo>
                  <a:pt x="2737" y="17347"/>
                  <a:pt x="2638" y="17604"/>
                  <a:pt x="2638" y="17909"/>
                </a:cubicBezTo>
                <a:cubicBezTo>
                  <a:pt x="2638" y="18206"/>
                  <a:pt x="2737" y="18460"/>
                  <a:pt x="2941" y="18674"/>
                </a:cubicBezTo>
                <a:cubicBezTo>
                  <a:pt x="3145" y="18889"/>
                  <a:pt x="3403" y="18991"/>
                  <a:pt x="3720" y="18991"/>
                </a:cubicBezTo>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4" name="AutoShape 135"/>
          <p:cNvSpPr>
            <a:spLocks/>
          </p:cNvSpPr>
          <p:nvPr/>
        </p:nvSpPr>
        <p:spPr bwMode="auto">
          <a:xfrm>
            <a:off x="22662709" y="6732848"/>
            <a:ext cx="497455" cy="483139"/>
          </a:xfrm>
          <a:custGeom>
            <a:avLst/>
            <a:gdLst>
              <a:gd name="T0" fmla="*/ 10800 w 21600"/>
              <a:gd name="T1" fmla="*/ 10797 h 21595"/>
              <a:gd name="T2" fmla="*/ 10800 w 21600"/>
              <a:gd name="T3" fmla="*/ 10797 h 21595"/>
              <a:gd name="T4" fmla="*/ 10800 w 21600"/>
              <a:gd name="T5" fmla="*/ 10797 h 21595"/>
              <a:gd name="T6" fmla="*/ 10800 w 21600"/>
              <a:gd name="T7" fmla="*/ 10797 h 21595"/>
            </a:gdLst>
            <a:ahLst/>
            <a:cxnLst>
              <a:cxn ang="0">
                <a:pos x="T0" y="T1"/>
              </a:cxn>
              <a:cxn ang="0">
                <a:pos x="T2" y="T3"/>
              </a:cxn>
              <a:cxn ang="0">
                <a:pos x="T4" y="T5"/>
              </a:cxn>
              <a:cxn ang="0">
                <a:pos x="T6" y="T7"/>
              </a:cxn>
            </a:cxnLst>
            <a:rect l="0" t="0" r="r" b="b"/>
            <a:pathLst>
              <a:path w="21600" h="21595">
                <a:moveTo>
                  <a:pt x="21357" y="18804"/>
                </a:moveTo>
                <a:cubicBezTo>
                  <a:pt x="21523" y="18971"/>
                  <a:pt x="21599" y="19174"/>
                  <a:pt x="21599" y="19428"/>
                </a:cubicBezTo>
                <a:cubicBezTo>
                  <a:pt x="21599" y="19682"/>
                  <a:pt x="21523" y="19897"/>
                  <a:pt x="21357" y="20077"/>
                </a:cubicBezTo>
                <a:lnTo>
                  <a:pt x="20085" y="21345"/>
                </a:lnTo>
                <a:cubicBezTo>
                  <a:pt x="19907" y="21512"/>
                  <a:pt x="19687" y="21594"/>
                  <a:pt x="19438" y="21594"/>
                </a:cubicBezTo>
                <a:cubicBezTo>
                  <a:pt x="19184" y="21600"/>
                  <a:pt x="18978" y="21518"/>
                  <a:pt x="18814" y="21345"/>
                </a:cubicBezTo>
                <a:lnTo>
                  <a:pt x="13960" y="16508"/>
                </a:lnTo>
                <a:cubicBezTo>
                  <a:pt x="13256" y="16982"/>
                  <a:pt x="12485" y="17347"/>
                  <a:pt x="11646" y="17606"/>
                </a:cubicBezTo>
                <a:cubicBezTo>
                  <a:pt x="10809" y="17866"/>
                  <a:pt x="9931" y="17993"/>
                  <a:pt x="9007" y="17993"/>
                </a:cubicBezTo>
                <a:cubicBezTo>
                  <a:pt x="7772" y="17993"/>
                  <a:pt x="6608" y="17762"/>
                  <a:pt x="5520" y="17293"/>
                </a:cubicBezTo>
                <a:cubicBezTo>
                  <a:pt x="4427" y="16824"/>
                  <a:pt x="3469" y="16183"/>
                  <a:pt x="2644" y="15373"/>
                </a:cubicBezTo>
                <a:cubicBezTo>
                  <a:pt x="1819" y="14562"/>
                  <a:pt x="1172" y="13608"/>
                  <a:pt x="700" y="12521"/>
                </a:cubicBezTo>
                <a:cubicBezTo>
                  <a:pt x="231" y="11428"/>
                  <a:pt x="0" y="10253"/>
                  <a:pt x="0" y="9002"/>
                </a:cubicBezTo>
                <a:cubicBezTo>
                  <a:pt x="0" y="7765"/>
                  <a:pt x="231" y="6607"/>
                  <a:pt x="700" y="5517"/>
                </a:cubicBezTo>
                <a:cubicBezTo>
                  <a:pt x="1169" y="4427"/>
                  <a:pt x="1819" y="3470"/>
                  <a:pt x="2644" y="2648"/>
                </a:cubicBezTo>
                <a:cubicBezTo>
                  <a:pt x="3469" y="1832"/>
                  <a:pt x="4424" y="1180"/>
                  <a:pt x="5512" y="711"/>
                </a:cubicBezTo>
                <a:cubicBezTo>
                  <a:pt x="6600" y="237"/>
                  <a:pt x="7764" y="0"/>
                  <a:pt x="9007" y="0"/>
                </a:cubicBezTo>
                <a:cubicBezTo>
                  <a:pt x="10244" y="0"/>
                  <a:pt x="11411" y="237"/>
                  <a:pt x="12510" y="711"/>
                </a:cubicBezTo>
                <a:cubicBezTo>
                  <a:pt x="13612" y="1180"/>
                  <a:pt x="14567" y="1829"/>
                  <a:pt x="15378" y="2648"/>
                </a:cubicBezTo>
                <a:cubicBezTo>
                  <a:pt x="16189" y="3470"/>
                  <a:pt x="16830" y="4425"/>
                  <a:pt x="17299" y="5517"/>
                </a:cubicBezTo>
                <a:cubicBezTo>
                  <a:pt x="17768" y="6610"/>
                  <a:pt x="18003" y="7768"/>
                  <a:pt x="18003" y="9002"/>
                </a:cubicBezTo>
                <a:cubicBezTo>
                  <a:pt x="18003" y="9923"/>
                  <a:pt x="17876" y="10806"/>
                  <a:pt x="17619" y="11645"/>
                </a:cubicBezTo>
                <a:cubicBezTo>
                  <a:pt x="17359" y="12490"/>
                  <a:pt x="16991" y="13261"/>
                  <a:pt x="16514" y="13949"/>
                </a:cubicBezTo>
                <a:lnTo>
                  <a:pt x="21357" y="18804"/>
                </a:lnTo>
                <a:close/>
                <a:moveTo>
                  <a:pt x="3596" y="9005"/>
                </a:moveTo>
                <a:cubicBezTo>
                  <a:pt x="3596" y="9768"/>
                  <a:pt x="3746" y="10468"/>
                  <a:pt x="4028" y="11123"/>
                </a:cubicBezTo>
                <a:cubicBezTo>
                  <a:pt x="4319" y="11772"/>
                  <a:pt x="4704" y="12343"/>
                  <a:pt x="5193" y="12829"/>
                </a:cubicBezTo>
                <a:cubicBezTo>
                  <a:pt x="5678" y="13309"/>
                  <a:pt x="6252" y="13696"/>
                  <a:pt x="6910" y="13975"/>
                </a:cubicBezTo>
                <a:cubicBezTo>
                  <a:pt x="7566" y="14263"/>
                  <a:pt x="8264" y="14399"/>
                  <a:pt x="9004" y="14399"/>
                </a:cubicBezTo>
                <a:cubicBezTo>
                  <a:pt x="9747" y="14399"/>
                  <a:pt x="10448" y="14260"/>
                  <a:pt x="11109" y="13975"/>
                </a:cubicBezTo>
                <a:cubicBezTo>
                  <a:pt x="11770" y="13693"/>
                  <a:pt x="12341" y="13309"/>
                  <a:pt x="12818" y="12829"/>
                </a:cubicBezTo>
                <a:cubicBezTo>
                  <a:pt x="13296" y="12343"/>
                  <a:pt x="13680" y="11775"/>
                  <a:pt x="13965" y="11123"/>
                </a:cubicBezTo>
                <a:cubicBezTo>
                  <a:pt x="14256" y="10468"/>
                  <a:pt x="14398" y="9768"/>
                  <a:pt x="14398" y="9005"/>
                </a:cubicBezTo>
                <a:cubicBezTo>
                  <a:pt x="14398" y="8265"/>
                  <a:pt x="14254" y="7570"/>
                  <a:pt x="13965" y="6921"/>
                </a:cubicBezTo>
                <a:cubicBezTo>
                  <a:pt x="13677" y="6266"/>
                  <a:pt x="13296" y="5690"/>
                  <a:pt x="12818" y="5201"/>
                </a:cubicBezTo>
                <a:cubicBezTo>
                  <a:pt x="12338" y="4710"/>
                  <a:pt x="11770" y="4323"/>
                  <a:pt x="11109" y="4044"/>
                </a:cubicBezTo>
                <a:cubicBezTo>
                  <a:pt x="10448" y="3756"/>
                  <a:pt x="9747" y="3614"/>
                  <a:pt x="9004" y="3614"/>
                </a:cubicBezTo>
                <a:cubicBezTo>
                  <a:pt x="8264" y="3614"/>
                  <a:pt x="7566" y="3758"/>
                  <a:pt x="6910" y="4044"/>
                </a:cubicBezTo>
                <a:cubicBezTo>
                  <a:pt x="6252" y="4326"/>
                  <a:pt x="5676" y="4710"/>
                  <a:pt x="5193" y="5201"/>
                </a:cubicBezTo>
                <a:cubicBezTo>
                  <a:pt x="4704" y="5693"/>
                  <a:pt x="4317" y="6266"/>
                  <a:pt x="4028" y="6921"/>
                </a:cubicBezTo>
                <a:cubicBezTo>
                  <a:pt x="3746" y="7570"/>
                  <a:pt x="3596" y="8265"/>
                  <a:pt x="3596" y="9005"/>
                </a:cubicBezTo>
                <a:moveTo>
                  <a:pt x="12160" y="8115"/>
                </a:moveTo>
                <a:cubicBezTo>
                  <a:pt x="12454" y="8115"/>
                  <a:pt x="12604" y="8260"/>
                  <a:pt x="12604" y="8556"/>
                </a:cubicBezTo>
                <a:lnTo>
                  <a:pt x="12604" y="9448"/>
                </a:lnTo>
                <a:cubicBezTo>
                  <a:pt x="12604" y="9575"/>
                  <a:pt x="12561" y="9685"/>
                  <a:pt x="12476" y="9773"/>
                </a:cubicBezTo>
                <a:cubicBezTo>
                  <a:pt x="12392" y="9861"/>
                  <a:pt x="12284" y="9911"/>
                  <a:pt x="12160" y="9911"/>
                </a:cubicBezTo>
                <a:lnTo>
                  <a:pt x="9914" y="9911"/>
                </a:lnTo>
                <a:lnTo>
                  <a:pt x="9914" y="12151"/>
                </a:lnTo>
                <a:cubicBezTo>
                  <a:pt x="9914" y="12278"/>
                  <a:pt x="9866" y="12388"/>
                  <a:pt x="9778" y="12470"/>
                </a:cubicBezTo>
                <a:cubicBezTo>
                  <a:pt x="9688" y="12557"/>
                  <a:pt x="9575" y="12597"/>
                  <a:pt x="9439" y="12597"/>
                </a:cubicBezTo>
                <a:lnTo>
                  <a:pt x="8560" y="12597"/>
                </a:lnTo>
                <a:cubicBezTo>
                  <a:pt x="8264" y="12597"/>
                  <a:pt x="8114" y="12447"/>
                  <a:pt x="8114" y="12151"/>
                </a:cubicBezTo>
                <a:lnTo>
                  <a:pt x="8114" y="9911"/>
                </a:lnTo>
                <a:lnTo>
                  <a:pt x="5840" y="9911"/>
                </a:lnTo>
                <a:cubicBezTo>
                  <a:pt x="5712" y="9911"/>
                  <a:pt x="5608" y="9860"/>
                  <a:pt x="5523" y="9773"/>
                </a:cubicBezTo>
                <a:cubicBezTo>
                  <a:pt x="5438" y="9685"/>
                  <a:pt x="5393" y="9575"/>
                  <a:pt x="5393" y="9448"/>
                </a:cubicBezTo>
                <a:lnTo>
                  <a:pt x="5393" y="8556"/>
                </a:lnTo>
                <a:cubicBezTo>
                  <a:pt x="5393" y="8259"/>
                  <a:pt x="5543" y="8115"/>
                  <a:pt x="5840" y="8115"/>
                </a:cubicBezTo>
                <a:lnTo>
                  <a:pt x="8114" y="8115"/>
                </a:lnTo>
                <a:lnTo>
                  <a:pt x="8114" y="5842"/>
                </a:lnTo>
                <a:cubicBezTo>
                  <a:pt x="8114" y="5546"/>
                  <a:pt x="8264" y="5402"/>
                  <a:pt x="8560" y="5407"/>
                </a:cubicBezTo>
                <a:lnTo>
                  <a:pt x="9439" y="5407"/>
                </a:lnTo>
                <a:cubicBezTo>
                  <a:pt x="9566" y="5407"/>
                  <a:pt x="9676" y="5452"/>
                  <a:pt x="9770" y="5529"/>
                </a:cubicBezTo>
                <a:cubicBezTo>
                  <a:pt x="9866" y="5611"/>
                  <a:pt x="9914" y="5715"/>
                  <a:pt x="9914" y="5842"/>
                </a:cubicBezTo>
                <a:lnTo>
                  <a:pt x="9914" y="8115"/>
                </a:lnTo>
                <a:lnTo>
                  <a:pt x="12160" y="8115"/>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5" name="AutoShape 136"/>
          <p:cNvSpPr>
            <a:spLocks/>
          </p:cNvSpPr>
          <p:nvPr/>
        </p:nvSpPr>
        <p:spPr bwMode="auto">
          <a:xfrm>
            <a:off x="12581090" y="6730908"/>
            <a:ext cx="495466" cy="483139"/>
          </a:xfrm>
          <a:custGeom>
            <a:avLst/>
            <a:gdLst>
              <a:gd name="T0" fmla="*/ 10800 w 21600"/>
              <a:gd name="T1" fmla="*/ 10797 h 21595"/>
              <a:gd name="T2" fmla="*/ 10800 w 21600"/>
              <a:gd name="T3" fmla="*/ 10797 h 21595"/>
              <a:gd name="T4" fmla="*/ 10800 w 21600"/>
              <a:gd name="T5" fmla="*/ 10797 h 21595"/>
              <a:gd name="T6" fmla="*/ 10800 w 21600"/>
              <a:gd name="T7" fmla="*/ 10797 h 21595"/>
            </a:gdLst>
            <a:ahLst/>
            <a:cxnLst>
              <a:cxn ang="0">
                <a:pos x="T0" y="T1"/>
              </a:cxn>
              <a:cxn ang="0">
                <a:pos x="T2" y="T3"/>
              </a:cxn>
              <a:cxn ang="0">
                <a:pos x="T4" y="T5"/>
              </a:cxn>
              <a:cxn ang="0">
                <a:pos x="T6" y="T7"/>
              </a:cxn>
            </a:cxnLst>
            <a:rect l="0" t="0" r="r" b="b"/>
            <a:pathLst>
              <a:path w="21600" h="21595">
                <a:moveTo>
                  <a:pt x="21357" y="18804"/>
                </a:moveTo>
                <a:cubicBezTo>
                  <a:pt x="21523" y="18971"/>
                  <a:pt x="21599" y="19174"/>
                  <a:pt x="21599" y="19428"/>
                </a:cubicBezTo>
                <a:cubicBezTo>
                  <a:pt x="21599" y="19682"/>
                  <a:pt x="21523" y="19897"/>
                  <a:pt x="21357" y="20077"/>
                </a:cubicBezTo>
                <a:lnTo>
                  <a:pt x="20085" y="21351"/>
                </a:lnTo>
                <a:cubicBezTo>
                  <a:pt x="19907" y="21506"/>
                  <a:pt x="19687" y="21594"/>
                  <a:pt x="19438" y="21594"/>
                </a:cubicBezTo>
                <a:cubicBezTo>
                  <a:pt x="19184" y="21600"/>
                  <a:pt x="18978" y="21518"/>
                  <a:pt x="18814" y="21351"/>
                </a:cubicBezTo>
                <a:lnTo>
                  <a:pt x="13960" y="16508"/>
                </a:lnTo>
                <a:cubicBezTo>
                  <a:pt x="13256" y="16982"/>
                  <a:pt x="12485" y="17352"/>
                  <a:pt x="11646" y="17606"/>
                </a:cubicBezTo>
                <a:cubicBezTo>
                  <a:pt x="10809" y="17866"/>
                  <a:pt x="9931" y="17993"/>
                  <a:pt x="9007" y="17993"/>
                </a:cubicBezTo>
                <a:cubicBezTo>
                  <a:pt x="7772" y="17993"/>
                  <a:pt x="6608" y="17762"/>
                  <a:pt x="5520" y="17293"/>
                </a:cubicBezTo>
                <a:cubicBezTo>
                  <a:pt x="4427" y="16824"/>
                  <a:pt x="3469" y="16183"/>
                  <a:pt x="2644" y="15373"/>
                </a:cubicBezTo>
                <a:cubicBezTo>
                  <a:pt x="1819" y="14562"/>
                  <a:pt x="1172" y="13608"/>
                  <a:pt x="700" y="12515"/>
                </a:cubicBezTo>
                <a:cubicBezTo>
                  <a:pt x="231" y="11428"/>
                  <a:pt x="0" y="10253"/>
                  <a:pt x="0" y="9002"/>
                </a:cubicBezTo>
                <a:cubicBezTo>
                  <a:pt x="0" y="7765"/>
                  <a:pt x="231" y="6607"/>
                  <a:pt x="700" y="5517"/>
                </a:cubicBezTo>
                <a:cubicBezTo>
                  <a:pt x="1169" y="4427"/>
                  <a:pt x="1819" y="3470"/>
                  <a:pt x="2644" y="2648"/>
                </a:cubicBezTo>
                <a:cubicBezTo>
                  <a:pt x="3469" y="1832"/>
                  <a:pt x="4424" y="1180"/>
                  <a:pt x="5512" y="705"/>
                </a:cubicBezTo>
                <a:cubicBezTo>
                  <a:pt x="6600" y="237"/>
                  <a:pt x="7764" y="0"/>
                  <a:pt x="9007" y="0"/>
                </a:cubicBezTo>
                <a:cubicBezTo>
                  <a:pt x="10244" y="0"/>
                  <a:pt x="11411" y="237"/>
                  <a:pt x="12510" y="705"/>
                </a:cubicBezTo>
                <a:cubicBezTo>
                  <a:pt x="13612" y="1180"/>
                  <a:pt x="14567" y="1829"/>
                  <a:pt x="15378" y="2648"/>
                </a:cubicBezTo>
                <a:cubicBezTo>
                  <a:pt x="16189" y="3470"/>
                  <a:pt x="16830" y="4425"/>
                  <a:pt x="17299" y="5517"/>
                </a:cubicBezTo>
                <a:cubicBezTo>
                  <a:pt x="17768" y="6610"/>
                  <a:pt x="18003" y="7768"/>
                  <a:pt x="18003" y="9002"/>
                </a:cubicBezTo>
                <a:cubicBezTo>
                  <a:pt x="18003" y="9923"/>
                  <a:pt x="17876" y="10806"/>
                  <a:pt x="17619" y="11645"/>
                </a:cubicBezTo>
                <a:cubicBezTo>
                  <a:pt x="17359" y="12489"/>
                  <a:pt x="16991" y="13260"/>
                  <a:pt x="16514" y="13949"/>
                </a:cubicBezTo>
                <a:lnTo>
                  <a:pt x="21357" y="18804"/>
                </a:lnTo>
                <a:close/>
                <a:moveTo>
                  <a:pt x="3596" y="9002"/>
                </a:moveTo>
                <a:cubicBezTo>
                  <a:pt x="3596" y="9759"/>
                  <a:pt x="3746" y="10465"/>
                  <a:pt x="4028" y="11120"/>
                </a:cubicBezTo>
                <a:cubicBezTo>
                  <a:pt x="4319" y="11770"/>
                  <a:pt x="4704" y="12340"/>
                  <a:pt x="5193" y="12826"/>
                </a:cubicBezTo>
                <a:cubicBezTo>
                  <a:pt x="5678" y="13306"/>
                  <a:pt x="6252" y="13687"/>
                  <a:pt x="6910" y="13972"/>
                </a:cubicBezTo>
                <a:cubicBezTo>
                  <a:pt x="7566" y="14255"/>
                  <a:pt x="8264" y="14396"/>
                  <a:pt x="9004" y="14396"/>
                </a:cubicBezTo>
                <a:cubicBezTo>
                  <a:pt x="9747" y="14396"/>
                  <a:pt x="10448" y="14252"/>
                  <a:pt x="11109" y="13972"/>
                </a:cubicBezTo>
                <a:cubicBezTo>
                  <a:pt x="11770" y="13684"/>
                  <a:pt x="12341" y="13306"/>
                  <a:pt x="12818" y="12826"/>
                </a:cubicBezTo>
                <a:cubicBezTo>
                  <a:pt x="13296" y="12340"/>
                  <a:pt x="13680" y="11772"/>
                  <a:pt x="13965" y="11120"/>
                </a:cubicBezTo>
                <a:cubicBezTo>
                  <a:pt x="14256" y="10465"/>
                  <a:pt x="14398" y="9759"/>
                  <a:pt x="14398" y="9002"/>
                </a:cubicBezTo>
                <a:cubicBezTo>
                  <a:pt x="14398" y="8262"/>
                  <a:pt x="14254" y="7568"/>
                  <a:pt x="13965" y="6918"/>
                </a:cubicBezTo>
                <a:cubicBezTo>
                  <a:pt x="13677" y="6263"/>
                  <a:pt x="13296" y="5687"/>
                  <a:pt x="12818" y="5198"/>
                </a:cubicBezTo>
                <a:cubicBezTo>
                  <a:pt x="12338" y="4707"/>
                  <a:pt x="11770" y="4320"/>
                  <a:pt x="11109" y="4035"/>
                </a:cubicBezTo>
                <a:cubicBezTo>
                  <a:pt x="10448" y="3753"/>
                  <a:pt x="9747" y="3611"/>
                  <a:pt x="9004" y="3611"/>
                </a:cubicBezTo>
                <a:cubicBezTo>
                  <a:pt x="8264" y="3611"/>
                  <a:pt x="7566" y="3755"/>
                  <a:pt x="6910" y="4035"/>
                </a:cubicBezTo>
                <a:cubicBezTo>
                  <a:pt x="6252" y="4323"/>
                  <a:pt x="5676" y="4707"/>
                  <a:pt x="5193" y="5198"/>
                </a:cubicBezTo>
                <a:cubicBezTo>
                  <a:pt x="4704" y="5690"/>
                  <a:pt x="4317" y="6263"/>
                  <a:pt x="4028" y="6918"/>
                </a:cubicBezTo>
                <a:cubicBezTo>
                  <a:pt x="3746" y="7568"/>
                  <a:pt x="3596" y="8262"/>
                  <a:pt x="3596" y="9002"/>
                </a:cubicBezTo>
                <a:moveTo>
                  <a:pt x="12160" y="8110"/>
                </a:moveTo>
                <a:cubicBezTo>
                  <a:pt x="12454" y="8110"/>
                  <a:pt x="12604" y="8259"/>
                  <a:pt x="12604" y="8556"/>
                </a:cubicBezTo>
                <a:lnTo>
                  <a:pt x="12604" y="9448"/>
                </a:lnTo>
                <a:cubicBezTo>
                  <a:pt x="12604" y="9581"/>
                  <a:pt x="12561" y="9686"/>
                  <a:pt x="12476" y="9773"/>
                </a:cubicBezTo>
                <a:cubicBezTo>
                  <a:pt x="12392" y="9861"/>
                  <a:pt x="12284" y="9906"/>
                  <a:pt x="12160" y="9906"/>
                </a:cubicBezTo>
                <a:lnTo>
                  <a:pt x="5842" y="9906"/>
                </a:lnTo>
                <a:cubicBezTo>
                  <a:pt x="5715" y="9906"/>
                  <a:pt x="5611" y="9861"/>
                  <a:pt x="5526" y="9773"/>
                </a:cubicBezTo>
                <a:cubicBezTo>
                  <a:pt x="5441" y="9686"/>
                  <a:pt x="5396" y="9581"/>
                  <a:pt x="5396" y="9448"/>
                </a:cubicBezTo>
                <a:lnTo>
                  <a:pt x="5396" y="8556"/>
                </a:lnTo>
                <a:cubicBezTo>
                  <a:pt x="5396" y="8260"/>
                  <a:pt x="5546" y="8110"/>
                  <a:pt x="5842" y="8110"/>
                </a:cubicBezTo>
                <a:lnTo>
                  <a:pt x="12160" y="8110"/>
                </a:lnTo>
                <a:close/>
              </a:path>
            </a:pathLst>
          </a:custGeom>
          <a:solidFill>
            <a:schemeClr val="bg1">
              <a:lumMod val="50000"/>
            </a:schemeClr>
          </a:solidFill>
          <a:ln>
            <a:noFill/>
          </a:ln>
          <a:effectLst/>
          <a:extLst/>
        </p:spPr>
        <p:txBody>
          <a:bodyPr lIns="38100" tIns="38100" rIns="38100" bIns="38100" anchor="ctr"/>
          <a:lstStyle/>
          <a:p>
            <a:pPr defTabSz="342528">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7" name="AutoShape 38"/>
          <p:cNvSpPr>
            <a:spLocks/>
          </p:cNvSpPr>
          <p:nvPr/>
        </p:nvSpPr>
        <p:spPr bwMode="auto">
          <a:xfrm>
            <a:off x="19120117" y="7664530"/>
            <a:ext cx="571120" cy="5912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lumMod val="50000"/>
            </a:schemeClr>
          </a:solidFill>
          <a:ln>
            <a:noFill/>
          </a:ln>
          <a:effectLst/>
          <a:extLst/>
        </p:spPr>
        <p:txBody>
          <a:bodyPr lIns="50779" tIns="50779" rIns="50779" bIns="50779" anchor="ctr"/>
          <a:lstStyle/>
          <a:p>
            <a:pPr defTabSz="457009">
              <a:defRPr/>
            </a:pPr>
            <a:endParaRPr lang="es-ES" sz="29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7" name="AutoShape 12"/>
          <p:cNvSpPr>
            <a:spLocks/>
          </p:cNvSpPr>
          <p:nvPr/>
        </p:nvSpPr>
        <p:spPr bwMode="auto">
          <a:xfrm>
            <a:off x="20254113" y="7657582"/>
            <a:ext cx="563199" cy="580720"/>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lumMod val="50000"/>
            </a:schemeClr>
          </a:solidFill>
          <a:ln>
            <a:noFill/>
          </a:ln>
          <a:effectLst/>
          <a:extLst/>
        </p:spPr>
        <p:txBody>
          <a:bodyPr lIns="50779" tIns="50779" rIns="50779" bIns="50779" anchor="ctr"/>
          <a:lstStyle/>
          <a:p>
            <a:pPr defTabSz="457009">
              <a:defRPr/>
            </a:pPr>
            <a:endParaRPr lang="es-ES" sz="29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6" name="Freeform 429"/>
          <p:cNvSpPr>
            <a:spLocks noChangeArrowheads="1"/>
          </p:cNvSpPr>
          <p:nvPr/>
        </p:nvSpPr>
        <p:spPr bwMode="auto">
          <a:xfrm>
            <a:off x="21438147" y="7610692"/>
            <a:ext cx="623848" cy="619377"/>
          </a:xfrm>
          <a:custGeom>
            <a:avLst/>
            <a:gdLst>
              <a:gd name="T0" fmla="*/ 1162 w 1230"/>
              <a:gd name="T1" fmla="*/ 383 h 1221"/>
              <a:gd name="T2" fmla="*/ 1112 w 1230"/>
              <a:gd name="T3" fmla="*/ 433 h 1221"/>
              <a:gd name="T4" fmla="*/ 794 w 1230"/>
              <a:gd name="T5" fmla="*/ 116 h 1221"/>
              <a:gd name="T6" fmla="*/ 844 w 1230"/>
              <a:gd name="T7" fmla="*/ 57 h 1221"/>
              <a:gd name="T8" fmla="*/ 1061 w 1230"/>
              <a:gd name="T9" fmla="*/ 57 h 1221"/>
              <a:gd name="T10" fmla="*/ 1162 w 1230"/>
              <a:gd name="T11" fmla="*/ 166 h 1221"/>
              <a:gd name="T12" fmla="*/ 1162 w 1230"/>
              <a:gd name="T13" fmla="*/ 383 h 1221"/>
              <a:gd name="T14" fmla="*/ 418 w 1230"/>
              <a:gd name="T15" fmla="*/ 1019 h 1221"/>
              <a:gd name="T16" fmla="*/ 418 w 1230"/>
              <a:gd name="T17" fmla="*/ 1077 h 1221"/>
              <a:gd name="T18" fmla="*/ 468 w 1230"/>
              <a:gd name="T19" fmla="*/ 1077 h 1221"/>
              <a:gd name="T20" fmla="*/ 1061 w 1230"/>
              <a:gd name="T21" fmla="*/ 484 h 1221"/>
              <a:gd name="T22" fmla="*/ 1003 w 1230"/>
              <a:gd name="T23" fmla="*/ 433 h 1221"/>
              <a:gd name="T24" fmla="*/ 418 w 1230"/>
              <a:gd name="T25" fmla="*/ 1019 h 1221"/>
              <a:gd name="T26" fmla="*/ 150 w 1230"/>
              <a:gd name="T27" fmla="*/ 751 h 1221"/>
              <a:gd name="T28" fmla="*/ 150 w 1230"/>
              <a:gd name="T29" fmla="*/ 810 h 1221"/>
              <a:gd name="T30" fmla="*/ 209 w 1230"/>
              <a:gd name="T31" fmla="*/ 810 h 1221"/>
              <a:gd name="T32" fmla="*/ 794 w 1230"/>
              <a:gd name="T33" fmla="*/ 216 h 1221"/>
              <a:gd name="T34" fmla="*/ 735 w 1230"/>
              <a:gd name="T35" fmla="*/ 166 h 1221"/>
              <a:gd name="T36" fmla="*/ 150 w 1230"/>
              <a:gd name="T37" fmla="*/ 751 h 1221"/>
              <a:gd name="T38" fmla="*/ 844 w 1230"/>
              <a:gd name="T39" fmla="*/ 275 h 1221"/>
              <a:gd name="T40" fmla="*/ 259 w 1230"/>
              <a:gd name="T41" fmla="*/ 860 h 1221"/>
              <a:gd name="T42" fmla="*/ 259 w 1230"/>
              <a:gd name="T43" fmla="*/ 969 h 1221"/>
              <a:gd name="T44" fmla="*/ 367 w 1230"/>
              <a:gd name="T45" fmla="*/ 969 h 1221"/>
              <a:gd name="T46" fmla="*/ 953 w 1230"/>
              <a:gd name="T47" fmla="*/ 383 h 1221"/>
              <a:gd name="T48" fmla="*/ 844 w 1230"/>
              <a:gd name="T49" fmla="*/ 275 h 1221"/>
              <a:gd name="T50" fmla="*/ 367 w 1230"/>
              <a:gd name="T51" fmla="*/ 1127 h 1221"/>
              <a:gd name="T52" fmla="*/ 334 w 1230"/>
              <a:gd name="T53" fmla="*/ 1061 h 1221"/>
              <a:gd name="T54" fmla="*/ 309 w 1230"/>
              <a:gd name="T55" fmla="*/ 1061 h 1221"/>
              <a:gd name="T56" fmla="*/ 209 w 1230"/>
              <a:gd name="T57" fmla="*/ 1019 h 1221"/>
              <a:gd name="T58" fmla="*/ 158 w 1230"/>
              <a:gd name="T59" fmla="*/ 910 h 1221"/>
              <a:gd name="T60" fmla="*/ 167 w 1230"/>
              <a:gd name="T61" fmla="*/ 893 h 1221"/>
              <a:gd name="T62" fmla="*/ 100 w 1230"/>
              <a:gd name="T63" fmla="*/ 860 h 1221"/>
              <a:gd name="T64" fmla="*/ 92 w 1230"/>
              <a:gd name="T65" fmla="*/ 852 h 1221"/>
              <a:gd name="T66" fmla="*/ 0 w 1230"/>
              <a:gd name="T67" fmla="*/ 1220 h 1221"/>
              <a:gd name="T68" fmla="*/ 367 w 1230"/>
              <a:gd name="T69" fmla="*/ 1127 h 1221"/>
              <a:gd name="T70" fmla="*/ 367 w 1230"/>
              <a:gd name="T71" fmla="*/ 1127 h 1221"/>
              <a:gd name="T72" fmla="*/ 367 w 1230"/>
              <a:gd name="T73" fmla="*/ 1127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tx2"/>
          </a:solidFill>
          <a:ln>
            <a:noFill/>
          </a:ln>
          <a:effectLst/>
          <a:extLst/>
        </p:spPr>
        <p:txBody>
          <a:bodyPr wrap="none" lIns="121917" tIns="60958" rIns="121917" bIns="60958" anchor="ctr"/>
          <a:lstStyle/>
          <a:p>
            <a:pPr>
              <a:defRPr/>
            </a:pPr>
            <a:endParaRPr lang="en-US" dirty="0">
              <a:latin typeface="Open Sans Light"/>
              <a:ea typeface="SimSun" charset="0"/>
            </a:endParaRPr>
          </a:p>
        </p:txBody>
      </p:sp>
      <p:grpSp>
        <p:nvGrpSpPr>
          <p:cNvPr id="248" name="Group 247"/>
          <p:cNvGrpSpPr/>
          <p:nvPr/>
        </p:nvGrpSpPr>
        <p:grpSpPr>
          <a:xfrm>
            <a:off x="2028186" y="8619385"/>
            <a:ext cx="441449" cy="469640"/>
            <a:chOff x="3175" y="1588"/>
            <a:chExt cx="1035050" cy="1211262"/>
          </a:xfrm>
          <a:solidFill>
            <a:schemeClr val="tx2"/>
          </a:solidFill>
        </p:grpSpPr>
        <p:sp>
          <p:nvSpPr>
            <p:cNvPr id="249" name="Freeform 5"/>
            <p:cNvSpPr>
              <a:spLocks/>
            </p:cNvSpPr>
            <p:nvPr/>
          </p:nvSpPr>
          <p:spPr bwMode="auto">
            <a:xfrm>
              <a:off x="44450" y="1588"/>
              <a:ext cx="993775" cy="954087"/>
            </a:xfrm>
            <a:custGeom>
              <a:avLst/>
              <a:gdLst>
                <a:gd name="T0" fmla="*/ 242 w 262"/>
                <a:gd name="T1" fmla="*/ 40 h 252"/>
                <a:gd name="T2" fmla="*/ 262 w 262"/>
                <a:gd name="T3" fmla="*/ 20 h 252"/>
                <a:gd name="T4" fmla="*/ 242 w 262"/>
                <a:gd name="T5" fmla="*/ 0 h 252"/>
                <a:gd name="T6" fmla="*/ 222 w 262"/>
                <a:gd name="T7" fmla="*/ 20 h 252"/>
                <a:gd name="T8" fmla="*/ 226 w 262"/>
                <a:gd name="T9" fmla="*/ 31 h 252"/>
                <a:gd name="T10" fmla="*/ 126 w 262"/>
                <a:gd name="T11" fmla="*/ 98 h 252"/>
                <a:gd name="T12" fmla="*/ 36 w 262"/>
                <a:gd name="T13" fmla="*/ 8 h 252"/>
                <a:gd name="T14" fmla="*/ 13 w 262"/>
                <a:gd name="T15" fmla="*/ 3 h 252"/>
                <a:gd name="T16" fmla="*/ 0 w 262"/>
                <a:gd name="T17" fmla="*/ 22 h 252"/>
                <a:gd name="T18" fmla="*/ 67 w 262"/>
                <a:gd name="T19" fmla="*/ 185 h 252"/>
                <a:gd name="T20" fmla="*/ 230 w 262"/>
                <a:gd name="T21" fmla="*/ 252 h 252"/>
                <a:gd name="T22" fmla="*/ 249 w 262"/>
                <a:gd name="T23" fmla="*/ 239 h 252"/>
                <a:gd name="T24" fmla="*/ 244 w 262"/>
                <a:gd name="T25" fmla="*/ 216 h 252"/>
                <a:gd name="T26" fmla="*/ 164 w 262"/>
                <a:gd name="T27" fmla="*/ 136 h 252"/>
                <a:gd name="T28" fmla="*/ 231 w 262"/>
                <a:gd name="T29" fmla="*/ 36 h 252"/>
                <a:gd name="T30" fmla="*/ 242 w 262"/>
                <a:gd name="T31" fmla="*/ 4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2" h="252">
                  <a:moveTo>
                    <a:pt x="242" y="40"/>
                  </a:moveTo>
                  <a:cubicBezTo>
                    <a:pt x="253" y="40"/>
                    <a:pt x="262" y="31"/>
                    <a:pt x="262" y="20"/>
                  </a:cubicBezTo>
                  <a:cubicBezTo>
                    <a:pt x="262" y="9"/>
                    <a:pt x="253" y="0"/>
                    <a:pt x="242" y="0"/>
                  </a:cubicBezTo>
                  <a:cubicBezTo>
                    <a:pt x="231" y="0"/>
                    <a:pt x="222" y="9"/>
                    <a:pt x="222" y="20"/>
                  </a:cubicBezTo>
                  <a:cubicBezTo>
                    <a:pt x="222" y="24"/>
                    <a:pt x="224" y="28"/>
                    <a:pt x="226" y="31"/>
                  </a:cubicBezTo>
                  <a:cubicBezTo>
                    <a:pt x="126" y="98"/>
                    <a:pt x="126" y="98"/>
                    <a:pt x="126" y="98"/>
                  </a:cubicBezTo>
                  <a:cubicBezTo>
                    <a:pt x="36" y="8"/>
                    <a:pt x="36" y="8"/>
                    <a:pt x="36" y="8"/>
                  </a:cubicBezTo>
                  <a:cubicBezTo>
                    <a:pt x="30" y="2"/>
                    <a:pt x="21" y="0"/>
                    <a:pt x="13" y="3"/>
                  </a:cubicBezTo>
                  <a:cubicBezTo>
                    <a:pt x="5" y="6"/>
                    <a:pt x="0" y="14"/>
                    <a:pt x="0" y="22"/>
                  </a:cubicBezTo>
                  <a:cubicBezTo>
                    <a:pt x="0" y="82"/>
                    <a:pt x="22" y="141"/>
                    <a:pt x="67" y="185"/>
                  </a:cubicBezTo>
                  <a:cubicBezTo>
                    <a:pt x="111" y="230"/>
                    <a:pt x="170" y="252"/>
                    <a:pt x="230" y="252"/>
                  </a:cubicBezTo>
                  <a:cubicBezTo>
                    <a:pt x="238" y="252"/>
                    <a:pt x="246" y="247"/>
                    <a:pt x="249" y="239"/>
                  </a:cubicBezTo>
                  <a:cubicBezTo>
                    <a:pt x="252" y="231"/>
                    <a:pt x="250" y="222"/>
                    <a:pt x="244" y="216"/>
                  </a:cubicBezTo>
                  <a:cubicBezTo>
                    <a:pt x="164" y="136"/>
                    <a:pt x="164" y="136"/>
                    <a:pt x="164" y="136"/>
                  </a:cubicBezTo>
                  <a:cubicBezTo>
                    <a:pt x="231" y="36"/>
                    <a:pt x="231" y="36"/>
                    <a:pt x="231" y="36"/>
                  </a:cubicBezTo>
                  <a:cubicBezTo>
                    <a:pt x="234" y="38"/>
                    <a:pt x="238" y="40"/>
                    <a:pt x="24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50" name="Freeform 6"/>
            <p:cNvSpPr>
              <a:spLocks/>
            </p:cNvSpPr>
            <p:nvPr/>
          </p:nvSpPr>
          <p:spPr bwMode="auto">
            <a:xfrm>
              <a:off x="3175" y="777875"/>
              <a:ext cx="492125" cy="434975"/>
            </a:xfrm>
            <a:custGeom>
              <a:avLst/>
              <a:gdLst>
                <a:gd name="T0" fmla="*/ 113 w 130"/>
                <a:gd name="T1" fmla="*/ 44 h 115"/>
                <a:gd name="T2" fmla="*/ 108 w 130"/>
                <a:gd name="T3" fmla="*/ 38 h 115"/>
                <a:gd name="T4" fmla="*/ 58 w 130"/>
                <a:gd name="T5" fmla="*/ 0 h 115"/>
                <a:gd name="T6" fmla="*/ 57 w 130"/>
                <a:gd name="T7" fmla="*/ 0 h 115"/>
                <a:gd name="T8" fmla="*/ 57 w 130"/>
                <a:gd name="T9" fmla="*/ 0 h 115"/>
                <a:gd name="T10" fmla="*/ 1 w 130"/>
                <a:gd name="T11" fmla="*/ 100 h 115"/>
                <a:gd name="T12" fmla="*/ 1 w 130"/>
                <a:gd name="T13" fmla="*/ 110 h 115"/>
                <a:gd name="T14" fmla="*/ 10 w 130"/>
                <a:gd name="T15" fmla="*/ 115 h 115"/>
                <a:gd name="T16" fmla="*/ 120 w 130"/>
                <a:gd name="T17" fmla="*/ 115 h 115"/>
                <a:gd name="T18" fmla="*/ 128 w 130"/>
                <a:gd name="T19" fmla="*/ 111 h 115"/>
                <a:gd name="T20" fmla="*/ 129 w 130"/>
                <a:gd name="T21" fmla="*/ 102 h 115"/>
                <a:gd name="T22" fmla="*/ 113 w 130"/>
                <a:gd name="T23" fmla="*/ 4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115">
                  <a:moveTo>
                    <a:pt x="113" y="44"/>
                  </a:moveTo>
                  <a:cubicBezTo>
                    <a:pt x="112" y="42"/>
                    <a:pt x="110" y="39"/>
                    <a:pt x="108" y="38"/>
                  </a:cubicBezTo>
                  <a:cubicBezTo>
                    <a:pt x="90" y="28"/>
                    <a:pt x="73" y="16"/>
                    <a:pt x="58" y="0"/>
                  </a:cubicBezTo>
                  <a:cubicBezTo>
                    <a:pt x="57" y="0"/>
                    <a:pt x="57" y="0"/>
                    <a:pt x="57" y="0"/>
                  </a:cubicBezTo>
                  <a:cubicBezTo>
                    <a:pt x="57" y="0"/>
                    <a:pt x="57" y="0"/>
                    <a:pt x="57" y="0"/>
                  </a:cubicBezTo>
                  <a:cubicBezTo>
                    <a:pt x="1" y="100"/>
                    <a:pt x="1" y="100"/>
                    <a:pt x="1" y="100"/>
                  </a:cubicBezTo>
                  <a:cubicBezTo>
                    <a:pt x="0" y="103"/>
                    <a:pt x="0" y="107"/>
                    <a:pt x="1" y="110"/>
                  </a:cubicBezTo>
                  <a:cubicBezTo>
                    <a:pt x="3" y="113"/>
                    <a:pt x="6" y="115"/>
                    <a:pt x="10" y="115"/>
                  </a:cubicBezTo>
                  <a:cubicBezTo>
                    <a:pt x="120" y="115"/>
                    <a:pt x="120" y="115"/>
                    <a:pt x="120" y="115"/>
                  </a:cubicBezTo>
                  <a:cubicBezTo>
                    <a:pt x="123" y="115"/>
                    <a:pt x="126" y="114"/>
                    <a:pt x="128" y="111"/>
                  </a:cubicBezTo>
                  <a:cubicBezTo>
                    <a:pt x="130" y="109"/>
                    <a:pt x="130" y="105"/>
                    <a:pt x="129" y="102"/>
                  </a:cubicBezTo>
                  <a:lnTo>
                    <a:pt x="113"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grpSp>
        <p:nvGrpSpPr>
          <p:cNvPr id="251" name="Group 250"/>
          <p:cNvGrpSpPr/>
          <p:nvPr/>
        </p:nvGrpSpPr>
        <p:grpSpPr>
          <a:xfrm>
            <a:off x="3052970" y="8672088"/>
            <a:ext cx="541415" cy="373464"/>
            <a:chOff x="4763" y="4763"/>
            <a:chExt cx="1212850" cy="836612"/>
          </a:xfrm>
          <a:solidFill>
            <a:schemeClr val="tx2"/>
          </a:solidFill>
        </p:grpSpPr>
        <p:sp>
          <p:nvSpPr>
            <p:cNvPr id="252" name="Freeform 10"/>
            <p:cNvSpPr>
              <a:spLocks/>
            </p:cNvSpPr>
            <p:nvPr/>
          </p:nvSpPr>
          <p:spPr bwMode="auto">
            <a:xfrm>
              <a:off x="152401" y="157163"/>
              <a:ext cx="355600" cy="322262"/>
            </a:xfrm>
            <a:custGeom>
              <a:avLst/>
              <a:gdLst>
                <a:gd name="T0" fmla="*/ 93 w 94"/>
                <a:gd name="T1" fmla="*/ 85 h 85"/>
                <a:gd name="T2" fmla="*/ 91 w 94"/>
                <a:gd name="T3" fmla="*/ 72 h 85"/>
                <a:gd name="T4" fmla="*/ 70 w 94"/>
                <a:gd name="T5" fmla="*/ 61 h 85"/>
                <a:gd name="T6" fmla="*/ 59 w 94"/>
                <a:gd name="T7" fmla="*/ 56 h 85"/>
                <a:gd name="T8" fmla="*/ 59 w 94"/>
                <a:gd name="T9" fmla="*/ 47 h 85"/>
                <a:gd name="T10" fmla="*/ 63 w 94"/>
                <a:gd name="T11" fmla="*/ 36 h 85"/>
                <a:gd name="T12" fmla="*/ 68 w 94"/>
                <a:gd name="T13" fmla="*/ 31 h 85"/>
                <a:gd name="T14" fmla="*/ 65 w 94"/>
                <a:gd name="T15" fmla="*/ 24 h 85"/>
                <a:gd name="T16" fmla="*/ 66 w 94"/>
                <a:gd name="T17" fmla="*/ 15 h 85"/>
                <a:gd name="T18" fmla="*/ 47 w 94"/>
                <a:gd name="T19" fmla="*/ 0 h 85"/>
                <a:gd name="T20" fmla="*/ 29 w 94"/>
                <a:gd name="T21" fmla="*/ 15 h 85"/>
                <a:gd name="T22" fmla="*/ 29 w 94"/>
                <a:gd name="T23" fmla="*/ 24 h 85"/>
                <a:gd name="T24" fmla="*/ 27 w 94"/>
                <a:gd name="T25" fmla="*/ 31 h 85"/>
                <a:gd name="T26" fmla="*/ 31 w 94"/>
                <a:gd name="T27" fmla="*/ 36 h 85"/>
                <a:gd name="T28" fmla="*/ 36 w 94"/>
                <a:gd name="T29" fmla="*/ 47 h 85"/>
                <a:gd name="T30" fmla="*/ 36 w 94"/>
                <a:gd name="T31" fmla="*/ 56 h 85"/>
                <a:gd name="T32" fmla="*/ 24 w 94"/>
                <a:gd name="T33" fmla="*/ 61 h 85"/>
                <a:gd name="T34" fmla="*/ 3 w 94"/>
                <a:gd name="T35" fmla="*/ 72 h 85"/>
                <a:gd name="T36" fmla="*/ 1 w 94"/>
                <a:gd name="T37" fmla="*/ 85 h 85"/>
                <a:gd name="T38" fmla="*/ 93 w 94"/>
                <a:gd name="T39"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85">
                  <a:moveTo>
                    <a:pt x="93" y="85"/>
                  </a:moveTo>
                  <a:cubicBezTo>
                    <a:pt x="93" y="85"/>
                    <a:pt x="94" y="76"/>
                    <a:pt x="91" y="72"/>
                  </a:cubicBezTo>
                  <a:cubicBezTo>
                    <a:pt x="89" y="68"/>
                    <a:pt x="79" y="65"/>
                    <a:pt x="70" y="61"/>
                  </a:cubicBezTo>
                  <a:cubicBezTo>
                    <a:pt x="61" y="57"/>
                    <a:pt x="59" y="56"/>
                    <a:pt x="59" y="56"/>
                  </a:cubicBezTo>
                  <a:cubicBezTo>
                    <a:pt x="59" y="47"/>
                    <a:pt x="59" y="47"/>
                    <a:pt x="59" y="47"/>
                  </a:cubicBezTo>
                  <a:cubicBezTo>
                    <a:pt x="59" y="47"/>
                    <a:pt x="62" y="45"/>
                    <a:pt x="63" y="36"/>
                  </a:cubicBezTo>
                  <a:cubicBezTo>
                    <a:pt x="65" y="37"/>
                    <a:pt x="68" y="33"/>
                    <a:pt x="68" y="31"/>
                  </a:cubicBezTo>
                  <a:cubicBezTo>
                    <a:pt x="68" y="29"/>
                    <a:pt x="67" y="24"/>
                    <a:pt x="65" y="24"/>
                  </a:cubicBezTo>
                  <a:cubicBezTo>
                    <a:pt x="65" y="20"/>
                    <a:pt x="66" y="17"/>
                    <a:pt x="66" y="15"/>
                  </a:cubicBezTo>
                  <a:cubicBezTo>
                    <a:pt x="65" y="7"/>
                    <a:pt x="58" y="0"/>
                    <a:pt x="47" y="0"/>
                  </a:cubicBezTo>
                  <a:cubicBezTo>
                    <a:pt x="36" y="0"/>
                    <a:pt x="29" y="7"/>
                    <a:pt x="29" y="15"/>
                  </a:cubicBezTo>
                  <a:cubicBezTo>
                    <a:pt x="29" y="17"/>
                    <a:pt x="29" y="20"/>
                    <a:pt x="29" y="24"/>
                  </a:cubicBezTo>
                  <a:cubicBezTo>
                    <a:pt x="27" y="24"/>
                    <a:pt x="26" y="29"/>
                    <a:pt x="27" y="31"/>
                  </a:cubicBezTo>
                  <a:cubicBezTo>
                    <a:pt x="27" y="33"/>
                    <a:pt x="29" y="37"/>
                    <a:pt x="31" y="36"/>
                  </a:cubicBezTo>
                  <a:cubicBezTo>
                    <a:pt x="32" y="45"/>
                    <a:pt x="36" y="47"/>
                    <a:pt x="36" y="47"/>
                  </a:cubicBezTo>
                  <a:cubicBezTo>
                    <a:pt x="36" y="56"/>
                    <a:pt x="36" y="56"/>
                    <a:pt x="36" y="56"/>
                  </a:cubicBezTo>
                  <a:cubicBezTo>
                    <a:pt x="36" y="56"/>
                    <a:pt x="33" y="57"/>
                    <a:pt x="24" y="61"/>
                  </a:cubicBezTo>
                  <a:cubicBezTo>
                    <a:pt x="15" y="65"/>
                    <a:pt x="6" y="68"/>
                    <a:pt x="3" y="72"/>
                  </a:cubicBezTo>
                  <a:cubicBezTo>
                    <a:pt x="0" y="76"/>
                    <a:pt x="1" y="85"/>
                    <a:pt x="1" y="85"/>
                  </a:cubicBezTo>
                  <a:lnTo>
                    <a:pt x="93"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53" name="Rectangle 11"/>
            <p:cNvSpPr>
              <a:spLocks noChangeArrowheads="1"/>
            </p:cNvSpPr>
            <p:nvPr/>
          </p:nvSpPr>
          <p:spPr bwMode="auto">
            <a:xfrm>
              <a:off x="611188" y="157163"/>
              <a:ext cx="303213"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54" name="Rectangle 12"/>
            <p:cNvSpPr>
              <a:spLocks noChangeArrowheads="1"/>
            </p:cNvSpPr>
            <p:nvPr/>
          </p:nvSpPr>
          <p:spPr bwMode="auto">
            <a:xfrm>
              <a:off x="611188" y="309563"/>
              <a:ext cx="45402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55" name="Rectangle 13"/>
            <p:cNvSpPr>
              <a:spLocks noChangeArrowheads="1"/>
            </p:cNvSpPr>
            <p:nvPr/>
          </p:nvSpPr>
          <p:spPr bwMode="auto">
            <a:xfrm>
              <a:off x="611188" y="460375"/>
              <a:ext cx="37782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56" name="Freeform 14"/>
            <p:cNvSpPr>
              <a:spLocks noEditPoints="1"/>
            </p:cNvSpPr>
            <p:nvPr/>
          </p:nvSpPr>
          <p:spPr bwMode="auto">
            <a:xfrm>
              <a:off x="4763" y="4763"/>
              <a:ext cx="1212850" cy="836612"/>
            </a:xfrm>
            <a:custGeom>
              <a:avLst/>
              <a:gdLst>
                <a:gd name="T0" fmla="*/ 0 w 320"/>
                <a:gd name="T1" fmla="*/ 0 h 220"/>
                <a:gd name="T2" fmla="*/ 0 w 320"/>
                <a:gd name="T3" fmla="*/ 220 h 220"/>
                <a:gd name="T4" fmla="*/ 320 w 320"/>
                <a:gd name="T5" fmla="*/ 220 h 220"/>
                <a:gd name="T6" fmla="*/ 320 w 320"/>
                <a:gd name="T7" fmla="*/ 0 h 220"/>
                <a:gd name="T8" fmla="*/ 0 w 320"/>
                <a:gd name="T9" fmla="*/ 0 h 220"/>
                <a:gd name="T10" fmla="*/ 300 w 320"/>
                <a:gd name="T11" fmla="*/ 200 h 220"/>
                <a:gd name="T12" fmla="*/ 258 w 320"/>
                <a:gd name="T13" fmla="*/ 200 h 220"/>
                <a:gd name="T14" fmla="*/ 260 w 320"/>
                <a:gd name="T15" fmla="*/ 190 h 220"/>
                <a:gd name="T16" fmla="*/ 230 w 320"/>
                <a:gd name="T17" fmla="*/ 160 h 220"/>
                <a:gd name="T18" fmla="*/ 200 w 320"/>
                <a:gd name="T19" fmla="*/ 190 h 220"/>
                <a:gd name="T20" fmla="*/ 202 w 320"/>
                <a:gd name="T21" fmla="*/ 200 h 220"/>
                <a:gd name="T22" fmla="*/ 118 w 320"/>
                <a:gd name="T23" fmla="*/ 200 h 220"/>
                <a:gd name="T24" fmla="*/ 120 w 320"/>
                <a:gd name="T25" fmla="*/ 190 h 220"/>
                <a:gd name="T26" fmla="*/ 90 w 320"/>
                <a:gd name="T27" fmla="*/ 160 h 220"/>
                <a:gd name="T28" fmla="*/ 60 w 320"/>
                <a:gd name="T29" fmla="*/ 190 h 220"/>
                <a:gd name="T30" fmla="*/ 62 w 320"/>
                <a:gd name="T31" fmla="*/ 200 h 220"/>
                <a:gd name="T32" fmla="*/ 20 w 320"/>
                <a:gd name="T33" fmla="*/ 200 h 220"/>
                <a:gd name="T34" fmla="*/ 20 w 320"/>
                <a:gd name="T35" fmla="*/ 20 h 220"/>
                <a:gd name="T36" fmla="*/ 300 w 320"/>
                <a:gd name="T37" fmla="*/ 20 h 220"/>
                <a:gd name="T38" fmla="*/ 300 w 320"/>
                <a:gd name="T39" fmla="*/ 2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220">
                  <a:moveTo>
                    <a:pt x="0" y="0"/>
                  </a:moveTo>
                  <a:cubicBezTo>
                    <a:pt x="0" y="220"/>
                    <a:pt x="0" y="220"/>
                    <a:pt x="0" y="220"/>
                  </a:cubicBezTo>
                  <a:cubicBezTo>
                    <a:pt x="320" y="220"/>
                    <a:pt x="320" y="220"/>
                    <a:pt x="320" y="220"/>
                  </a:cubicBezTo>
                  <a:cubicBezTo>
                    <a:pt x="320" y="0"/>
                    <a:pt x="320" y="0"/>
                    <a:pt x="320" y="0"/>
                  </a:cubicBezTo>
                  <a:lnTo>
                    <a:pt x="0" y="0"/>
                  </a:lnTo>
                  <a:close/>
                  <a:moveTo>
                    <a:pt x="300" y="200"/>
                  </a:moveTo>
                  <a:cubicBezTo>
                    <a:pt x="258" y="200"/>
                    <a:pt x="258" y="200"/>
                    <a:pt x="258" y="200"/>
                  </a:cubicBezTo>
                  <a:cubicBezTo>
                    <a:pt x="259" y="197"/>
                    <a:pt x="260" y="194"/>
                    <a:pt x="260" y="190"/>
                  </a:cubicBezTo>
                  <a:cubicBezTo>
                    <a:pt x="260" y="173"/>
                    <a:pt x="247" y="160"/>
                    <a:pt x="230" y="160"/>
                  </a:cubicBezTo>
                  <a:cubicBezTo>
                    <a:pt x="213" y="160"/>
                    <a:pt x="200" y="173"/>
                    <a:pt x="200" y="190"/>
                  </a:cubicBezTo>
                  <a:cubicBezTo>
                    <a:pt x="200" y="194"/>
                    <a:pt x="201" y="197"/>
                    <a:pt x="202" y="200"/>
                  </a:cubicBezTo>
                  <a:cubicBezTo>
                    <a:pt x="118" y="200"/>
                    <a:pt x="118" y="200"/>
                    <a:pt x="118" y="200"/>
                  </a:cubicBezTo>
                  <a:cubicBezTo>
                    <a:pt x="119" y="197"/>
                    <a:pt x="120" y="194"/>
                    <a:pt x="120" y="190"/>
                  </a:cubicBezTo>
                  <a:cubicBezTo>
                    <a:pt x="120" y="173"/>
                    <a:pt x="107" y="160"/>
                    <a:pt x="90" y="160"/>
                  </a:cubicBezTo>
                  <a:cubicBezTo>
                    <a:pt x="73" y="160"/>
                    <a:pt x="60" y="173"/>
                    <a:pt x="60" y="190"/>
                  </a:cubicBezTo>
                  <a:cubicBezTo>
                    <a:pt x="60" y="194"/>
                    <a:pt x="61" y="197"/>
                    <a:pt x="62" y="200"/>
                  </a:cubicBezTo>
                  <a:cubicBezTo>
                    <a:pt x="20" y="200"/>
                    <a:pt x="20" y="200"/>
                    <a:pt x="20" y="200"/>
                  </a:cubicBezTo>
                  <a:cubicBezTo>
                    <a:pt x="20" y="20"/>
                    <a:pt x="20" y="20"/>
                    <a:pt x="20" y="20"/>
                  </a:cubicBezTo>
                  <a:cubicBezTo>
                    <a:pt x="300" y="20"/>
                    <a:pt x="300" y="20"/>
                    <a:pt x="300" y="20"/>
                  </a:cubicBezTo>
                  <a:lnTo>
                    <a:pt x="300"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grpSp>
        <p:nvGrpSpPr>
          <p:cNvPr id="257" name="Group 256"/>
          <p:cNvGrpSpPr/>
          <p:nvPr/>
        </p:nvGrpSpPr>
        <p:grpSpPr>
          <a:xfrm>
            <a:off x="4299162" y="8684474"/>
            <a:ext cx="596965" cy="339716"/>
            <a:chOff x="6350" y="1588"/>
            <a:chExt cx="1931988" cy="1330325"/>
          </a:xfrm>
          <a:solidFill>
            <a:schemeClr val="tx2"/>
          </a:solidFill>
        </p:grpSpPr>
        <p:sp>
          <p:nvSpPr>
            <p:cNvPr id="258" name="Freeform 18"/>
            <p:cNvSpPr>
              <a:spLocks/>
            </p:cNvSpPr>
            <p:nvPr/>
          </p:nvSpPr>
          <p:spPr bwMode="auto">
            <a:xfrm>
              <a:off x="6350" y="1588"/>
              <a:ext cx="1327150" cy="1330325"/>
            </a:xfrm>
            <a:custGeom>
              <a:avLst/>
              <a:gdLst>
                <a:gd name="T0" fmla="*/ 320 w 352"/>
                <a:gd name="T1" fmla="*/ 0 h 352"/>
                <a:gd name="T2" fmla="*/ 32 w 352"/>
                <a:gd name="T3" fmla="*/ 0 h 352"/>
                <a:gd name="T4" fmla="*/ 0 w 352"/>
                <a:gd name="T5" fmla="*/ 32 h 352"/>
                <a:gd name="T6" fmla="*/ 0 w 352"/>
                <a:gd name="T7" fmla="*/ 320 h 352"/>
                <a:gd name="T8" fmla="*/ 32 w 352"/>
                <a:gd name="T9" fmla="*/ 352 h 352"/>
                <a:gd name="T10" fmla="*/ 320 w 352"/>
                <a:gd name="T11" fmla="*/ 352 h 352"/>
                <a:gd name="T12" fmla="*/ 352 w 352"/>
                <a:gd name="T13" fmla="*/ 320 h 352"/>
                <a:gd name="T14" fmla="*/ 352 w 352"/>
                <a:gd name="T15" fmla="*/ 32 h 352"/>
                <a:gd name="T16" fmla="*/ 320 w 352"/>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352">
                  <a:moveTo>
                    <a:pt x="320" y="0"/>
                  </a:moveTo>
                  <a:cubicBezTo>
                    <a:pt x="32" y="0"/>
                    <a:pt x="32" y="0"/>
                    <a:pt x="32" y="0"/>
                  </a:cubicBezTo>
                  <a:cubicBezTo>
                    <a:pt x="14" y="0"/>
                    <a:pt x="0" y="14"/>
                    <a:pt x="0" y="32"/>
                  </a:cubicBezTo>
                  <a:cubicBezTo>
                    <a:pt x="0" y="320"/>
                    <a:pt x="0" y="320"/>
                    <a:pt x="0" y="320"/>
                  </a:cubicBezTo>
                  <a:cubicBezTo>
                    <a:pt x="0" y="338"/>
                    <a:pt x="14" y="352"/>
                    <a:pt x="32" y="352"/>
                  </a:cubicBezTo>
                  <a:cubicBezTo>
                    <a:pt x="320" y="352"/>
                    <a:pt x="320" y="352"/>
                    <a:pt x="320" y="352"/>
                  </a:cubicBezTo>
                  <a:cubicBezTo>
                    <a:pt x="338" y="352"/>
                    <a:pt x="352" y="338"/>
                    <a:pt x="352" y="320"/>
                  </a:cubicBezTo>
                  <a:cubicBezTo>
                    <a:pt x="352" y="32"/>
                    <a:pt x="352" y="32"/>
                    <a:pt x="352" y="32"/>
                  </a:cubicBezTo>
                  <a:cubicBezTo>
                    <a:pt x="352" y="14"/>
                    <a:pt x="338" y="0"/>
                    <a:pt x="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59" name="Freeform 19"/>
            <p:cNvSpPr>
              <a:spLocks/>
            </p:cNvSpPr>
            <p:nvPr/>
          </p:nvSpPr>
          <p:spPr bwMode="auto">
            <a:xfrm>
              <a:off x="1454150" y="176213"/>
              <a:ext cx="484188" cy="977900"/>
            </a:xfrm>
            <a:custGeom>
              <a:avLst/>
              <a:gdLst>
                <a:gd name="T0" fmla="*/ 101 w 128"/>
                <a:gd name="T1" fmla="*/ 9 h 259"/>
                <a:gd name="T2" fmla="*/ 42 w 128"/>
                <a:gd name="T3" fmla="*/ 44 h 259"/>
                <a:gd name="T4" fmla="*/ 0 w 128"/>
                <a:gd name="T5" fmla="*/ 69 h 259"/>
                <a:gd name="T6" fmla="*/ 0 w 128"/>
                <a:gd name="T7" fmla="*/ 189 h 259"/>
                <a:gd name="T8" fmla="*/ 42 w 128"/>
                <a:gd name="T9" fmla="*/ 214 h 259"/>
                <a:gd name="T10" fmla="*/ 101 w 128"/>
                <a:gd name="T11" fmla="*/ 250 h 259"/>
                <a:gd name="T12" fmla="*/ 128 w 128"/>
                <a:gd name="T13" fmla="*/ 234 h 259"/>
                <a:gd name="T14" fmla="*/ 128 w 128"/>
                <a:gd name="T15" fmla="*/ 25 h 259"/>
                <a:gd name="T16" fmla="*/ 101 w 128"/>
                <a:gd name="T17" fmla="*/ 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59">
                  <a:moveTo>
                    <a:pt x="101" y="9"/>
                  </a:moveTo>
                  <a:cubicBezTo>
                    <a:pt x="42" y="44"/>
                    <a:pt x="42" y="44"/>
                    <a:pt x="42" y="44"/>
                  </a:cubicBezTo>
                  <a:cubicBezTo>
                    <a:pt x="29" y="52"/>
                    <a:pt x="13" y="62"/>
                    <a:pt x="0" y="69"/>
                  </a:cubicBezTo>
                  <a:cubicBezTo>
                    <a:pt x="0" y="189"/>
                    <a:pt x="0" y="189"/>
                    <a:pt x="0" y="189"/>
                  </a:cubicBezTo>
                  <a:cubicBezTo>
                    <a:pt x="13" y="197"/>
                    <a:pt x="29" y="207"/>
                    <a:pt x="42" y="214"/>
                  </a:cubicBezTo>
                  <a:cubicBezTo>
                    <a:pt x="101" y="250"/>
                    <a:pt x="101" y="250"/>
                    <a:pt x="101" y="250"/>
                  </a:cubicBezTo>
                  <a:cubicBezTo>
                    <a:pt x="116" y="259"/>
                    <a:pt x="128" y="252"/>
                    <a:pt x="128" y="234"/>
                  </a:cubicBezTo>
                  <a:cubicBezTo>
                    <a:pt x="128" y="25"/>
                    <a:pt x="128" y="25"/>
                    <a:pt x="128" y="25"/>
                  </a:cubicBezTo>
                  <a:cubicBezTo>
                    <a:pt x="128" y="7"/>
                    <a:pt x="116" y="0"/>
                    <a:pt x="10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grpSp>
        <p:nvGrpSpPr>
          <p:cNvPr id="260" name="Group 259"/>
          <p:cNvGrpSpPr/>
          <p:nvPr/>
        </p:nvGrpSpPr>
        <p:grpSpPr>
          <a:xfrm>
            <a:off x="5532932" y="8633147"/>
            <a:ext cx="513860" cy="547841"/>
            <a:chOff x="1588" y="1588"/>
            <a:chExt cx="984250" cy="1049337"/>
          </a:xfrm>
          <a:solidFill>
            <a:schemeClr val="tx2"/>
          </a:solidFill>
        </p:grpSpPr>
        <p:sp>
          <p:nvSpPr>
            <p:cNvPr id="261" name="Freeform 23"/>
            <p:cNvSpPr>
              <a:spLocks noEditPoints="1"/>
            </p:cNvSpPr>
            <p:nvPr/>
          </p:nvSpPr>
          <p:spPr bwMode="auto">
            <a:xfrm>
              <a:off x="592138" y="395288"/>
              <a:ext cx="393700" cy="655637"/>
            </a:xfrm>
            <a:custGeom>
              <a:avLst/>
              <a:gdLst>
                <a:gd name="T0" fmla="*/ 52 w 104"/>
                <a:gd name="T1" fmla="*/ 0 h 173"/>
                <a:gd name="T2" fmla="*/ 0 w 104"/>
                <a:gd name="T3" fmla="*/ 52 h 173"/>
                <a:gd name="T4" fmla="*/ 17 w 104"/>
                <a:gd name="T5" fmla="*/ 90 h 173"/>
                <a:gd name="T6" fmla="*/ 17 w 104"/>
                <a:gd name="T7" fmla="*/ 173 h 173"/>
                <a:gd name="T8" fmla="*/ 52 w 104"/>
                <a:gd name="T9" fmla="*/ 139 h 173"/>
                <a:gd name="T10" fmla="*/ 87 w 104"/>
                <a:gd name="T11" fmla="*/ 173 h 173"/>
                <a:gd name="T12" fmla="*/ 87 w 104"/>
                <a:gd name="T13" fmla="*/ 90 h 173"/>
                <a:gd name="T14" fmla="*/ 104 w 104"/>
                <a:gd name="T15" fmla="*/ 52 h 173"/>
                <a:gd name="T16" fmla="*/ 52 w 104"/>
                <a:gd name="T17" fmla="*/ 0 h 173"/>
                <a:gd name="T18" fmla="*/ 52 w 104"/>
                <a:gd name="T19" fmla="*/ 87 h 173"/>
                <a:gd name="T20" fmla="*/ 17 w 104"/>
                <a:gd name="T21" fmla="*/ 52 h 173"/>
                <a:gd name="T22" fmla="*/ 52 w 104"/>
                <a:gd name="T23" fmla="*/ 17 h 173"/>
                <a:gd name="T24" fmla="*/ 87 w 104"/>
                <a:gd name="T25" fmla="*/ 52 h 173"/>
                <a:gd name="T26" fmla="*/ 52 w 104"/>
                <a:gd name="T27"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73">
                  <a:moveTo>
                    <a:pt x="52" y="0"/>
                  </a:moveTo>
                  <a:cubicBezTo>
                    <a:pt x="23" y="0"/>
                    <a:pt x="0" y="23"/>
                    <a:pt x="0" y="52"/>
                  </a:cubicBezTo>
                  <a:cubicBezTo>
                    <a:pt x="0" y="67"/>
                    <a:pt x="7" y="81"/>
                    <a:pt x="17" y="90"/>
                  </a:cubicBezTo>
                  <a:cubicBezTo>
                    <a:pt x="17" y="173"/>
                    <a:pt x="17" y="173"/>
                    <a:pt x="17" y="173"/>
                  </a:cubicBezTo>
                  <a:cubicBezTo>
                    <a:pt x="52" y="139"/>
                    <a:pt x="52" y="139"/>
                    <a:pt x="52" y="139"/>
                  </a:cubicBezTo>
                  <a:cubicBezTo>
                    <a:pt x="87" y="173"/>
                    <a:pt x="87" y="173"/>
                    <a:pt x="87" y="173"/>
                  </a:cubicBezTo>
                  <a:cubicBezTo>
                    <a:pt x="87" y="90"/>
                    <a:pt x="87" y="90"/>
                    <a:pt x="87" y="90"/>
                  </a:cubicBezTo>
                  <a:cubicBezTo>
                    <a:pt x="97" y="81"/>
                    <a:pt x="104" y="67"/>
                    <a:pt x="104" y="52"/>
                  </a:cubicBezTo>
                  <a:cubicBezTo>
                    <a:pt x="104" y="23"/>
                    <a:pt x="81" y="0"/>
                    <a:pt x="52" y="0"/>
                  </a:cubicBezTo>
                  <a:close/>
                  <a:moveTo>
                    <a:pt x="52" y="87"/>
                  </a:moveTo>
                  <a:cubicBezTo>
                    <a:pt x="33" y="87"/>
                    <a:pt x="17" y="71"/>
                    <a:pt x="17" y="52"/>
                  </a:cubicBezTo>
                  <a:cubicBezTo>
                    <a:pt x="17" y="33"/>
                    <a:pt x="33" y="17"/>
                    <a:pt x="52" y="17"/>
                  </a:cubicBezTo>
                  <a:cubicBezTo>
                    <a:pt x="71" y="17"/>
                    <a:pt x="87" y="33"/>
                    <a:pt x="87" y="52"/>
                  </a:cubicBezTo>
                  <a:cubicBezTo>
                    <a:pt x="87" y="71"/>
                    <a:pt x="71" y="87"/>
                    <a:pt x="5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62" name="Freeform 24"/>
            <p:cNvSpPr>
              <a:spLocks/>
            </p:cNvSpPr>
            <p:nvPr/>
          </p:nvSpPr>
          <p:spPr bwMode="auto">
            <a:xfrm>
              <a:off x="1588" y="1588"/>
              <a:ext cx="852488" cy="1049337"/>
            </a:xfrm>
            <a:custGeom>
              <a:avLst/>
              <a:gdLst>
                <a:gd name="T0" fmla="*/ 277 w 537"/>
                <a:gd name="T1" fmla="*/ 580 h 661"/>
                <a:gd name="T2" fmla="*/ 83 w 537"/>
                <a:gd name="T3" fmla="*/ 580 h 661"/>
                <a:gd name="T4" fmla="*/ 83 w 537"/>
                <a:gd name="T5" fmla="*/ 84 h 661"/>
                <a:gd name="T6" fmla="*/ 312 w 537"/>
                <a:gd name="T7" fmla="*/ 84 h 661"/>
                <a:gd name="T8" fmla="*/ 437 w 537"/>
                <a:gd name="T9" fmla="*/ 208 h 661"/>
                <a:gd name="T10" fmla="*/ 537 w 537"/>
                <a:gd name="T11" fmla="*/ 208 h 661"/>
                <a:gd name="T12" fmla="*/ 537 w 537"/>
                <a:gd name="T13" fmla="*/ 189 h 661"/>
                <a:gd name="T14" fmla="*/ 348 w 537"/>
                <a:gd name="T15" fmla="*/ 0 h 661"/>
                <a:gd name="T16" fmla="*/ 0 w 537"/>
                <a:gd name="T17" fmla="*/ 0 h 661"/>
                <a:gd name="T18" fmla="*/ 0 w 537"/>
                <a:gd name="T19" fmla="*/ 661 h 661"/>
                <a:gd name="T20" fmla="*/ 355 w 537"/>
                <a:gd name="T21" fmla="*/ 661 h 661"/>
                <a:gd name="T22" fmla="*/ 279 w 537"/>
                <a:gd name="T23" fmla="*/ 580 h 661"/>
                <a:gd name="T24" fmla="*/ 277 w 537"/>
                <a:gd name="T25" fmla="*/ 58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7" h="661">
                  <a:moveTo>
                    <a:pt x="277" y="580"/>
                  </a:moveTo>
                  <a:lnTo>
                    <a:pt x="83" y="580"/>
                  </a:lnTo>
                  <a:lnTo>
                    <a:pt x="83" y="84"/>
                  </a:lnTo>
                  <a:lnTo>
                    <a:pt x="312" y="84"/>
                  </a:lnTo>
                  <a:lnTo>
                    <a:pt x="437" y="208"/>
                  </a:lnTo>
                  <a:lnTo>
                    <a:pt x="537" y="208"/>
                  </a:lnTo>
                  <a:lnTo>
                    <a:pt x="537" y="189"/>
                  </a:lnTo>
                  <a:lnTo>
                    <a:pt x="348" y="0"/>
                  </a:lnTo>
                  <a:lnTo>
                    <a:pt x="0" y="0"/>
                  </a:lnTo>
                  <a:lnTo>
                    <a:pt x="0" y="661"/>
                  </a:lnTo>
                  <a:lnTo>
                    <a:pt x="355" y="661"/>
                  </a:lnTo>
                  <a:lnTo>
                    <a:pt x="279" y="580"/>
                  </a:lnTo>
                  <a:lnTo>
                    <a:pt x="277" y="5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63" name="Rectangle 25"/>
            <p:cNvSpPr>
              <a:spLocks noChangeArrowheads="1"/>
            </p:cNvSpPr>
            <p:nvPr/>
          </p:nvSpPr>
          <p:spPr bwMode="auto">
            <a:xfrm>
              <a:off x="198438" y="331788"/>
              <a:ext cx="33020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64" name="Rectangle 26"/>
            <p:cNvSpPr>
              <a:spLocks noChangeArrowheads="1"/>
            </p:cNvSpPr>
            <p:nvPr/>
          </p:nvSpPr>
          <p:spPr bwMode="auto">
            <a:xfrm>
              <a:off x="198438" y="460375"/>
              <a:ext cx="330200" cy="682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65" name="Rectangle 27"/>
            <p:cNvSpPr>
              <a:spLocks noChangeArrowheads="1"/>
            </p:cNvSpPr>
            <p:nvPr/>
          </p:nvSpPr>
          <p:spPr bwMode="auto">
            <a:xfrm>
              <a:off x="198438" y="592138"/>
              <a:ext cx="330200"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grpSp>
        <p:nvGrpSpPr>
          <p:cNvPr id="266" name="Group 265"/>
          <p:cNvGrpSpPr/>
          <p:nvPr/>
        </p:nvGrpSpPr>
        <p:grpSpPr>
          <a:xfrm>
            <a:off x="6688791" y="8648169"/>
            <a:ext cx="535740" cy="509772"/>
            <a:chOff x="1588" y="4763"/>
            <a:chExt cx="6746875" cy="6419850"/>
          </a:xfrm>
          <a:solidFill>
            <a:schemeClr val="tx2"/>
          </a:solidFill>
        </p:grpSpPr>
        <p:sp>
          <p:nvSpPr>
            <p:cNvPr id="267" name="Freeform 5"/>
            <p:cNvSpPr>
              <a:spLocks noEditPoints="1"/>
            </p:cNvSpPr>
            <p:nvPr/>
          </p:nvSpPr>
          <p:spPr bwMode="auto">
            <a:xfrm>
              <a:off x="1588" y="4763"/>
              <a:ext cx="6746875" cy="6419850"/>
            </a:xfrm>
            <a:custGeom>
              <a:avLst/>
              <a:gdLst>
                <a:gd name="T0" fmla="*/ 1645 w 1796"/>
                <a:gd name="T1" fmla="*/ 0 h 1709"/>
                <a:gd name="T2" fmla="*/ 151 w 1796"/>
                <a:gd name="T3" fmla="*/ 0 h 1709"/>
                <a:gd name="T4" fmla="*/ 0 w 1796"/>
                <a:gd name="T5" fmla="*/ 151 h 1709"/>
                <a:gd name="T6" fmla="*/ 0 w 1796"/>
                <a:gd name="T7" fmla="*/ 1307 h 1709"/>
                <a:gd name="T8" fmla="*/ 151 w 1796"/>
                <a:gd name="T9" fmla="*/ 1458 h 1709"/>
                <a:gd name="T10" fmla="*/ 606 w 1796"/>
                <a:gd name="T11" fmla="*/ 1458 h 1709"/>
                <a:gd name="T12" fmla="*/ 526 w 1796"/>
                <a:gd name="T13" fmla="*/ 1545 h 1709"/>
                <a:gd name="T14" fmla="*/ 483 w 1796"/>
                <a:gd name="T15" fmla="*/ 1590 h 1709"/>
                <a:gd name="T16" fmla="*/ 479 w 1796"/>
                <a:gd name="T17" fmla="*/ 1659 h 1709"/>
                <a:gd name="T18" fmla="*/ 593 w 1796"/>
                <a:gd name="T19" fmla="*/ 1709 h 1709"/>
                <a:gd name="T20" fmla="*/ 1203 w 1796"/>
                <a:gd name="T21" fmla="*/ 1709 h 1709"/>
                <a:gd name="T22" fmla="*/ 1316 w 1796"/>
                <a:gd name="T23" fmla="*/ 1659 h 1709"/>
                <a:gd name="T24" fmla="*/ 1312 w 1796"/>
                <a:gd name="T25" fmla="*/ 1590 h 1709"/>
                <a:gd name="T26" fmla="*/ 1270 w 1796"/>
                <a:gd name="T27" fmla="*/ 1545 h 1709"/>
                <a:gd name="T28" fmla="*/ 1190 w 1796"/>
                <a:gd name="T29" fmla="*/ 1458 h 1709"/>
                <a:gd name="T30" fmla="*/ 1645 w 1796"/>
                <a:gd name="T31" fmla="*/ 1458 h 1709"/>
                <a:gd name="T32" fmla="*/ 1796 w 1796"/>
                <a:gd name="T33" fmla="*/ 1307 h 1709"/>
                <a:gd name="T34" fmla="*/ 1796 w 1796"/>
                <a:gd name="T35" fmla="*/ 151 h 1709"/>
                <a:gd name="T36" fmla="*/ 1645 w 1796"/>
                <a:gd name="T37" fmla="*/ 0 h 1709"/>
                <a:gd name="T38" fmla="*/ 1231 w 1796"/>
                <a:gd name="T39" fmla="*/ 1585 h 1709"/>
                <a:gd name="T40" fmla="*/ 1267 w 1796"/>
                <a:gd name="T41" fmla="*/ 1622 h 1709"/>
                <a:gd name="T42" fmla="*/ 1265 w 1796"/>
                <a:gd name="T43" fmla="*/ 1635 h 1709"/>
                <a:gd name="T44" fmla="*/ 1203 w 1796"/>
                <a:gd name="T45" fmla="*/ 1653 h 1709"/>
                <a:gd name="T46" fmla="*/ 593 w 1796"/>
                <a:gd name="T47" fmla="*/ 1653 h 1709"/>
                <a:gd name="T48" fmla="*/ 530 w 1796"/>
                <a:gd name="T49" fmla="*/ 1635 h 1709"/>
                <a:gd name="T50" fmla="*/ 528 w 1796"/>
                <a:gd name="T51" fmla="*/ 1623 h 1709"/>
                <a:gd name="T52" fmla="*/ 528 w 1796"/>
                <a:gd name="T53" fmla="*/ 1623 h 1709"/>
                <a:gd name="T54" fmla="*/ 565 w 1796"/>
                <a:gd name="T55" fmla="*/ 1585 h 1709"/>
                <a:gd name="T56" fmla="*/ 672 w 1796"/>
                <a:gd name="T57" fmla="*/ 1458 h 1709"/>
                <a:gd name="T58" fmla="*/ 1124 w 1796"/>
                <a:gd name="T59" fmla="*/ 1458 h 1709"/>
                <a:gd name="T60" fmla="*/ 1231 w 1796"/>
                <a:gd name="T61" fmla="*/ 1585 h 1709"/>
                <a:gd name="T62" fmla="*/ 1684 w 1796"/>
                <a:gd name="T63" fmla="*/ 1307 h 1709"/>
                <a:gd name="T64" fmla="*/ 1645 w 1796"/>
                <a:gd name="T65" fmla="*/ 1346 h 1709"/>
                <a:gd name="T66" fmla="*/ 151 w 1796"/>
                <a:gd name="T67" fmla="*/ 1346 h 1709"/>
                <a:gd name="T68" fmla="*/ 112 w 1796"/>
                <a:gd name="T69" fmla="*/ 1307 h 1709"/>
                <a:gd name="T70" fmla="*/ 112 w 1796"/>
                <a:gd name="T71" fmla="*/ 151 h 1709"/>
                <a:gd name="T72" fmla="*/ 151 w 1796"/>
                <a:gd name="T73" fmla="*/ 112 h 1709"/>
                <a:gd name="T74" fmla="*/ 1645 w 1796"/>
                <a:gd name="T75" fmla="*/ 112 h 1709"/>
                <a:gd name="T76" fmla="*/ 1684 w 1796"/>
                <a:gd name="T77" fmla="*/ 151 h 1709"/>
                <a:gd name="T78" fmla="*/ 1684 w 1796"/>
                <a:gd name="T79" fmla="*/ 1307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96" h="1709">
                  <a:moveTo>
                    <a:pt x="1645" y="0"/>
                  </a:moveTo>
                  <a:cubicBezTo>
                    <a:pt x="151" y="0"/>
                    <a:pt x="151" y="0"/>
                    <a:pt x="151" y="0"/>
                  </a:cubicBezTo>
                  <a:cubicBezTo>
                    <a:pt x="68" y="0"/>
                    <a:pt x="0" y="67"/>
                    <a:pt x="0" y="151"/>
                  </a:cubicBezTo>
                  <a:cubicBezTo>
                    <a:pt x="0" y="1307"/>
                    <a:pt x="0" y="1307"/>
                    <a:pt x="0" y="1307"/>
                  </a:cubicBezTo>
                  <a:cubicBezTo>
                    <a:pt x="0" y="1390"/>
                    <a:pt x="68" y="1458"/>
                    <a:pt x="151" y="1458"/>
                  </a:cubicBezTo>
                  <a:cubicBezTo>
                    <a:pt x="606" y="1458"/>
                    <a:pt x="606" y="1458"/>
                    <a:pt x="606" y="1458"/>
                  </a:cubicBezTo>
                  <a:cubicBezTo>
                    <a:pt x="582" y="1488"/>
                    <a:pt x="544" y="1527"/>
                    <a:pt x="526" y="1545"/>
                  </a:cubicBezTo>
                  <a:cubicBezTo>
                    <a:pt x="506" y="1564"/>
                    <a:pt x="491" y="1579"/>
                    <a:pt x="483" y="1590"/>
                  </a:cubicBezTo>
                  <a:cubicBezTo>
                    <a:pt x="472" y="1605"/>
                    <a:pt x="467" y="1634"/>
                    <a:pt x="479" y="1659"/>
                  </a:cubicBezTo>
                  <a:cubicBezTo>
                    <a:pt x="491" y="1682"/>
                    <a:pt x="520" y="1709"/>
                    <a:pt x="593" y="1709"/>
                  </a:cubicBezTo>
                  <a:cubicBezTo>
                    <a:pt x="1203" y="1709"/>
                    <a:pt x="1203" y="1709"/>
                    <a:pt x="1203" y="1709"/>
                  </a:cubicBezTo>
                  <a:cubicBezTo>
                    <a:pt x="1276" y="1709"/>
                    <a:pt x="1305" y="1682"/>
                    <a:pt x="1316" y="1659"/>
                  </a:cubicBezTo>
                  <a:cubicBezTo>
                    <a:pt x="1329" y="1634"/>
                    <a:pt x="1324" y="1605"/>
                    <a:pt x="1312" y="1590"/>
                  </a:cubicBezTo>
                  <a:cubicBezTo>
                    <a:pt x="1304" y="1579"/>
                    <a:pt x="1289" y="1564"/>
                    <a:pt x="1270" y="1545"/>
                  </a:cubicBezTo>
                  <a:cubicBezTo>
                    <a:pt x="1252" y="1527"/>
                    <a:pt x="1213" y="1488"/>
                    <a:pt x="1190" y="1458"/>
                  </a:cubicBezTo>
                  <a:cubicBezTo>
                    <a:pt x="1645" y="1458"/>
                    <a:pt x="1645" y="1458"/>
                    <a:pt x="1645" y="1458"/>
                  </a:cubicBezTo>
                  <a:cubicBezTo>
                    <a:pt x="1728" y="1458"/>
                    <a:pt x="1796" y="1390"/>
                    <a:pt x="1796" y="1307"/>
                  </a:cubicBezTo>
                  <a:cubicBezTo>
                    <a:pt x="1796" y="151"/>
                    <a:pt x="1796" y="151"/>
                    <a:pt x="1796" y="151"/>
                  </a:cubicBezTo>
                  <a:cubicBezTo>
                    <a:pt x="1796" y="67"/>
                    <a:pt x="1728" y="0"/>
                    <a:pt x="1645" y="0"/>
                  </a:cubicBezTo>
                  <a:close/>
                  <a:moveTo>
                    <a:pt x="1231" y="1585"/>
                  </a:moveTo>
                  <a:cubicBezTo>
                    <a:pt x="1247" y="1601"/>
                    <a:pt x="1262" y="1616"/>
                    <a:pt x="1267" y="1622"/>
                  </a:cubicBezTo>
                  <a:cubicBezTo>
                    <a:pt x="1267" y="1622"/>
                    <a:pt x="1269" y="1629"/>
                    <a:pt x="1265" y="1635"/>
                  </a:cubicBezTo>
                  <a:cubicBezTo>
                    <a:pt x="1258" y="1646"/>
                    <a:pt x="1235" y="1653"/>
                    <a:pt x="1203" y="1653"/>
                  </a:cubicBezTo>
                  <a:cubicBezTo>
                    <a:pt x="593" y="1653"/>
                    <a:pt x="593" y="1653"/>
                    <a:pt x="593" y="1653"/>
                  </a:cubicBezTo>
                  <a:cubicBezTo>
                    <a:pt x="561" y="1653"/>
                    <a:pt x="538" y="1646"/>
                    <a:pt x="530" y="1635"/>
                  </a:cubicBezTo>
                  <a:cubicBezTo>
                    <a:pt x="527" y="1629"/>
                    <a:pt x="528" y="1623"/>
                    <a:pt x="528" y="1623"/>
                  </a:cubicBezTo>
                  <a:cubicBezTo>
                    <a:pt x="528" y="1623"/>
                    <a:pt x="528" y="1623"/>
                    <a:pt x="528" y="1623"/>
                  </a:cubicBezTo>
                  <a:cubicBezTo>
                    <a:pt x="534" y="1616"/>
                    <a:pt x="549" y="1601"/>
                    <a:pt x="565" y="1585"/>
                  </a:cubicBezTo>
                  <a:cubicBezTo>
                    <a:pt x="614" y="1536"/>
                    <a:pt x="654" y="1494"/>
                    <a:pt x="672" y="1458"/>
                  </a:cubicBezTo>
                  <a:cubicBezTo>
                    <a:pt x="1124" y="1458"/>
                    <a:pt x="1124" y="1458"/>
                    <a:pt x="1124" y="1458"/>
                  </a:cubicBezTo>
                  <a:cubicBezTo>
                    <a:pt x="1142" y="1494"/>
                    <a:pt x="1182" y="1536"/>
                    <a:pt x="1231" y="1585"/>
                  </a:cubicBezTo>
                  <a:close/>
                  <a:moveTo>
                    <a:pt x="1684" y="1307"/>
                  </a:moveTo>
                  <a:cubicBezTo>
                    <a:pt x="1684" y="1328"/>
                    <a:pt x="1666" y="1346"/>
                    <a:pt x="1645" y="1346"/>
                  </a:cubicBezTo>
                  <a:cubicBezTo>
                    <a:pt x="151" y="1346"/>
                    <a:pt x="151" y="1346"/>
                    <a:pt x="151" y="1346"/>
                  </a:cubicBezTo>
                  <a:cubicBezTo>
                    <a:pt x="129" y="1346"/>
                    <a:pt x="112" y="1328"/>
                    <a:pt x="112" y="1307"/>
                  </a:cubicBezTo>
                  <a:cubicBezTo>
                    <a:pt x="112" y="151"/>
                    <a:pt x="112" y="151"/>
                    <a:pt x="112" y="151"/>
                  </a:cubicBezTo>
                  <a:cubicBezTo>
                    <a:pt x="112" y="129"/>
                    <a:pt x="129" y="112"/>
                    <a:pt x="151" y="112"/>
                  </a:cubicBezTo>
                  <a:cubicBezTo>
                    <a:pt x="1645" y="112"/>
                    <a:pt x="1645" y="112"/>
                    <a:pt x="1645" y="112"/>
                  </a:cubicBezTo>
                  <a:cubicBezTo>
                    <a:pt x="1666" y="112"/>
                    <a:pt x="1684" y="129"/>
                    <a:pt x="1684" y="151"/>
                  </a:cubicBezTo>
                  <a:lnTo>
                    <a:pt x="1684" y="1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68" name="Freeform 6"/>
            <p:cNvSpPr>
              <a:spLocks noEditPoints="1"/>
            </p:cNvSpPr>
            <p:nvPr/>
          </p:nvSpPr>
          <p:spPr bwMode="auto">
            <a:xfrm>
              <a:off x="842963" y="846138"/>
              <a:ext cx="5064125" cy="3376613"/>
            </a:xfrm>
            <a:custGeom>
              <a:avLst/>
              <a:gdLst>
                <a:gd name="T0" fmla="*/ 1252 w 1348"/>
                <a:gd name="T1" fmla="*/ 0 h 899"/>
                <a:gd name="T2" fmla="*/ 96 w 1348"/>
                <a:gd name="T3" fmla="*/ 0 h 899"/>
                <a:gd name="T4" fmla="*/ 0 w 1348"/>
                <a:gd name="T5" fmla="*/ 95 h 899"/>
                <a:gd name="T6" fmla="*/ 0 w 1348"/>
                <a:gd name="T7" fmla="*/ 803 h 899"/>
                <a:gd name="T8" fmla="*/ 96 w 1348"/>
                <a:gd name="T9" fmla="*/ 899 h 899"/>
                <a:gd name="T10" fmla="*/ 1252 w 1348"/>
                <a:gd name="T11" fmla="*/ 899 h 899"/>
                <a:gd name="T12" fmla="*/ 1348 w 1348"/>
                <a:gd name="T13" fmla="*/ 803 h 899"/>
                <a:gd name="T14" fmla="*/ 1348 w 1348"/>
                <a:gd name="T15" fmla="*/ 95 h 899"/>
                <a:gd name="T16" fmla="*/ 1252 w 1348"/>
                <a:gd name="T17" fmla="*/ 0 h 899"/>
                <a:gd name="T18" fmla="*/ 1291 w 1348"/>
                <a:gd name="T19" fmla="*/ 803 h 899"/>
                <a:gd name="T20" fmla="*/ 1252 w 1348"/>
                <a:gd name="T21" fmla="*/ 843 h 899"/>
                <a:gd name="T22" fmla="*/ 96 w 1348"/>
                <a:gd name="T23" fmla="*/ 843 h 899"/>
                <a:gd name="T24" fmla="*/ 56 w 1348"/>
                <a:gd name="T25" fmla="*/ 803 h 899"/>
                <a:gd name="T26" fmla="*/ 56 w 1348"/>
                <a:gd name="T27" fmla="*/ 95 h 899"/>
                <a:gd name="T28" fmla="*/ 96 w 1348"/>
                <a:gd name="T29" fmla="*/ 56 h 899"/>
                <a:gd name="T30" fmla="*/ 1252 w 1348"/>
                <a:gd name="T31" fmla="*/ 56 h 899"/>
                <a:gd name="T32" fmla="*/ 1291 w 1348"/>
                <a:gd name="T33" fmla="*/ 95 h 899"/>
                <a:gd name="T34" fmla="*/ 1291 w 1348"/>
                <a:gd name="T35" fmla="*/ 803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48" h="899">
                  <a:moveTo>
                    <a:pt x="1252" y="0"/>
                  </a:moveTo>
                  <a:cubicBezTo>
                    <a:pt x="96" y="0"/>
                    <a:pt x="96" y="0"/>
                    <a:pt x="96" y="0"/>
                  </a:cubicBezTo>
                  <a:cubicBezTo>
                    <a:pt x="43" y="0"/>
                    <a:pt x="0" y="43"/>
                    <a:pt x="0" y="95"/>
                  </a:cubicBezTo>
                  <a:cubicBezTo>
                    <a:pt x="0" y="803"/>
                    <a:pt x="0" y="803"/>
                    <a:pt x="0" y="803"/>
                  </a:cubicBezTo>
                  <a:cubicBezTo>
                    <a:pt x="0" y="856"/>
                    <a:pt x="43" y="899"/>
                    <a:pt x="96" y="899"/>
                  </a:cubicBezTo>
                  <a:cubicBezTo>
                    <a:pt x="1252" y="899"/>
                    <a:pt x="1252" y="899"/>
                    <a:pt x="1252" y="899"/>
                  </a:cubicBezTo>
                  <a:cubicBezTo>
                    <a:pt x="1305" y="899"/>
                    <a:pt x="1348" y="856"/>
                    <a:pt x="1348" y="803"/>
                  </a:cubicBezTo>
                  <a:cubicBezTo>
                    <a:pt x="1348" y="95"/>
                    <a:pt x="1348" y="95"/>
                    <a:pt x="1348" y="95"/>
                  </a:cubicBezTo>
                  <a:cubicBezTo>
                    <a:pt x="1348" y="43"/>
                    <a:pt x="1305" y="0"/>
                    <a:pt x="1252" y="0"/>
                  </a:cubicBezTo>
                  <a:close/>
                  <a:moveTo>
                    <a:pt x="1291" y="803"/>
                  </a:moveTo>
                  <a:cubicBezTo>
                    <a:pt x="1291" y="825"/>
                    <a:pt x="1274" y="843"/>
                    <a:pt x="1252" y="843"/>
                  </a:cubicBezTo>
                  <a:cubicBezTo>
                    <a:pt x="96" y="843"/>
                    <a:pt x="96" y="843"/>
                    <a:pt x="96" y="843"/>
                  </a:cubicBezTo>
                  <a:cubicBezTo>
                    <a:pt x="74" y="843"/>
                    <a:pt x="56" y="825"/>
                    <a:pt x="56" y="803"/>
                  </a:cubicBezTo>
                  <a:cubicBezTo>
                    <a:pt x="56" y="95"/>
                    <a:pt x="56" y="95"/>
                    <a:pt x="56" y="95"/>
                  </a:cubicBezTo>
                  <a:cubicBezTo>
                    <a:pt x="56" y="74"/>
                    <a:pt x="74" y="56"/>
                    <a:pt x="96" y="56"/>
                  </a:cubicBezTo>
                  <a:cubicBezTo>
                    <a:pt x="1252" y="56"/>
                    <a:pt x="1252" y="56"/>
                    <a:pt x="1252" y="56"/>
                  </a:cubicBezTo>
                  <a:cubicBezTo>
                    <a:pt x="1274" y="56"/>
                    <a:pt x="1291" y="74"/>
                    <a:pt x="1291" y="95"/>
                  </a:cubicBezTo>
                  <a:lnTo>
                    <a:pt x="1291" y="8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69" name="Freeform 7"/>
            <p:cNvSpPr>
              <a:spLocks noEditPoints="1"/>
            </p:cNvSpPr>
            <p:nvPr/>
          </p:nvSpPr>
          <p:spPr bwMode="auto">
            <a:xfrm>
              <a:off x="3059113" y="4321176"/>
              <a:ext cx="631825" cy="630238"/>
            </a:xfrm>
            <a:custGeom>
              <a:avLst/>
              <a:gdLst>
                <a:gd name="T0" fmla="*/ 84 w 168"/>
                <a:gd name="T1" fmla="*/ 0 h 168"/>
                <a:gd name="T2" fmla="*/ 0 w 168"/>
                <a:gd name="T3" fmla="*/ 84 h 168"/>
                <a:gd name="T4" fmla="*/ 84 w 168"/>
                <a:gd name="T5" fmla="*/ 168 h 168"/>
                <a:gd name="T6" fmla="*/ 168 w 168"/>
                <a:gd name="T7" fmla="*/ 84 h 168"/>
                <a:gd name="T8" fmla="*/ 84 w 168"/>
                <a:gd name="T9" fmla="*/ 0 h 168"/>
                <a:gd name="T10" fmla="*/ 84 w 168"/>
                <a:gd name="T11" fmla="*/ 112 h 168"/>
                <a:gd name="T12" fmla="*/ 56 w 168"/>
                <a:gd name="T13" fmla="*/ 84 h 168"/>
                <a:gd name="T14" fmla="*/ 84 w 168"/>
                <a:gd name="T15" fmla="*/ 56 h 168"/>
                <a:gd name="T16" fmla="*/ 112 w 168"/>
                <a:gd name="T17" fmla="*/ 84 h 168"/>
                <a:gd name="T18" fmla="*/ 84 w 168"/>
                <a:gd name="T19" fmla="*/ 11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0"/>
                  </a:moveTo>
                  <a:cubicBezTo>
                    <a:pt x="38" y="0"/>
                    <a:pt x="0" y="38"/>
                    <a:pt x="0" y="84"/>
                  </a:cubicBezTo>
                  <a:cubicBezTo>
                    <a:pt x="0" y="131"/>
                    <a:pt x="38" y="168"/>
                    <a:pt x="84" y="168"/>
                  </a:cubicBezTo>
                  <a:cubicBezTo>
                    <a:pt x="130" y="168"/>
                    <a:pt x="168" y="131"/>
                    <a:pt x="168" y="84"/>
                  </a:cubicBezTo>
                  <a:cubicBezTo>
                    <a:pt x="168" y="38"/>
                    <a:pt x="130" y="0"/>
                    <a:pt x="84" y="0"/>
                  </a:cubicBezTo>
                  <a:close/>
                  <a:moveTo>
                    <a:pt x="84" y="112"/>
                  </a:moveTo>
                  <a:cubicBezTo>
                    <a:pt x="68" y="112"/>
                    <a:pt x="56" y="100"/>
                    <a:pt x="56" y="84"/>
                  </a:cubicBezTo>
                  <a:cubicBezTo>
                    <a:pt x="56" y="69"/>
                    <a:pt x="68" y="56"/>
                    <a:pt x="84" y="56"/>
                  </a:cubicBezTo>
                  <a:cubicBezTo>
                    <a:pt x="99" y="56"/>
                    <a:pt x="112" y="69"/>
                    <a:pt x="112" y="84"/>
                  </a:cubicBezTo>
                  <a:cubicBezTo>
                    <a:pt x="112" y="100"/>
                    <a:pt x="99" y="112"/>
                    <a:pt x="84"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70" name="Freeform 8"/>
            <p:cNvSpPr>
              <a:spLocks/>
            </p:cNvSpPr>
            <p:nvPr/>
          </p:nvSpPr>
          <p:spPr bwMode="auto">
            <a:xfrm>
              <a:off x="2528888" y="2533651"/>
              <a:ext cx="628650" cy="1262063"/>
            </a:xfrm>
            <a:custGeom>
              <a:avLst/>
              <a:gdLst>
                <a:gd name="T0" fmla="*/ 125 w 167"/>
                <a:gd name="T1" fmla="*/ 0 h 336"/>
                <a:gd name="T2" fmla="*/ 42 w 167"/>
                <a:gd name="T3" fmla="*/ 0 h 336"/>
                <a:gd name="T4" fmla="*/ 0 w 167"/>
                <a:gd name="T5" fmla="*/ 42 h 336"/>
                <a:gd name="T6" fmla="*/ 0 w 167"/>
                <a:gd name="T7" fmla="*/ 294 h 336"/>
                <a:gd name="T8" fmla="*/ 42 w 167"/>
                <a:gd name="T9" fmla="*/ 336 h 336"/>
                <a:gd name="T10" fmla="*/ 125 w 167"/>
                <a:gd name="T11" fmla="*/ 336 h 336"/>
                <a:gd name="T12" fmla="*/ 167 w 167"/>
                <a:gd name="T13" fmla="*/ 294 h 336"/>
                <a:gd name="T14" fmla="*/ 167 w 167"/>
                <a:gd name="T15" fmla="*/ 42 h 336"/>
                <a:gd name="T16" fmla="*/ 125 w 167"/>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36">
                  <a:moveTo>
                    <a:pt x="125" y="0"/>
                  </a:moveTo>
                  <a:cubicBezTo>
                    <a:pt x="42" y="0"/>
                    <a:pt x="42" y="0"/>
                    <a:pt x="42" y="0"/>
                  </a:cubicBezTo>
                  <a:cubicBezTo>
                    <a:pt x="19" y="0"/>
                    <a:pt x="0" y="18"/>
                    <a:pt x="0" y="42"/>
                  </a:cubicBezTo>
                  <a:cubicBezTo>
                    <a:pt x="0" y="294"/>
                    <a:pt x="0" y="294"/>
                    <a:pt x="0" y="294"/>
                  </a:cubicBezTo>
                  <a:cubicBezTo>
                    <a:pt x="0" y="317"/>
                    <a:pt x="19" y="336"/>
                    <a:pt x="42" y="336"/>
                  </a:cubicBezTo>
                  <a:cubicBezTo>
                    <a:pt x="125" y="336"/>
                    <a:pt x="125" y="336"/>
                    <a:pt x="125" y="336"/>
                  </a:cubicBezTo>
                  <a:cubicBezTo>
                    <a:pt x="148" y="336"/>
                    <a:pt x="167" y="317"/>
                    <a:pt x="167" y="294"/>
                  </a:cubicBezTo>
                  <a:cubicBezTo>
                    <a:pt x="167" y="42"/>
                    <a:pt x="167" y="42"/>
                    <a:pt x="167" y="42"/>
                  </a:cubicBezTo>
                  <a:cubicBezTo>
                    <a:pt x="167" y="18"/>
                    <a:pt x="148" y="0"/>
                    <a:pt x="1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71" name="Freeform 9"/>
            <p:cNvSpPr>
              <a:spLocks/>
            </p:cNvSpPr>
            <p:nvPr/>
          </p:nvSpPr>
          <p:spPr bwMode="auto">
            <a:xfrm>
              <a:off x="4632326" y="1266826"/>
              <a:ext cx="635000" cy="2528888"/>
            </a:xfrm>
            <a:custGeom>
              <a:avLst/>
              <a:gdLst>
                <a:gd name="T0" fmla="*/ 126 w 169"/>
                <a:gd name="T1" fmla="*/ 0 h 673"/>
                <a:gd name="T2" fmla="*/ 42 w 169"/>
                <a:gd name="T3" fmla="*/ 0 h 673"/>
                <a:gd name="T4" fmla="*/ 0 w 169"/>
                <a:gd name="T5" fmla="*/ 41 h 673"/>
                <a:gd name="T6" fmla="*/ 0 w 169"/>
                <a:gd name="T7" fmla="*/ 632 h 673"/>
                <a:gd name="T8" fmla="*/ 42 w 169"/>
                <a:gd name="T9" fmla="*/ 673 h 673"/>
                <a:gd name="T10" fmla="*/ 126 w 169"/>
                <a:gd name="T11" fmla="*/ 673 h 673"/>
                <a:gd name="T12" fmla="*/ 169 w 169"/>
                <a:gd name="T13" fmla="*/ 632 h 673"/>
                <a:gd name="T14" fmla="*/ 169 w 169"/>
                <a:gd name="T15" fmla="*/ 41 h 673"/>
                <a:gd name="T16" fmla="*/ 126 w 169"/>
                <a:gd name="T1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673">
                  <a:moveTo>
                    <a:pt x="126" y="0"/>
                  </a:moveTo>
                  <a:cubicBezTo>
                    <a:pt x="42" y="0"/>
                    <a:pt x="42" y="0"/>
                    <a:pt x="42" y="0"/>
                  </a:cubicBezTo>
                  <a:cubicBezTo>
                    <a:pt x="19" y="0"/>
                    <a:pt x="0" y="19"/>
                    <a:pt x="0" y="41"/>
                  </a:cubicBezTo>
                  <a:cubicBezTo>
                    <a:pt x="0" y="632"/>
                    <a:pt x="0" y="632"/>
                    <a:pt x="0" y="632"/>
                  </a:cubicBezTo>
                  <a:cubicBezTo>
                    <a:pt x="0" y="655"/>
                    <a:pt x="19" y="673"/>
                    <a:pt x="42" y="673"/>
                  </a:cubicBezTo>
                  <a:cubicBezTo>
                    <a:pt x="126" y="673"/>
                    <a:pt x="126" y="673"/>
                    <a:pt x="126" y="673"/>
                  </a:cubicBezTo>
                  <a:cubicBezTo>
                    <a:pt x="150" y="673"/>
                    <a:pt x="169" y="655"/>
                    <a:pt x="169" y="632"/>
                  </a:cubicBezTo>
                  <a:cubicBezTo>
                    <a:pt x="169" y="41"/>
                    <a:pt x="169" y="41"/>
                    <a:pt x="169" y="41"/>
                  </a:cubicBezTo>
                  <a:cubicBezTo>
                    <a:pt x="169" y="19"/>
                    <a:pt x="150"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72" name="Freeform 10"/>
            <p:cNvSpPr>
              <a:spLocks/>
            </p:cNvSpPr>
            <p:nvPr/>
          </p:nvSpPr>
          <p:spPr bwMode="auto">
            <a:xfrm>
              <a:off x="3584576" y="2112963"/>
              <a:ext cx="627063" cy="1682750"/>
            </a:xfrm>
            <a:custGeom>
              <a:avLst/>
              <a:gdLst>
                <a:gd name="T0" fmla="*/ 125 w 167"/>
                <a:gd name="T1" fmla="*/ 0 h 448"/>
                <a:gd name="T2" fmla="*/ 41 w 167"/>
                <a:gd name="T3" fmla="*/ 0 h 448"/>
                <a:gd name="T4" fmla="*/ 0 w 167"/>
                <a:gd name="T5" fmla="*/ 40 h 448"/>
                <a:gd name="T6" fmla="*/ 0 w 167"/>
                <a:gd name="T7" fmla="*/ 407 h 448"/>
                <a:gd name="T8" fmla="*/ 41 w 167"/>
                <a:gd name="T9" fmla="*/ 448 h 448"/>
                <a:gd name="T10" fmla="*/ 125 w 167"/>
                <a:gd name="T11" fmla="*/ 448 h 448"/>
                <a:gd name="T12" fmla="*/ 167 w 167"/>
                <a:gd name="T13" fmla="*/ 407 h 448"/>
                <a:gd name="T14" fmla="*/ 167 w 167"/>
                <a:gd name="T15" fmla="*/ 40 h 448"/>
                <a:gd name="T16" fmla="*/ 125 w 167"/>
                <a:gd name="T1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48">
                  <a:moveTo>
                    <a:pt x="125" y="0"/>
                  </a:moveTo>
                  <a:cubicBezTo>
                    <a:pt x="41" y="0"/>
                    <a:pt x="41" y="0"/>
                    <a:pt x="41" y="0"/>
                  </a:cubicBezTo>
                  <a:cubicBezTo>
                    <a:pt x="18" y="0"/>
                    <a:pt x="0" y="18"/>
                    <a:pt x="0" y="40"/>
                  </a:cubicBezTo>
                  <a:cubicBezTo>
                    <a:pt x="0" y="407"/>
                    <a:pt x="0" y="407"/>
                    <a:pt x="0" y="407"/>
                  </a:cubicBezTo>
                  <a:cubicBezTo>
                    <a:pt x="0" y="430"/>
                    <a:pt x="18" y="448"/>
                    <a:pt x="41" y="448"/>
                  </a:cubicBezTo>
                  <a:cubicBezTo>
                    <a:pt x="125" y="448"/>
                    <a:pt x="125" y="448"/>
                    <a:pt x="125" y="448"/>
                  </a:cubicBezTo>
                  <a:cubicBezTo>
                    <a:pt x="148" y="448"/>
                    <a:pt x="167" y="430"/>
                    <a:pt x="167" y="407"/>
                  </a:cubicBezTo>
                  <a:cubicBezTo>
                    <a:pt x="167" y="40"/>
                    <a:pt x="167" y="40"/>
                    <a:pt x="167" y="40"/>
                  </a:cubicBezTo>
                  <a:cubicBezTo>
                    <a:pt x="167" y="18"/>
                    <a:pt x="148" y="0"/>
                    <a:pt x="1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73" name="Freeform 11"/>
            <p:cNvSpPr>
              <a:spLocks/>
            </p:cNvSpPr>
            <p:nvPr/>
          </p:nvSpPr>
          <p:spPr bwMode="auto">
            <a:xfrm>
              <a:off x="1474788" y="1687513"/>
              <a:ext cx="633413" cy="2108200"/>
            </a:xfrm>
            <a:custGeom>
              <a:avLst/>
              <a:gdLst>
                <a:gd name="T0" fmla="*/ 127 w 169"/>
                <a:gd name="T1" fmla="*/ 0 h 561"/>
                <a:gd name="T2" fmla="*/ 43 w 169"/>
                <a:gd name="T3" fmla="*/ 0 h 561"/>
                <a:gd name="T4" fmla="*/ 0 w 169"/>
                <a:gd name="T5" fmla="*/ 40 h 561"/>
                <a:gd name="T6" fmla="*/ 0 w 169"/>
                <a:gd name="T7" fmla="*/ 521 h 561"/>
                <a:gd name="T8" fmla="*/ 43 w 169"/>
                <a:gd name="T9" fmla="*/ 561 h 561"/>
                <a:gd name="T10" fmla="*/ 127 w 169"/>
                <a:gd name="T11" fmla="*/ 561 h 561"/>
                <a:gd name="T12" fmla="*/ 169 w 169"/>
                <a:gd name="T13" fmla="*/ 521 h 561"/>
                <a:gd name="T14" fmla="*/ 169 w 169"/>
                <a:gd name="T15" fmla="*/ 40 h 561"/>
                <a:gd name="T16" fmla="*/ 127 w 169"/>
                <a:gd name="T1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561">
                  <a:moveTo>
                    <a:pt x="127" y="0"/>
                  </a:moveTo>
                  <a:cubicBezTo>
                    <a:pt x="43" y="0"/>
                    <a:pt x="43" y="0"/>
                    <a:pt x="43" y="0"/>
                  </a:cubicBezTo>
                  <a:cubicBezTo>
                    <a:pt x="19" y="0"/>
                    <a:pt x="0" y="18"/>
                    <a:pt x="0" y="40"/>
                  </a:cubicBezTo>
                  <a:cubicBezTo>
                    <a:pt x="0" y="521"/>
                    <a:pt x="0" y="521"/>
                    <a:pt x="0" y="521"/>
                  </a:cubicBezTo>
                  <a:cubicBezTo>
                    <a:pt x="0" y="543"/>
                    <a:pt x="19" y="561"/>
                    <a:pt x="43" y="561"/>
                  </a:cubicBezTo>
                  <a:cubicBezTo>
                    <a:pt x="127" y="561"/>
                    <a:pt x="127" y="561"/>
                    <a:pt x="127" y="561"/>
                  </a:cubicBezTo>
                  <a:cubicBezTo>
                    <a:pt x="150" y="561"/>
                    <a:pt x="169" y="543"/>
                    <a:pt x="169" y="521"/>
                  </a:cubicBezTo>
                  <a:cubicBezTo>
                    <a:pt x="169" y="40"/>
                    <a:pt x="169" y="40"/>
                    <a:pt x="169" y="40"/>
                  </a:cubicBezTo>
                  <a:cubicBezTo>
                    <a:pt x="169" y="18"/>
                    <a:pt x="150" y="0"/>
                    <a:pt x="1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grpSp>
        <p:nvGrpSpPr>
          <p:cNvPr id="274" name="Group 273"/>
          <p:cNvGrpSpPr/>
          <p:nvPr/>
        </p:nvGrpSpPr>
        <p:grpSpPr>
          <a:xfrm>
            <a:off x="7907730" y="8614750"/>
            <a:ext cx="386773" cy="514635"/>
            <a:chOff x="7913688" y="-280988"/>
            <a:chExt cx="1733550" cy="2306638"/>
          </a:xfrm>
          <a:solidFill>
            <a:schemeClr val="tx2"/>
          </a:solidFill>
        </p:grpSpPr>
        <p:sp>
          <p:nvSpPr>
            <p:cNvPr id="275" name="Freeform 29"/>
            <p:cNvSpPr>
              <a:spLocks/>
            </p:cNvSpPr>
            <p:nvPr/>
          </p:nvSpPr>
          <p:spPr bwMode="auto">
            <a:xfrm>
              <a:off x="8215313" y="1317625"/>
              <a:ext cx="1155700" cy="71438"/>
            </a:xfrm>
            <a:custGeom>
              <a:avLst/>
              <a:gdLst>
                <a:gd name="T0" fmla="*/ 9 w 306"/>
                <a:gd name="T1" fmla="*/ 0 h 19"/>
                <a:gd name="T2" fmla="*/ 0 w 306"/>
                <a:gd name="T3" fmla="*/ 10 h 19"/>
                <a:gd name="T4" fmla="*/ 9 w 306"/>
                <a:gd name="T5" fmla="*/ 19 h 19"/>
                <a:gd name="T6" fmla="*/ 297 w 306"/>
                <a:gd name="T7" fmla="*/ 19 h 19"/>
                <a:gd name="T8" fmla="*/ 306 w 306"/>
                <a:gd name="T9" fmla="*/ 10 h 19"/>
                <a:gd name="T10" fmla="*/ 297 w 306"/>
                <a:gd name="T11" fmla="*/ 0 h 19"/>
                <a:gd name="T12" fmla="*/ 9 w 30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06" h="19">
                  <a:moveTo>
                    <a:pt x="9" y="0"/>
                  </a:moveTo>
                  <a:cubicBezTo>
                    <a:pt x="4" y="0"/>
                    <a:pt x="0" y="5"/>
                    <a:pt x="0" y="10"/>
                  </a:cubicBezTo>
                  <a:cubicBezTo>
                    <a:pt x="0" y="15"/>
                    <a:pt x="4" y="19"/>
                    <a:pt x="9" y="19"/>
                  </a:cubicBezTo>
                  <a:cubicBezTo>
                    <a:pt x="297" y="19"/>
                    <a:pt x="297" y="19"/>
                    <a:pt x="297" y="19"/>
                  </a:cubicBezTo>
                  <a:cubicBezTo>
                    <a:pt x="302" y="19"/>
                    <a:pt x="306" y="15"/>
                    <a:pt x="306" y="10"/>
                  </a:cubicBezTo>
                  <a:cubicBezTo>
                    <a:pt x="306" y="5"/>
                    <a:pt x="302" y="0"/>
                    <a:pt x="297" y="0"/>
                  </a:cubicBez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76" name="Freeform 30"/>
            <p:cNvSpPr>
              <a:spLocks/>
            </p:cNvSpPr>
            <p:nvPr/>
          </p:nvSpPr>
          <p:spPr bwMode="auto">
            <a:xfrm>
              <a:off x="8215313" y="1535112"/>
              <a:ext cx="1155700" cy="71438"/>
            </a:xfrm>
            <a:custGeom>
              <a:avLst/>
              <a:gdLst>
                <a:gd name="T0" fmla="*/ 297 w 306"/>
                <a:gd name="T1" fmla="*/ 0 h 19"/>
                <a:gd name="T2" fmla="*/ 9 w 306"/>
                <a:gd name="T3" fmla="*/ 0 h 19"/>
                <a:gd name="T4" fmla="*/ 0 w 306"/>
                <a:gd name="T5" fmla="*/ 9 h 19"/>
                <a:gd name="T6" fmla="*/ 9 w 306"/>
                <a:gd name="T7" fmla="*/ 19 h 19"/>
                <a:gd name="T8" fmla="*/ 297 w 306"/>
                <a:gd name="T9" fmla="*/ 19 h 19"/>
                <a:gd name="T10" fmla="*/ 306 w 306"/>
                <a:gd name="T11" fmla="*/ 9 h 19"/>
                <a:gd name="T12" fmla="*/ 297 w 30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06" h="19">
                  <a:moveTo>
                    <a:pt x="297" y="0"/>
                  </a:moveTo>
                  <a:cubicBezTo>
                    <a:pt x="9" y="0"/>
                    <a:pt x="9" y="0"/>
                    <a:pt x="9" y="0"/>
                  </a:cubicBezTo>
                  <a:cubicBezTo>
                    <a:pt x="4" y="0"/>
                    <a:pt x="0" y="4"/>
                    <a:pt x="0" y="9"/>
                  </a:cubicBezTo>
                  <a:cubicBezTo>
                    <a:pt x="0" y="15"/>
                    <a:pt x="4" y="19"/>
                    <a:pt x="9" y="19"/>
                  </a:cubicBezTo>
                  <a:cubicBezTo>
                    <a:pt x="297" y="19"/>
                    <a:pt x="297" y="19"/>
                    <a:pt x="297" y="19"/>
                  </a:cubicBezTo>
                  <a:cubicBezTo>
                    <a:pt x="302" y="19"/>
                    <a:pt x="306" y="15"/>
                    <a:pt x="306" y="9"/>
                  </a:cubicBezTo>
                  <a:cubicBezTo>
                    <a:pt x="306" y="4"/>
                    <a:pt x="302" y="0"/>
                    <a:pt x="2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77" name="Freeform 31"/>
            <p:cNvSpPr>
              <a:spLocks noEditPoints="1"/>
            </p:cNvSpPr>
            <p:nvPr/>
          </p:nvSpPr>
          <p:spPr bwMode="auto">
            <a:xfrm>
              <a:off x="7913688" y="-280988"/>
              <a:ext cx="1733550" cy="2306638"/>
            </a:xfrm>
            <a:custGeom>
              <a:avLst/>
              <a:gdLst>
                <a:gd name="T0" fmla="*/ 353 w 459"/>
                <a:gd name="T1" fmla="*/ 12 h 612"/>
                <a:gd name="T2" fmla="*/ 325 w 459"/>
                <a:gd name="T3" fmla="*/ 0 h 612"/>
                <a:gd name="T4" fmla="*/ 57 w 459"/>
                <a:gd name="T5" fmla="*/ 0 h 612"/>
                <a:gd name="T6" fmla="*/ 0 w 459"/>
                <a:gd name="T7" fmla="*/ 57 h 612"/>
                <a:gd name="T8" fmla="*/ 0 w 459"/>
                <a:gd name="T9" fmla="*/ 555 h 612"/>
                <a:gd name="T10" fmla="*/ 57 w 459"/>
                <a:gd name="T11" fmla="*/ 612 h 612"/>
                <a:gd name="T12" fmla="*/ 402 w 459"/>
                <a:gd name="T13" fmla="*/ 612 h 612"/>
                <a:gd name="T14" fmla="*/ 459 w 459"/>
                <a:gd name="T15" fmla="*/ 555 h 612"/>
                <a:gd name="T16" fmla="*/ 459 w 459"/>
                <a:gd name="T17" fmla="*/ 153 h 612"/>
                <a:gd name="T18" fmla="*/ 353 w 459"/>
                <a:gd name="T19" fmla="*/ 12 h 612"/>
                <a:gd name="T20" fmla="*/ 344 w 459"/>
                <a:gd name="T21" fmla="*/ 59 h 612"/>
                <a:gd name="T22" fmla="*/ 409 w 459"/>
                <a:gd name="T23" fmla="*/ 134 h 612"/>
                <a:gd name="T24" fmla="*/ 344 w 459"/>
                <a:gd name="T25" fmla="*/ 134 h 612"/>
                <a:gd name="T26" fmla="*/ 344 w 459"/>
                <a:gd name="T27" fmla="*/ 59 h 612"/>
                <a:gd name="T28" fmla="*/ 421 w 459"/>
                <a:gd name="T29" fmla="*/ 555 h 612"/>
                <a:gd name="T30" fmla="*/ 402 w 459"/>
                <a:gd name="T31" fmla="*/ 574 h 612"/>
                <a:gd name="T32" fmla="*/ 57 w 459"/>
                <a:gd name="T33" fmla="*/ 574 h 612"/>
                <a:gd name="T34" fmla="*/ 38 w 459"/>
                <a:gd name="T35" fmla="*/ 555 h 612"/>
                <a:gd name="T36" fmla="*/ 38 w 459"/>
                <a:gd name="T37" fmla="*/ 57 h 612"/>
                <a:gd name="T38" fmla="*/ 57 w 459"/>
                <a:gd name="T39" fmla="*/ 38 h 612"/>
                <a:gd name="T40" fmla="*/ 306 w 459"/>
                <a:gd name="T41" fmla="*/ 38 h 612"/>
                <a:gd name="T42" fmla="*/ 306 w 459"/>
                <a:gd name="T43" fmla="*/ 172 h 612"/>
                <a:gd name="T44" fmla="*/ 421 w 459"/>
                <a:gd name="T45" fmla="*/ 172 h 612"/>
                <a:gd name="T46" fmla="*/ 421 w 459"/>
                <a:gd name="T47" fmla="*/ 55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612">
                  <a:moveTo>
                    <a:pt x="353" y="12"/>
                  </a:moveTo>
                  <a:cubicBezTo>
                    <a:pt x="346" y="4"/>
                    <a:pt x="336" y="0"/>
                    <a:pt x="325" y="0"/>
                  </a:cubicBezTo>
                  <a:cubicBezTo>
                    <a:pt x="57" y="0"/>
                    <a:pt x="57" y="0"/>
                    <a:pt x="57" y="0"/>
                  </a:cubicBezTo>
                  <a:cubicBezTo>
                    <a:pt x="26" y="0"/>
                    <a:pt x="0" y="25"/>
                    <a:pt x="0" y="57"/>
                  </a:cubicBezTo>
                  <a:cubicBezTo>
                    <a:pt x="0" y="555"/>
                    <a:pt x="0" y="555"/>
                    <a:pt x="0" y="555"/>
                  </a:cubicBezTo>
                  <a:cubicBezTo>
                    <a:pt x="0" y="587"/>
                    <a:pt x="26" y="612"/>
                    <a:pt x="57" y="612"/>
                  </a:cubicBezTo>
                  <a:cubicBezTo>
                    <a:pt x="402" y="612"/>
                    <a:pt x="402" y="612"/>
                    <a:pt x="402" y="612"/>
                  </a:cubicBezTo>
                  <a:cubicBezTo>
                    <a:pt x="434" y="612"/>
                    <a:pt x="459" y="587"/>
                    <a:pt x="459" y="555"/>
                  </a:cubicBezTo>
                  <a:cubicBezTo>
                    <a:pt x="459" y="153"/>
                    <a:pt x="459" y="153"/>
                    <a:pt x="459" y="153"/>
                  </a:cubicBezTo>
                  <a:cubicBezTo>
                    <a:pt x="459" y="138"/>
                    <a:pt x="459" y="127"/>
                    <a:pt x="353" y="12"/>
                  </a:cubicBezTo>
                  <a:close/>
                  <a:moveTo>
                    <a:pt x="344" y="59"/>
                  </a:moveTo>
                  <a:cubicBezTo>
                    <a:pt x="364" y="80"/>
                    <a:pt x="392" y="113"/>
                    <a:pt x="409" y="134"/>
                  </a:cubicBezTo>
                  <a:cubicBezTo>
                    <a:pt x="344" y="134"/>
                    <a:pt x="344" y="134"/>
                    <a:pt x="344" y="134"/>
                  </a:cubicBezTo>
                  <a:lnTo>
                    <a:pt x="344" y="59"/>
                  </a:lnTo>
                  <a:close/>
                  <a:moveTo>
                    <a:pt x="421" y="555"/>
                  </a:moveTo>
                  <a:cubicBezTo>
                    <a:pt x="421" y="566"/>
                    <a:pt x="412" y="574"/>
                    <a:pt x="402" y="574"/>
                  </a:cubicBezTo>
                  <a:cubicBezTo>
                    <a:pt x="57" y="574"/>
                    <a:pt x="57" y="574"/>
                    <a:pt x="57" y="574"/>
                  </a:cubicBezTo>
                  <a:cubicBezTo>
                    <a:pt x="47" y="574"/>
                    <a:pt x="38" y="566"/>
                    <a:pt x="38" y="555"/>
                  </a:cubicBezTo>
                  <a:cubicBezTo>
                    <a:pt x="38" y="57"/>
                    <a:pt x="38" y="57"/>
                    <a:pt x="38" y="57"/>
                  </a:cubicBezTo>
                  <a:cubicBezTo>
                    <a:pt x="38" y="47"/>
                    <a:pt x="47" y="38"/>
                    <a:pt x="57" y="38"/>
                  </a:cubicBezTo>
                  <a:cubicBezTo>
                    <a:pt x="306" y="38"/>
                    <a:pt x="306" y="38"/>
                    <a:pt x="306" y="38"/>
                  </a:cubicBezTo>
                  <a:cubicBezTo>
                    <a:pt x="306" y="172"/>
                    <a:pt x="306" y="172"/>
                    <a:pt x="306" y="172"/>
                  </a:cubicBezTo>
                  <a:cubicBezTo>
                    <a:pt x="421" y="172"/>
                    <a:pt x="421" y="172"/>
                    <a:pt x="421" y="172"/>
                  </a:cubicBezTo>
                  <a:lnTo>
                    <a:pt x="421" y="5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78" name="Freeform 32"/>
            <p:cNvSpPr>
              <a:spLocks/>
            </p:cNvSpPr>
            <p:nvPr/>
          </p:nvSpPr>
          <p:spPr bwMode="auto">
            <a:xfrm>
              <a:off x="8199438" y="77787"/>
              <a:ext cx="725488" cy="146050"/>
            </a:xfrm>
            <a:custGeom>
              <a:avLst/>
              <a:gdLst>
                <a:gd name="T0" fmla="*/ 19 w 192"/>
                <a:gd name="T1" fmla="*/ 39 h 39"/>
                <a:gd name="T2" fmla="*/ 173 w 192"/>
                <a:gd name="T3" fmla="*/ 39 h 39"/>
                <a:gd name="T4" fmla="*/ 192 w 192"/>
                <a:gd name="T5" fmla="*/ 20 h 39"/>
                <a:gd name="T6" fmla="*/ 173 w 192"/>
                <a:gd name="T7" fmla="*/ 0 h 39"/>
                <a:gd name="T8" fmla="*/ 19 w 192"/>
                <a:gd name="T9" fmla="*/ 0 h 39"/>
                <a:gd name="T10" fmla="*/ 0 w 192"/>
                <a:gd name="T11" fmla="*/ 20 h 39"/>
                <a:gd name="T12" fmla="*/ 19 w 192"/>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92" h="39">
                  <a:moveTo>
                    <a:pt x="19" y="39"/>
                  </a:moveTo>
                  <a:cubicBezTo>
                    <a:pt x="173" y="39"/>
                    <a:pt x="173" y="39"/>
                    <a:pt x="173" y="39"/>
                  </a:cubicBezTo>
                  <a:cubicBezTo>
                    <a:pt x="183" y="39"/>
                    <a:pt x="192" y="30"/>
                    <a:pt x="192" y="20"/>
                  </a:cubicBezTo>
                  <a:cubicBezTo>
                    <a:pt x="192" y="9"/>
                    <a:pt x="183" y="0"/>
                    <a:pt x="173" y="0"/>
                  </a:cubicBezTo>
                  <a:cubicBezTo>
                    <a:pt x="19" y="0"/>
                    <a:pt x="19" y="0"/>
                    <a:pt x="19" y="0"/>
                  </a:cubicBezTo>
                  <a:cubicBezTo>
                    <a:pt x="9" y="0"/>
                    <a:pt x="0" y="9"/>
                    <a:pt x="0" y="20"/>
                  </a:cubicBezTo>
                  <a:cubicBezTo>
                    <a:pt x="0" y="30"/>
                    <a:pt x="9" y="39"/>
                    <a:pt x="1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79" name="Freeform 33"/>
            <p:cNvSpPr>
              <a:spLocks/>
            </p:cNvSpPr>
            <p:nvPr/>
          </p:nvSpPr>
          <p:spPr bwMode="auto">
            <a:xfrm>
              <a:off x="8199438" y="438150"/>
              <a:ext cx="725488" cy="73025"/>
            </a:xfrm>
            <a:custGeom>
              <a:avLst/>
              <a:gdLst>
                <a:gd name="T0" fmla="*/ 10 w 192"/>
                <a:gd name="T1" fmla="*/ 19 h 19"/>
                <a:gd name="T2" fmla="*/ 182 w 192"/>
                <a:gd name="T3" fmla="*/ 19 h 19"/>
                <a:gd name="T4" fmla="*/ 192 w 192"/>
                <a:gd name="T5" fmla="*/ 10 h 19"/>
                <a:gd name="T6" fmla="*/ 182 w 192"/>
                <a:gd name="T7" fmla="*/ 0 h 19"/>
                <a:gd name="T8" fmla="*/ 10 w 192"/>
                <a:gd name="T9" fmla="*/ 0 h 19"/>
                <a:gd name="T10" fmla="*/ 0 w 192"/>
                <a:gd name="T11" fmla="*/ 10 h 19"/>
                <a:gd name="T12" fmla="*/ 10 w 19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92" h="19">
                  <a:moveTo>
                    <a:pt x="10" y="19"/>
                  </a:moveTo>
                  <a:cubicBezTo>
                    <a:pt x="182" y="19"/>
                    <a:pt x="182" y="19"/>
                    <a:pt x="182" y="19"/>
                  </a:cubicBezTo>
                  <a:cubicBezTo>
                    <a:pt x="188" y="19"/>
                    <a:pt x="192" y="15"/>
                    <a:pt x="192" y="10"/>
                  </a:cubicBezTo>
                  <a:cubicBezTo>
                    <a:pt x="192" y="4"/>
                    <a:pt x="188" y="0"/>
                    <a:pt x="182" y="0"/>
                  </a:cubicBezTo>
                  <a:cubicBezTo>
                    <a:pt x="10" y="0"/>
                    <a:pt x="10" y="0"/>
                    <a:pt x="10" y="0"/>
                  </a:cubicBezTo>
                  <a:cubicBezTo>
                    <a:pt x="5" y="0"/>
                    <a:pt x="0" y="4"/>
                    <a:pt x="0" y="10"/>
                  </a:cubicBezTo>
                  <a:cubicBezTo>
                    <a:pt x="0" y="15"/>
                    <a:pt x="5" y="19"/>
                    <a:pt x="1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80" name="Freeform 34"/>
            <p:cNvSpPr>
              <a:spLocks/>
            </p:cNvSpPr>
            <p:nvPr/>
          </p:nvSpPr>
          <p:spPr bwMode="auto">
            <a:xfrm>
              <a:off x="8199438" y="657225"/>
              <a:ext cx="1160463" cy="71438"/>
            </a:xfrm>
            <a:custGeom>
              <a:avLst/>
              <a:gdLst>
                <a:gd name="T0" fmla="*/ 0 w 307"/>
                <a:gd name="T1" fmla="*/ 9 h 19"/>
                <a:gd name="T2" fmla="*/ 10 w 307"/>
                <a:gd name="T3" fmla="*/ 19 h 19"/>
                <a:gd name="T4" fmla="*/ 297 w 307"/>
                <a:gd name="T5" fmla="*/ 19 h 19"/>
                <a:gd name="T6" fmla="*/ 307 w 307"/>
                <a:gd name="T7" fmla="*/ 9 h 19"/>
                <a:gd name="T8" fmla="*/ 297 w 307"/>
                <a:gd name="T9" fmla="*/ 0 h 19"/>
                <a:gd name="T10" fmla="*/ 10 w 307"/>
                <a:gd name="T11" fmla="*/ 0 h 19"/>
                <a:gd name="T12" fmla="*/ 0 w 307"/>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307" h="19">
                  <a:moveTo>
                    <a:pt x="0" y="9"/>
                  </a:moveTo>
                  <a:cubicBezTo>
                    <a:pt x="0" y="14"/>
                    <a:pt x="5" y="19"/>
                    <a:pt x="10" y="19"/>
                  </a:cubicBezTo>
                  <a:cubicBezTo>
                    <a:pt x="297" y="19"/>
                    <a:pt x="297" y="19"/>
                    <a:pt x="297" y="19"/>
                  </a:cubicBezTo>
                  <a:cubicBezTo>
                    <a:pt x="302" y="19"/>
                    <a:pt x="307" y="14"/>
                    <a:pt x="307" y="9"/>
                  </a:cubicBezTo>
                  <a:cubicBezTo>
                    <a:pt x="307" y="4"/>
                    <a:pt x="302" y="0"/>
                    <a:pt x="297" y="0"/>
                  </a:cubicBezTo>
                  <a:cubicBezTo>
                    <a:pt x="10" y="0"/>
                    <a:pt x="10" y="0"/>
                    <a:pt x="10" y="0"/>
                  </a:cubicBezTo>
                  <a:cubicBezTo>
                    <a:pt x="5" y="0"/>
                    <a:pt x="0" y="4"/>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81" name="Freeform 35"/>
            <p:cNvSpPr>
              <a:spLocks/>
            </p:cNvSpPr>
            <p:nvPr/>
          </p:nvSpPr>
          <p:spPr bwMode="auto">
            <a:xfrm>
              <a:off x="8199438" y="1087437"/>
              <a:ext cx="1160463" cy="74613"/>
            </a:xfrm>
            <a:custGeom>
              <a:avLst/>
              <a:gdLst>
                <a:gd name="T0" fmla="*/ 297 w 307"/>
                <a:gd name="T1" fmla="*/ 20 h 20"/>
                <a:gd name="T2" fmla="*/ 307 w 307"/>
                <a:gd name="T3" fmla="*/ 10 h 20"/>
                <a:gd name="T4" fmla="*/ 297 w 307"/>
                <a:gd name="T5" fmla="*/ 0 h 20"/>
                <a:gd name="T6" fmla="*/ 10 w 307"/>
                <a:gd name="T7" fmla="*/ 0 h 20"/>
                <a:gd name="T8" fmla="*/ 0 w 307"/>
                <a:gd name="T9" fmla="*/ 10 h 20"/>
                <a:gd name="T10" fmla="*/ 10 w 307"/>
                <a:gd name="T11" fmla="*/ 20 h 20"/>
                <a:gd name="T12" fmla="*/ 297 w 30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07" h="20">
                  <a:moveTo>
                    <a:pt x="297" y="20"/>
                  </a:moveTo>
                  <a:cubicBezTo>
                    <a:pt x="302" y="20"/>
                    <a:pt x="307" y="15"/>
                    <a:pt x="307" y="10"/>
                  </a:cubicBezTo>
                  <a:cubicBezTo>
                    <a:pt x="307" y="5"/>
                    <a:pt x="302" y="0"/>
                    <a:pt x="297" y="0"/>
                  </a:cubicBezTo>
                  <a:cubicBezTo>
                    <a:pt x="10" y="0"/>
                    <a:pt x="10" y="0"/>
                    <a:pt x="10" y="0"/>
                  </a:cubicBezTo>
                  <a:cubicBezTo>
                    <a:pt x="5" y="0"/>
                    <a:pt x="0" y="5"/>
                    <a:pt x="0" y="10"/>
                  </a:cubicBezTo>
                  <a:cubicBezTo>
                    <a:pt x="0" y="15"/>
                    <a:pt x="5" y="20"/>
                    <a:pt x="10" y="20"/>
                  </a:cubicBezTo>
                  <a:lnTo>
                    <a:pt x="29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82" name="Freeform 36"/>
            <p:cNvSpPr>
              <a:spLocks/>
            </p:cNvSpPr>
            <p:nvPr/>
          </p:nvSpPr>
          <p:spPr bwMode="auto">
            <a:xfrm>
              <a:off x="8199438" y="871537"/>
              <a:ext cx="1089025" cy="73025"/>
            </a:xfrm>
            <a:custGeom>
              <a:avLst/>
              <a:gdLst>
                <a:gd name="T0" fmla="*/ 10 w 288"/>
                <a:gd name="T1" fmla="*/ 19 h 19"/>
                <a:gd name="T2" fmla="*/ 278 w 288"/>
                <a:gd name="T3" fmla="*/ 19 h 19"/>
                <a:gd name="T4" fmla="*/ 288 w 288"/>
                <a:gd name="T5" fmla="*/ 10 h 19"/>
                <a:gd name="T6" fmla="*/ 278 w 288"/>
                <a:gd name="T7" fmla="*/ 0 h 19"/>
                <a:gd name="T8" fmla="*/ 10 w 288"/>
                <a:gd name="T9" fmla="*/ 0 h 19"/>
                <a:gd name="T10" fmla="*/ 0 w 288"/>
                <a:gd name="T11" fmla="*/ 10 h 19"/>
                <a:gd name="T12" fmla="*/ 10 w 288"/>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288" h="19">
                  <a:moveTo>
                    <a:pt x="10" y="19"/>
                  </a:moveTo>
                  <a:cubicBezTo>
                    <a:pt x="278" y="19"/>
                    <a:pt x="278" y="19"/>
                    <a:pt x="278" y="19"/>
                  </a:cubicBezTo>
                  <a:cubicBezTo>
                    <a:pt x="283" y="19"/>
                    <a:pt x="288" y="15"/>
                    <a:pt x="288" y="10"/>
                  </a:cubicBezTo>
                  <a:cubicBezTo>
                    <a:pt x="288" y="4"/>
                    <a:pt x="283" y="0"/>
                    <a:pt x="278" y="0"/>
                  </a:cubicBezTo>
                  <a:cubicBezTo>
                    <a:pt x="10" y="0"/>
                    <a:pt x="10" y="0"/>
                    <a:pt x="10" y="0"/>
                  </a:cubicBezTo>
                  <a:cubicBezTo>
                    <a:pt x="5" y="0"/>
                    <a:pt x="0" y="4"/>
                    <a:pt x="0" y="10"/>
                  </a:cubicBezTo>
                  <a:cubicBezTo>
                    <a:pt x="0" y="15"/>
                    <a:pt x="5" y="19"/>
                    <a:pt x="1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grpSp>
        <p:nvGrpSpPr>
          <p:cNvPr id="283" name="Group 282"/>
          <p:cNvGrpSpPr/>
          <p:nvPr/>
        </p:nvGrpSpPr>
        <p:grpSpPr>
          <a:xfrm>
            <a:off x="9009783" y="8668487"/>
            <a:ext cx="509799" cy="413416"/>
            <a:chOff x="3175" y="1588"/>
            <a:chExt cx="4962526" cy="4024312"/>
          </a:xfrm>
          <a:solidFill>
            <a:schemeClr val="tx2"/>
          </a:solidFill>
        </p:grpSpPr>
        <p:sp>
          <p:nvSpPr>
            <p:cNvPr id="284" name="Freeform 22"/>
            <p:cNvSpPr>
              <a:spLocks noEditPoints="1"/>
            </p:cNvSpPr>
            <p:nvPr/>
          </p:nvSpPr>
          <p:spPr bwMode="auto">
            <a:xfrm>
              <a:off x="1454150" y="2998788"/>
              <a:ext cx="1025525" cy="1027112"/>
            </a:xfrm>
            <a:custGeom>
              <a:avLst/>
              <a:gdLst>
                <a:gd name="T0" fmla="*/ 137 w 273"/>
                <a:gd name="T1" fmla="*/ 273 h 273"/>
                <a:gd name="T2" fmla="*/ 0 w 273"/>
                <a:gd name="T3" fmla="*/ 136 h 273"/>
                <a:gd name="T4" fmla="*/ 137 w 273"/>
                <a:gd name="T5" fmla="*/ 0 h 273"/>
                <a:gd name="T6" fmla="*/ 273 w 273"/>
                <a:gd name="T7" fmla="*/ 136 h 273"/>
                <a:gd name="T8" fmla="*/ 137 w 273"/>
                <a:gd name="T9" fmla="*/ 273 h 273"/>
                <a:gd name="T10" fmla="*/ 137 w 273"/>
                <a:gd name="T11" fmla="*/ 91 h 273"/>
                <a:gd name="T12" fmla="*/ 91 w 273"/>
                <a:gd name="T13" fmla="*/ 136 h 273"/>
                <a:gd name="T14" fmla="*/ 137 w 273"/>
                <a:gd name="T15" fmla="*/ 182 h 273"/>
                <a:gd name="T16" fmla="*/ 182 w 273"/>
                <a:gd name="T17" fmla="*/ 136 h 273"/>
                <a:gd name="T18" fmla="*/ 137 w 273"/>
                <a:gd name="T19" fmla="*/ 9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273">
                  <a:moveTo>
                    <a:pt x="137" y="273"/>
                  </a:moveTo>
                  <a:cubicBezTo>
                    <a:pt x="61" y="273"/>
                    <a:pt x="0" y="212"/>
                    <a:pt x="0" y="136"/>
                  </a:cubicBezTo>
                  <a:cubicBezTo>
                    <a:pt x="0" y="61"/>
                    <a:pt x="61" y="0"/>
                    <a:pt x="137" y="0"/>
                  </a:cubicBezTo>
                  <a:cubicBezTo>
                    <a:pt x="212" y="0"/>
                    <a:pt x="273" y="61"/>
                    <a:pt x="273" y="136"/>
                  </a:cubicBezTo>
                  <a:cubicBezTo>
                    <a:pt x="273" y="212"/>
                    <a:pt x="212" y="273"/>
                    <a:pt x="137" y="273"/>
                  </a:cubicBezTo>
                  <a:close/>
                  <a:moveTo>
                    <a:pt x="137" y="91"/>
                  </a:moveTo>
                  <a:cubicBezTo>
                    <a:pt x="112" y="91"/>
                    <a:pt x="91" y="111"/>
                    <a:pt x="91" y="136"/>
                  </a:cubicBezTo>
                  <a:cubicBezTo>
                    <a:pt x="91" y="161"/>
                    <a:pt x="112" y="182"/>
                    <a:pt x="137" y="182"/>
                  </a:cubicBezTo>
                  <a:cubicBezTo>
                    <a:pt x="162" y="182"/>
                    <a:pt x="182" y="161"/>
                    <a:pt x="182" y="136"/>
                  </a:cubicBezTo>
                  <a:cubicBezTo>
                    <a:pt x="182" y="111"/>
                    <a:pt x="162" y="91"/>
                    <a:pt x="137"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85" name="Freeform 23"/>
            <p:cNvSpPr>
              <a:spLocks noEditPoints="1"/>
            </p:cNvSpPr>
            <p:nvPr/>
          </p:nvSpPr>
          <p:spPr bwMode="auto">
            <a:xfrm>
              <a:off x="3163888" y="2998788"/>
              <a:ext cx="1027113" cy="1027112"/>
            </a:xfrm>
            <a:custGeom>
              <a:avLst/>
              <a:gdLst>
                <a:gd name="T0" fmla="*/ 137 w 273"/>
                <a:gd name="T1" fmla="*/ 91 h 273"/>
                <a:gd name="T2" fmla="*/ 182 w 273"/>
                <a:gd name="T3" fmla="*/ 136 h 273"/>
                <a:gd name="T4" fmla="*/ 137 w 273"/>
                <a:gd name="T5" fmla="*/ 182 h 273"/>
                <a:gd name="T6" fmla="*/ 91 w 273"/>
                <a:gd name="T7" fmla="*/ 136 h 273"/>
                <a:gd name="T8" fmla="*/ 137 w 273"/>
                <a:gd name="T9" fmla="*/ 91 h 273"/>
                <a:gd name="T10" fmla="*/ 137 w 273"/>
                <a:gd name="T11" fmla="*/ 0 h 273"/>
                <a:gd name="T12" fmla="*/ 0 w 273"/>
                <a:gd name="T13" fmla="*/ 136 h 273"/>
                <a:gd name="T14" fmla="*/ 137 w 273"/>
                <a:gd name="T15" fmla="*/ 273 h 273"/>
                <a:gd name="T16" fmla="*/ 273 w 273"/>
                <a:gd name="T17" fmla="*/ 136 h 273"/>
                <a:gd name="T18" fmla="*/ 137 w 273"/>
                <a:gd name="T1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273">
                  <a:moveTo>
                    <a:pt x="137" y="91"/>
                  </a:moveTo>
                  <a:cubicBezTo>
                    <a:pt x="162" y="91"/>
                    <a:pt x="182" y="111"/>
                    <a:pt x="182" y="136"/>
                  </a:cubicBezTo>
                  <a:cubicBezTo>
                    <a:pt x="182" y="161"/>
                    <a:pt x="162" y="182"/>
                    <a:pt x="137" y="182"/>
                  </a:cubicBezTo>
                  <a:cubicBezTo>
                    <a:pt x="112" y="182"/>
                    <a:pt x="91" y="161"/>
                    <a:pt x="91" y="136"/>
                  </a:cubicBezTo>
                  <a:cubicBezTo>
                    <a:pt x="91" y="111"/>
                    <a:pt x="112" y="91"/>
                    <a:pt x="137" y="91"/>
                  </a:cubicBezTo>
                  <a:moveTo>
                    <a:pt x="137" y="0"/>
                  </a:moveTo>
                  <a:cubicBezTo>
                    <a:pt x="62" y="0"/>
                    <a:pt x="0" y="61"/>
                    <a:pt x="0" y="136"/>
                  </a:cubicBezTo>
                  <a:cubicBezTo>
                    <a:pt x="0" y="212"/>
                    <a:pt x="62" y="273"/>
                    <a:pt x="137" y="273"/>
                  </a:cubicBezTo>
                  <a:cubicBezTo>
                    <a:pt x="212" y="273"/>
                    <a:pt x="273" y="212"/>
                    <a:pt x="273" y="136"/>
                  </a:cubicBezTo>
                  <a:cubicBezTo>
                    <a:pt x="273" y="61"/>
                    <a:pt x="212" y="0"/>
                    <a:pt x="1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86" name="Freeform 24"/>
            <p:cNvSpPr>
              <a:spLocks/>
            </p:cNvSpPr>
            <p:nvPr/>
          </p:nvSpPr>
          <p:spPr bwMode="auto">
            <a:xfrm>
              <a:off x="3175" y="1588"/>
              <a:ext cx="4619625" cy="2738437"/>
            </a:xfrm>
            <a:custGeom>
              <a:avLst/>
              <a:gdLst>
                <a:gd name="T0" fmla="*/ 425 w 1229"/>
                <a:gd name="T1" fmla="*/ 638 h 728"/>
                <a:gd name="T2" fmla="*/ 295 w 1229"/>
                <a:gd name="T3" fmla="*/ 0 h 728"/>
                <a:gd name="T4" fmla="*/ 183 w 1229"/>
                <a:gd name="T5" fmla="*/ 0 h 728"/>
                <a:gd name="T6" fmla="*/ 45 w 1229"/>
                <a:gd name="T7" fmla="*/ 0 h 728"/>
                <a:gd name="T8" fmla="*/ 45 w 1229"/>
                <a:gd name="T9" fmla="*/ 0 h 728"/>
                <a:gd name="T10" fmla="*/ 0 w 1229"/>
                <a:gd name="T11" fmla="*/ 46 h 728"/>
                <a:gd name="T12" fmla="*/ 46 w 1229"/>
                <a:gd name="T13" fmla="*/ 91 h 728"/>
                <a:gd name="T14" fmla="*/ 48 w 1229"/>
                <a:gd name="T15" fmla="*/ 91 h 728"/>
                <a:gd name="T16" fmla="*/ 215 w 1229"/>
                <a:gd name="T17" fmla="*/ 91 h 728"/>
                <a:gd name="T18" fmla="*/ 345 w 1229"/>
                <a:gd name="T19" fmla="*/ 728 h 728"/>
                <a:gd name="T20" fmla="*/ 484 w 1229"/>
                <a:gd name="T21" fmla="*/ 728 h 728"/>
                <a:gd name="T22" fmla="*/ 1183 w 1229"/>
                <a:gd name="T23" fmla="*/ 728 h 728"/>
                <a:gd name="T24" fmla="*/ 1183 w 1229"/>
                <a:gd name="T25" fmla="*/ 728 h 728"/>
                <a:gd name="T26" fmla="*/ 1184 w 1229"/>
                <a:gd name="T27" fmla="*/ 728 h 728"/>
                <a:gd name="T28" fmla="*/ 1185 w 1229"/>
                <a:gd name="T29" fmla="*/ 728 h 728"/>
                <a:gd name="T30" fmla="*/ 1185 w 1229"/>
                <a:gd name="T31" fmla="*/ 728 h 728"/>
                <a:gd name="T32" fmla="*/ 1229 w 1229"/>
                <a:gd name="T33" fmla="*/ 683 h 728"/>
                <a:gd name="T34" fmla="*/ 1183 w 1229"/>
                <a:gd name="T35" fmla="*/ 637 h 728"/>
                <a:gd name="T36" fmla="*/ 425 w 1229"/>
                <a:gd name="T37" fmla="*/ 63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9" h="728">
                  <a:moveTo>
                    <a:pt x="425" y="638"/>
                  </a:moveTo>
                  <a:cubicBezTo>
                    <a:pt x="295" y="0"/>
                    <a:pt x="295" y="0"/>
                    <a:pt x="295" y="0"/>
                  </a:cubicBezTo>
                  <a:cubicBezTo>
                    <a:pt x="183" y="0"/>
                    <a:pt x="183" y="0"/>
                    <a:pt x="183" y="0"/>
                  </a:cubicBezTo>
                  <a:cubicBezTo>
                    <a:pt x="45" y="0"/>
                    <a:pt x="45" y="0"/>
                    <a:pt x="45" y="0"/>
                  </a:cubicBezTo>
                  <a:cubicBezTo>
                    <a:pt x="45" y="0"/>
                    <a:pt x="45" y="0"/>
                    <a:pt x="45" y="0"/>
                  </a:cubicBezTo>
                  <a:cubicBezTo>
                    <a:pt x="20" y="0"/>
                    <a:pt x="0" y="21"/>
                    <a:pt x="0" y="46"/>
                  </a:cubicBezTo>
                  <a:cubicBezTo>
                    <a:pt x="0" y="71"/>
                    <a:pt x="20" y="91"/>
                    <a:pt x="46" y="91"/>
                  </a:cubicBezTo>
                  <a:cubicBezTo>
                    <a:pt x="46" y="91"/>
                    <a:pt x="47" y="91"/>
                    <a:pt x="48" y="91"/>
                  </a:cubicBezTo>
                  <a:cubicBezTo>
                    <a:pt x="215" y="91"/>
                    <a:pt x="215" y="91"/>
                    <a:pt x="215" y="91"/>
                  </a:cubicBezTo>
                  <a:cubicBezTo>
                    <a:pt x="345" y="728"/>
                    <a:pt x="345" y="728"/>
                    <a:pt x="345" y="728"/>
                  </a:cubicBezTo>
                  <a:cubicBezTo>
                    <a:pt x="484" y="728"/>
                    <a:pt x="484" y="728"/>
                    <a:pt x="484" y="728"/>
                  </a:cubicBezTo>
                  <a:cubicBezTo>
                    <a:pt x="1183" y="728"/>
                    <a:pt x="1183" y="728"/>
                    <a:pt x="1183" y="728"/>
                  </a:cubicBezTo>
                  <a:cubicBezTo>
                    <a:pt x="1183" y="728"/>
                    <a:pt x="1183" y="728"/>
                    <a:pt x="1183" y="728"/>
                  </a:cubicBezTo>
                  <a:cubicBezTo>
                    <a:pt x="1184" y="728"/>
                    <a:pt x="1184" y="728"/>
                    <a:pt x="1184" y="728"/>
                  </a:cubicBezTo>
                  <a:cubicBezTo>
                    <a:pt x="1185" y="728"/>
                    <a:pt x="1185" y="728"/>
                    <a:pt x="1185" y="728"/>
                  </a:cubicBezTo>
                  <a:cubicBezTo>
                    <a:pt x="1185" y="728"/>
                    <a:pt x="1185" y="728"/>
                    <a:pt x="1185" y="728"/>
                  </a:cubicBezTo>
                  <a:cubicBezTo>
                    <a:pt x="1209" y="727"/>
                    <a:pt x="1229" y="708"/>
                    <a:pt x="1229" y="683"/>
                  </a:cubicBezTo>
                  <a:cubicBezTo>
                    <a:pt x="1229" y="658"/>
                    <a:pt x="1209" y="637"/>
                    <a:pt x="1183" y="637"/>
                  </a:cubicBezTo>
                  <a:lnTo>
                    <a:pt x="425" y="6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87" name="Freeform 25"/>
            <p:cNvSpPr>
              <a:spLocks noEditPoints="1"/>
            </p:cNvSpPr>
            <p:nvPr/>
          </p:nvSpPr>
          <p:spPr bwMode="auto">
            <a:xfrm>
              <a:off x="1544638" y="344488"/>
              <a:ext cx="3421063" cy="1709737"/>
            </a:xfrm>
            <a:custGeom>
              <a:avLst/>
              <a:gdLst>
                <a:gd name="T0" fmla="*/ 773 w 910"/>
                <a:gd name="T1" fmla="*/ 364 h 455"/>
                <a:gd name="T2" fmla="*/ 136 w 910"/>
                <a:gd name="T3" fmla="*/ 364 h 455"/>
                <a:gd name="T4" fmla="*/ 91 w 910"/>
                <a:gd name="T5" fmla="*/ 410 h 455"/>
                <a:gd name="T6" fmla="*/ 136 w 910"/>
                <a:gd name="T7" fmla="*/ 455 h 455"/>
                <a:gd name="T8" fmla="*/ 773 w 910"/>
                <a:gd name="T9" fmla="*/ 455 h 455"/>
                <a:gd name="T10" fmla="*/ 819 w 910"/>
                <a:gd name="T11" fmla="*/ 410 h 455"/>
                <a:gd name="T12" fmla="*/ 773 w 910"/>
                <a:gd name="T13" fmla="*/ 364 h 455"/>
                <a:gd name="T14" fmla="*/ 819 w 910"/>
                <a:gd name="T15" fmla="*/ 182 h 455"/>
                <a:gd name="T16" fmla="*/ 91 w 910"/>
                <a:gd name="T17" fmla="*/ 182 h 455"/>
                <a:gd name="T18" fmla="*/ 45 w 910"/>
                <a:gd name="T19" fmla="*/ 228 h 455"/>
                <a:gd name="T20" fmla="*/ 91 w 910"/>
                <a:gd name="T21" fmla="*/ 273 h 455"/>
                <a:gd name="T22" fmla="*/ 819 w 910"/>
                <a:gd name="T23" fmla="*/ 273 h 455"/>
                <a:gd name="T24" fmla="*/ 864 w 910"/>
                <a:gd name="T25" fmla="*/ 228 h 455"/>
                <a:gd name="T26" fmla="*/ 819 w 910"/>
                <a:gd name="T27" fmla="*/ 182 h 455"/>
                <a:gd name="T28" fmla="*/ 864 w 910"/>
                <a:gd name="T29" fmla="*/ 0 h 455"/>
                <a:gd name="T30" fmla="*/ 45 w 910"/>
                <a:gd name="T31" fmla="*/ 0 h 455"/>
                <a:gd name="T32" fmla="*/ 0 w 910"/>
                <a:gd name="T33" fmla="*/ 46 h 455"/>
                <a:gd name="T34" fmla="*/ 45 w 910"/>
                <a:gd name="T35" fmla="*/ 91 h 455"/>
                <a:gd name="T36" fmla="*/ 864 w 910"/>
                <a:gd name="T37" fmla="*/ 91 h 455"/>
                <a:gd name="T38" fmla="*/ 910 w 910"/>
                <a:gd name="T39" fmla="*/ 46 h 455"/>
                <a:gd name="T40" fmla="*/ 864 w 910"/>
                <a:gd name="T41"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0" h="455">
                  <a:moveTo>
                    <a:pt x="773" y="364"/>
                  </a:moveTo>
                  <a:cubicBezTo>
                    <a:pt x="136" y="364"/>
                    <a:pt x="136" y="364"/>
                    <a:pt x="136" y="364"/>
                  </a:cubicBezTo>
                  <a:cubicBezTo>
                    <a:pt x="111" y="364"/>
                    <a:pt x="91" y="385"/>
                    <a:pt x="91" y="410"/>
                  </a:cubicBezTo>
                  <a:cubicBezTo>
                    <a:pt x="91" y="435"/>
                    <a:pt x="111" y="455"/>
                    <a:pt x="136" y="455"/>
                  </a:cubicBezTo>
                  <a:cubicBezTo>
                    <a:pt x="773" y="455"/>
                    <a:pt x="773" y="455"/>
                    <a:pt x="773" y="455"/>
                  </a:cubicBezTo>
                  <a:cubicBezTo>
                    <a:pt x="799" y="455"/>
                    <a:pt x="819" y="435"/>
                    <a:pt x="819" y="410"/>
                  </a:cubicBezTo>
                  <a:cubicBezTo>
                    <a:pt x="819" y="385"/>
                    <a:pt x="799" y="364"/>
                    <a:pt x="773" y="364"/>
                  </a:cubicBezTo>
                  <a:close/>
                  <a:moveTo>
                    <a:pt x="819" y="182"/>
                  </a:moveTo>
                  <a:cubicBezTo>
                    <a:pt x="91" y="182"/>
                    <a:pt x="91" y="182"/>
                    <a:pt x="91" y="182"/>
                  </a:cubicBezTo>
                  <a:cubicBezTo>
                    <a:pt x="66" y="182"/>
                    <a:pt x="45" y="203"/>
                    <a:pt x="45" y="228"/>
                  </a:cubicBezTo>
                  <a:cubicBezTo>
                    <a:pt x="45" y="253"/>
                    <a:pt x="66" y="273"/>
                    <a:pt x="91" y="273"/>
                  </a:cubicBezTo>
                  <a:cubicBezTo>
                    <a:pt x="819" y="273"/>
                    <a:pt x="819" y="273"/>
                    <a:pt x="819" y="273"/>
                  </a:cubicBezTo>
                  <a:cubicBezTo>
                    <a:pt x="844" y="273"/>
                    <a:pt x="864" y="253"/>
                    <a:pt x="864" y="228"/>
                  </a:cubicBezTo>
                  <a:cubicBezTo>
                    <a:pt x="864" y="203"/>
                    <a:pt x="844" y="182"/>
                    <a:pt x="819" y="182"/>
                  </a:cubicBezTo>
                  <a:close/>
                  <a:moveTo>
                    <a:pt x="864" y="0"/>
                  </a:moveTo>
                  <a:cubicBezTo>
                    <a:pt x="45" y="0"/>
                    <a:pt x="45" y="0"/>
                    <a:pt x="45" y="0"/>
                  </a:cubicBezTo>
                  <a:cubicBezTo>
                    <a:pt x="20" y="0"/>
                    <a:pt x="0" y="21"/>
                    <a:pt x="0" y="46"/>
                  </a:cubicBezTo>
                  <a:cubicBezTo>
                    <a:pt x="0" y="71"/>
                    <a:pt x="20" y="91"/>
                    <a:pt x="45" y="91"/>
                  </a:cubicBezTo>
                  <a:cubicBezTo>
                    <a:pt x="864" y="91"/>
                    <a:pt x="864" y="91"/>
                    <a:pt x="864" y="91"/>
                  </a:cubicBezTo>
                  <a:cubicBezTo>
                    <a:pt x="890" y="91"/>
                    <a:pt x="910" y="71"/>
                    <a:pt x="910" y="46"/>
                  </a:cubicBezTo>
                  <a:cubicBezTo>
                    <a:pt x="910" y="21"/>
                    <a:pt x="890" y="0"/>
                    <a:pt x="8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grpSp>
        <p:nvGrpSpPr>
          <p:cNvPr id="288" name="Group 287"/>
          <p:cNvGrpSpPr/>
          <p:nvPr/>
        </p:nvGrpSpPr>
        <p:grpSpPr>
          <a:xfrm>
            <a:off x="10196668" y="8665567"/>
            <a:ext cx="605233" cy="491759"/>
            <a:chOff x="1588" y="1588"/>
            <a:chExt cx="8399462" cy="6824662"/>
          </a:xfrm>
          <a:solidFill>
            <a:schemeClr val="tx2"/>
          </a:solidFill>
        </p:grpSpPr>
        <p:sp>
          <p:nvSpPr>
            <p:cNvPr id="289" name="Freeform 15"/>
            <p:cNvSpPr>
              <a:spLocks noEditPoints="1"/>
            </p:cNvSpPr>
            <p:nvPr/>
          </p:nvSpPr>
          <p:spPr bwMode="auto">
            <a:xfrm>
              <a:off x="1830388" y="2100263"/>
              <a:ext cx="3157537" cy="3151187"/>
            </a:xfrm>
            <a:custGeom>
              <a:avLst/>
              <a:gdLst>
                <a:gd name="T0" fmla="*/ 421 w 841"/>
                <a:gd name="T1" fmla="*/ 70 h 839"/>
                <a:gd name="T2" fmla="*/ 771 w 841"/>
                <a:gd name="T3" fmla="*/ 420 h 839"/>
                <a:gd name="T4" fmla="*/ 421 w 841"/>
                <a:gd name="T5" fmla="*/ 769 h 839"/>
                <a:gd name="T6" fmla="*/ 70 w 841"/>
                <a:gd name="T7" fmla="*/ 420 h 839"/>
                <a:gd name="T8" fmla="*/ 421 w 841"/>
                <a:gd name="T9" fmla="*/ 70 h 839"/>
                <a:gd name="T10" fmla="*/ 421 w 841"/>
                <a:gd name="T11" fmla="*/ 0 h 839"/>
                <a:gd name="T12" fmla="*/ 0 w 841"/>
                <a:gd name="T13" fmla="*/ 420 h 839"/>
                <a:gd name="T14" fmla="*/ 421 w 841"/>
                <a:gd name="T15" fmla="*/ 839 h 839"/>
                <a:gd name="T16" fmla="*/ 841 w 841"/>
                <a:gd name="T17" fmla="*/ 420 h 839"/>
                <a:gd name="T18" fmla="*/ 421 w 841"/>
                <a:gd name="T19" fmla="*/ 0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1" h="839">
                  <a:moveTo>
                    <a:pt x="421" y="70"/>
                  </a:moveTo>
                  <a:cubicBezTo>
                    <a:pt x="614" y="70"/>
                    <a:pt x="771" y="227"/>
                    <a:pt x="771" y="420"/>
                  </a:cubicBezTo>
                  <a:cubicBezTo>
                    <a:pt x="771" y="613"/>
                    <a:pt x="614" y="769"/>
                    <a:pt x="421" y="769"/>
                  </a:cubicBezTo>
                  <a:cubicBezTo>
                    <a:pt x="227" y="769"/>
                    <a:pt x="70" y="613"/>
                    <a:pt x="70" y="420"/>
                  </a:cubicBezTo>
                  <a:cubicBezTo>
                    <a:pt x="70" y="227"/>
                    <a:pt x="227" y="70"/>
                    <a:pt x="421" y="70"/>
                  </a:cubicBezTo>
                  <a:moveTo>
                    <a:pt x="421" y="0"/>
                  </a:moveTo>
                  <a:cubicBezTo>
                    <a:pt x="189" y="0"/>
                    <a:pt x="0" y="188"/>
                    <a:pt x="0" y="420"/>
                  </a:cubicBezTo>
                  <a:cubicBezTo>
                    <a:pt x="0" y="651"/>
                    <a:pt x="189" y="839"/>
                    <a:pt x="421" y="839"/>
                  </a:cubicBezTo>
                  <a:cubicBezTo>
                    <a:pt x="652" y="839"/>
                    <a:pt x="841" y="651"/>
                    <a:pt x="841" y="420"/>
                  </a:cubicBezTo>
                  <a:cubicBezTo>
                    <a:pt x="841" y="188"/>
                    <a:pt x="652" y="0"/>
                    <a:pt x="4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90" name="Freeform 16"/>
            <p:cNvSpPr>
              <a:spLocks/>
            </p:cNvSpPr>
            <p:nvPr/>
          </p:nvSpPr>
          <p:spPr bwMode="auto">
            <a:xfrm>
              <a:off x="2487613" y="2757488"/>
              <a:ext cx="1050925" cy="1052512"/>
            </a:xfrm>
            <a:custGeom>
              <a:avLst/>
              <a:gdLst>
                <a:gd name="T0" fmla="*/ 35 w 280"/>
                <a:gd name="T1" fmla="*/ 280 h 280"/>
                <a:gd name="T2" fmla="*/ 0 w 280"/>
                <a:gd name="T3" fmla="*/ 245 h 280"/>
                <a:gd name="T4" fmla="*/ 246 w 280"/>
                <a:gd name="T5" fmla="*/ 0 h 280"/>
                <a:gd name="T6" fmla="*/ 280 w 280"/>
                <a:gd name="T7" fmla="*/ 35 h 280"/>
                <a:gd name="T8" fmla="*/ 246 w 280"/>
                <a:gd name="T9" fmla="*/ 70 h 280"/>
                <a:gd name="T10" fmla="*/ 70 w 280"/>
                <a:gd name="T11" fmla="*/ 245 h 280"/>
                <a:gd name="T12" fmla="*/ 35 w 280"/>
                <a:gd name="T13" fmla="*/ 280 h 280"/>
              </a:gdLst>
              <a:ahLst/>
              <a:cxnLst>
                <a:cxn ang="0">
                  <a:pos x="T0" y="T1"/>
                </a:cxn>
                <a:cxn ang="0">
                  <a:pos x="T2" y="T3"/>
                </a:cxn>
                <a:cxn ang="0">
                  <a:pos x="T4" y="T5"/>
                </a:cxn>
                <a:cxn ang="0">
                  <a:pos x="T6" y="T7"/>
                </a:cxn>
                <a:cxn ang="0">
                  <a:pos x="T8" y="T9"/>
                </a:cxn>
                <a:cxn ang="0">
                  <a:pos x="T10" y="T11"/>
                </a:cxn>
                <a:cxn ang="0">
                  <a:pos x="T12" y="T13"/>
                </a:cxn>
              </a:cxnLst>
              <a:rect l="0" t="0" r="r" b="b"/>
              <a:pathLst>
                <a:path w="280" h="280">
                  <a:moveTo>
                    <a:pt x="35" y="280"/>
                  </a:moveTo>
                  <a:cubicBezTo>
                    <a:pt x="16" y="280"/>
                    <a:pt x="0" y="264"/>
                    <a:pt x="0" y="245"/>
                  </a:cubicBezTo>
                  <a:cubicBezTo>
                    <a:pt x="0" y="110"/>
                    <a:pt x="110" y="0"/>
                    <a:pt x="246" y="0"/>
                  </a:cubicBezTo>
                  <a:cubicBezTo>
                    <a:pt x="265" y="0"/>
                    <a:pt x="280" y="16"/>
                    <a:pt x="280" y="35"/>
                  </a:cubicBezTo>
                  <a:cubicBezTo>
                    <a:pt x="280" y="54"/>
                    <a:pt x="265" y="70"/>
                    <a:pt x="246" y="70"/>
                  </a:cubicBezTo>
                  <a:cubicBezTo>
                    <a:pt x="149" y="70"/>
                    <a:pt x="70" y="148"/>
                    <a:pt x="70" y="245"/>
                  </a:cubicBezTo>
                  <a:cubicBezTo>
                    <a:pt x="70" y="264"/>
                    <a:pt x="55" y="280"/>
                    <a:pt x="35"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91" name="Freeform 17"/>
            <p:cNvSpPr>
              <a:spLocks noEditPoints="1"/>
            </p:cNvSpPr>
            <p:nvPr/>
          </p:nvSpPr>
          <p:spPr bwMode="auto">
            <a:xfrm>
              <a:off x="1588" y="1588"/>
              <a:ext cx="8399462" cy="6824662"/>
            </a:xfrm>
            <a:custGeom>
              <a:avLst/>
              <a:gdLst>
                <a:gd name="T0" fmla="*/ 1825 w 2237"/>
                <a:gd name="T1" fmla="*/ 140 h 1817"/>
                <a:gd name="T2" fmla="*/ 1887 w 2237"/>
                <a:gd name="T3" fmla="*/ 202 h 1817"/>
                <a:gd name="T4" fmla="*/ 1887 w 2237"/>
                <a:gd name="T5" fmla="*/ 350 h 1817"/>
                <a:gd name="T6" fmla="*/ 2097 w 2237"/>
                <a:gd name="T7" fmla="*/ 520 h 1817"/>
                <a:gd name="T8" fmla="*/ 2097 w 2237"/>
                <a:gd name="T9" fmla="*/ 1507 h 1817"/>
                <a:gd name="T10" fmla="*/ 1920 w 2237"/>
                <a:gd name="T11" fmla="*/ 1678 h 1817"/>
                <a:gd name="T12" fmla="*/ 316 w 2237"/>
                <a:gd name="T13" fmla="*/ 1678 h 1817"/>
                <a:gd name="T14" fmla="*/ 140 w 2237"/>
                <a:gd name="T15" fmla="*/ 1507 h 1817"/>
                <a:gd name="T16" fmla="*/ 140 w 2237"/>
                <a:gd name="T17" fmla="*/ 520 h 1817"/>
                <a:gd name="T18" fmla="*/ 316 w 2237"/>
                <a:gd name="T19" fmla="*/ 349 h 1817"/>
                <a:gd name="T20" fmla="*/ 1258 w 2237"/>
                <a:gd name="T21" fmla="*/ 349 h 1817"/>
                <a:gd name="T22" fmla="*/ 1258 w 2237"/>
                <a:gd name="T23" fmla="*/ 202 h 1817"/>
                <a:gd name="T24" fmla="*/ 1320 w 2237"/>
                <a:gd name="T25" fmla="*/ 140 h 1817"/>
                <a:gd name="T26" fmla="*/ 1825 w 2237"/>
                <a:gd name="T27" fmla="*/ 140 h 1817"/>
                <a:gd name="T28" fmla="*/ 1825 w 2237"/>
                <a:gd name="T29" fmla="*/ 0 h 1817"/>
                <a:gd name="T30" fmla="*/ 1825 w 2237"/>
                <a:gd name="T31" fmla="*/ 0 h 1817"/>
                <a:gd name="T32" fmla="*/ 1320 w 2237"/>
                <a:gd name="T33" fmla="*/ 0 h 1817"/>
                <a:gd name="T34" fmla="*/ 1118 w 2237"/>
                <a:gd name="T35" fmla="*/ 202 h 1817"/>
                <a:gd name="T36" fmla="*/ 1118 w 2237"/>
                <a:gd name="T37" fmla="*/ 209 h 1817"/>
                <a:gd name="T38" fmla="*/ 316 w 2237"/>
                <a:gd name="T39" fmla="*/ 209 h 1817"/>
                <a:gd name="T40" fmla="*/ 0 w 2237"/>
                <a:gd name="T41" fmla="*/ 520 h 1817"/>
                <a:gd name="T42" fmla="*/ 0 w 2237"/>
                <a:gd name="T43" fmla="*/ 1507 h 1817"/>
                <a:gd name="T44" fmla="*/ 316 w 2237"/>
                <a:gd name="T45" fmla="*/ 1817 h 1817"/>
                <a:gd name="T46" fmla="*/ 1920 w 2237"/>
                <a:gd name="T47" fmla="*/ 1817 h 1817"/>
                <a:gd name="T48" fmla="*/ 2237 w 2237"/>
                <a:gd name="T49" fmla="*/ 1507 h 1817"/>
                <a:gd name="T50" fmla="*/ 2237 w 2237"/>
                <a:gd name="T51" fmla="*/ 520 h 1817"/>
                <a:gd name="T52" fmla="*/ 2027 w 2237"/>
                <a:gd name="T53" fmla="*/ 232 h 1817"/>
                <a:gd name="T54" fmla="*/ 2027 w 2237"/>
                <a:gd name="T55" fmla="*/ 202 h 1817"/>
                <a:gd name="T56" fmla="*/ 1825 w 2237"/>
                <a:gd name="T57" fmla="*/ 0 h 1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37" h="1817">
                  <a:moveTo>
                    <a:pt x="1825" y="140"/>
                  </a:moveTo>
                  <a:cubicBezTo>
                    <a:pt x="1859" y="140"/>
                    <a:pt x="1887" y="167"/>
                    <a:pt x="1887" y="202"/>
                  </a:cubicBezTo>
                  <a:cubicBezTo>
                    <a:pt x="1887" y="350"/>
                    <a:pt x="1887" y="350"/>
                    <a:pt x="1887" y="350"/>
                  </a:cubicBezTo>
                  <a:cubicBezTo>
                    <a:pt x="2027" y="350"/>
                    <a:pt x="2097" y="428"/>
                    <a:pt x="2097" y="520"/>
                  </a:cubicBezTo>
                  <a:cubicBezTo>
                    <a:pt x="2097" y="1507"/>
                    <a:pt x="2097" y="1507"/>
                    <a:pt x="2097" y="1507"/>
                  </a:cubicBezTo>
                  <a:cubicBezTo>
                    <a:pt x="2097" y="1601"/>
                    <a:pt x="2018" y="1678"/>
                    <a:pt x="1920" y="1678"/>
                  </a:cubicBezTo>
                  <a:cubicBezTo>
                    <a:pt x="316" y="1678"/>
                    <a:pt x="316" y="1678"/>
                    <a:pt x="316" y="1678"/>
                  </a:cubicBezTo>
                  <a:cubicBezTo>
                    <a:pt x="219" y="1678"/>
                    <a:pt x="140" y="1601"/>
                    <a:pt x="140" y="1507"/>
                  </a:cubicBezTo>
                  <a:cubicBezTo>
                    <a:pt x="140" y="520"/>
                    <a:pt x="140" y="520"/>
                    <a:pt x="140" y="520"/>
                  </a:cubicBezTo>
                  <a:cubicBezTo>
                    <a:pt x="140" y="426"/>
                    <a:pt x="219" y="349"/>
                    <a:pt x="316" y="349"/>
                  </a:cubicBezTo>
                  <a:cubicBezTo>
                    <a:pt x="1258" y="349"/>
                    <a:pt x="1258" y="349"/>
                    <a:pt x="1258" y="349"/>
                  </a:cubicBezTo>
                  <a:cubicBezTo>
                    <a:pt x="1258" y="202"/>
                    <a:pt x="1258" y="202"/>
                    <a:pt x="1258" y="202"/>
                  </a:cubicBezTo>
                  <a:cubicBezTo>
                    <a:pt x="1258" y="168"/>
                    <a:pt x="1286" y="140"/>
                    <a:pt x="1320" y="140"/>
                  </a:cubicBezTo>
                  <a:cubicBezTo>
                    <a:pt x="1825" y="140"/>
                    <a:pt x="1825" y="140"/>
                    <a:pt x="1825" y="140"/>
                  </a:cubicBezTo>
                  <a:moveTo>
                    <a:pt x="1825" y="0"/>
                  </a:moveTo>
                  <a:cubicBezTo>
                    <a:pt x="1825" y="0"/>
                    <a:pt x="1825" y="0"/>
                    <a:pt x="1825" y="0"/>
                  </a:cubicBezTo>
                  <a:cubicBezTo>
                    <a:pt x="1320" y="0"/>
                    <a:pt x="1320" y="0"/>
                    <a:pt x="1320" y="0"/>
                  </a:cubicBezTo>
                  <a:cubicBezTo>
                    <a:pt x="1209" y="0"/>
                    <a:pt x="1118" y="90"/>
                    <a:pt x="1118" y="202"/>
                  </a:cubicBezTo>
                  <a:cubicBezTo>
                    <a:pt x="1118" y="209"/>
                    <a:pt x="1118" y="209"/>
                    <a:pt x="1118" y="209"/>
                  </a:cubicBezTo>
                  <a:cubicBezTo>
                    <a:pt x="316" y="209"/>
                    <a:pt x="316" y="209"/>
                    <a:pt x="316" y="209"/>
                  </a:cubicBezTo>
                  <a:cubicBezTo>
                    <a:pt x="142" y="209"/>
                    <a:pt x="0" y="349"/>
                    <a:pt x="0" y="520"/>
                  </a:cubicBezTo>
                  <a:cubicBezTo>
                    <a:pt x="0" y="1507"/>
                    <a:pt x="0" y="1507"/>
                    <a:pt x="0" y="1507"/>
                  </a:cubicBezTo>
                  <a:cubicBezTo>
                    <a:pt x="0" y="1678"/>
                    <a:pt x="142" y="1817"/>
                    <a:pt x="316" y="1817"/>
                  </a:cubicBezTo>
                  <a:cubicBezTo>
                    <a:pt x="1920" y="1817"/>
                    <a:pt x="1920" y="1817"/>
                    <a:pt x="1920" y="1817"/>
                  </a:cubicBezTo>
                  <a:cubicBezTo>
                    <a:pt x="2095" y="1817"/>
                    <a:pt x="2237" y="1678"/>
                    <a:pt x="2237" y="1507"/>
                  </a:cubicBezTo>
                  <a:cubicBezTo>
                    <a:pt x="2237" y="520"/>
                    <a:pt x="2237" y="520"/>
                    <a:pt x="2237" y="520"/>
                  </a:cubicBezTo>
                  <a:cubicBezTo>
                    <a:pt x="2237" y="404"/>
                    <a:pt x="2170" y="280"/>
                    <a:pt x="2027" y="232"/>
                  </a:cubicBezTo>
                  <a:cubicBezTo>
                    <a:pt x="2027" y="202"/>
                    <a:pt x="2027" y="202"/>
                    <a:pt x="2027" y="202"/>
                  </a:cubicBezTo>
                  <a:cubicBezTo>
                    <a:pt x="2027" y="90"/>
                    <a:pt x="1936" y="0"/>
                    <a:pt x="18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92" name="Rectangle 18"/>
            <p:cNvSpPr>
              <a:spLocks noChangeArrowheads="1"/>
            </p:cNvSpPr>
            <p:nvPr/>
          </p:nvSpPr>
          <p:spPr bwMode="auto">
            <a:xfrm>
              <a:off x="4987925" y="785813"/>
              <a:ext cx="1836737" cy="7889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sp>
        <p:nvSpPr>
          <p:cNvPr id="293" name="Freeform 5"/>
          <p:cNvSpPr>
            <a:spLocks noEditPoints="1"/>
          </p:cNvSpPr>
          <p:nvPr/>
        </p:nvSpPr>
        <p:spPr bwMode="auto">
          <a:xfrm>
            <a:off x="11502495" y="8684563"/>
            <a:ext cx="511492" cy="414277"/>
          </a:xfrm>
          <a:custGeom>
            <a:avLst/>
            <a:gdLst>
              <a:gd name="T0" fmla="*/ 2008 w 2233"/>
              <a:gd name="T1" fmla="*/ 356 h 1989"/>
              <a:gd name="T2" fmla="*/ 1539 w 2233"/>
              <a:gd name="T3" fmla="*/ 356 h 1989"/>
              <a:gd name="T4" fmla="*/ 1539 w 2233"/>
              <a:gd name="T5" fmla="*/ 219 h 1989"/>
              <a:gd name="T6" fmla="*/ 1320 w 2233"/>
              <a:gd name="T7" fmla="*/ 0 h 1989"/>
              <a:gd name="T8" fmla="*/ 913 w 2233"/>
              <a:gd name="T9" fmla="*/ 0 h 1989"/>
              <a:gd name="T10" fmla="*/ 695 w 2233"/>
              <a:gd name="T11" fmla="*/ 219 h 1989"/>
              <a:gd name="T12" fmla="*/ 695 w 2233"/>
              <a:gd name="T13" fmla="*/ 356 h 1989"/>
              <a:gd name="T14" fmla="*/ 226 w 2233"/>
              <a:gd name="T15" fmla="*/ 356 h 1989"/>
              <a:gd name="T16" fmla="*/ 0 w 2233"/>
              <a:gd name="T17" fmla="*/ 582 h 1989"/>
              <a:gd name="T18" fmla="*/ 0 w 2233"/>
              <a:gd name="T19" fmla="*/ 1764 h 1989"/>
              <a:gd name="T20" fmla="*/ 226 w 2233"/>
              <a:gd name="T21" fmla="*/ 1989 h 1989"/>
              <a:gd name="T22" fmla="*/ 2008 w 2233"/>
              <a:gd name="T23" fmla="*/ 1989 h 1989"/>
              <a:gd name="T24" fmla="*/ 2233 w 2233"/>
              <a:gd name="T25" fmla="*/ 1764 h 1989"/>
              <a:gd name="T26" fmla="*/ 2233 w 2233"/>
              <a:gd name="T27" fmla="*/ 582 h 1989"/>
              <a:gd name="T28" fmla="*/ 2008 w 2233"/>
              <a:gd name="T29" fmla="*/ 356 h 1989"/>
              <a:gd name="T30" fmla="*/ 880 w 2233"/>
              <a:gd name="T31" fmla="*/ 219 h 1989"/>
              <a:gd name="T32" fmla="*/ 913 w 2233"/>
              <a:gd name="T33" fmla="*/ 186 h 1989"/>
              <a:gd name="T34" fmla="*/ 1320 w 2233"/>
              <a:gd name="T35" fmla="*/ 186 h 1989"/>
              <a:gd name="T36" fmla="*/ 1353 w 2233"/>
              <a:gd name="T37" fmla="*/ 219 h 1989"/>
              <a:gd name="T38" fmla="*/ 1353 w 2233"/>
              <a:gd name="T39" fmla="*/ 356 h 1989"/>
              <a:gd name="T40" fmla="*/ 880 w 2233"/>
              <a:gd name="T41" fmla="*/ 356 h 1989"/>
              <a:gd name="T42" fmla="*/ 880 w 2233"/>
              <a:gd name="T43" fmla="*/ 219 h 1989"/>
              <a:gd name="T44" fmla="*/ 226 w 2233"/>
              <a:gd name="T45" fmla="*/ 489 h 1989"/>
              <a:gd name="T46" fmla="*/ 2008 w 2233"/>
              <a:gd name="T47" fmla="*/ 489 h 1989"/>
              <a:gd name="T48" fmla="*/ 2100 w 2233"/>
              <a:gd name="T49" fmla="*/ 582 h 1989"/>
              <a:gd name="T50" fmla="*/ 2100 w 2233"/>
              <a:gd name="T51" fmla="*/ 1096 h 1989"/>
              <a:gd name="T52" fmla="*/ 1285 w 2233"/>
              <a:gd name="T53" fmla="*/ 1096 h 1989"/>
              <a:gd name="T54" fmla="*/ 1285 w 2233"/>
              <a:gd name="T55" fmla="*/ 1053 h 1989"/>
              <a:gd name="T56" fmla="*/ 1206 w 2233"/>
              <a:gd name="T57" fmla="*/ 973 h 1989"/>
              <a:gd name="T58" fmla="*/ 1027 w 2233"/>
              <a:gd name="T59" fmla="*/ 973 h 1989"/>
              <a:gd name="T60" fmla="*/ 948 w 2233"/>
              <a:gd name="T61" fmla="*/ 1053 h 1989"/>
              <a:gd name="T62" fmla="*/ 948 w 2233"/>
              <a:gd name="T63" fmla="*/ 1096 h 1989"/>
              <a:gd name="T64" fmla="*/ 133 w 2233"/>
              <a:gd name="T65" fmla="*/ 1096 h 1989"/>
              <a:gd name="T66" fmla="*/ 133 w 2233"/>
              <a:gd name="T67" fmla="*/ 582 h 1989"/>
              <a:gd name="T68" fmla="*/ 226 w 2233"/>
              <a:gd name="T69" fmla="*/ 489 h 1989"/>
              <a:gd name="T70" fmla="*/ 1015 w 2233"/>
              <a:gd name="T71" fmla="*/ 1053 h 1989"/>
              <a:gd name="T72" fmla="*/ 1027 w 2233"/>
              <a:gd name="T73" fmla="*/ 1040 h 1989"/>
              <a:gd name="T74" fmla="*/ 1206 w 2233"/>
              <a:gd name="T75" fmla="*/ 1040 h 1989"/>
              <a:gd name="T76" fmla="*/ 1219 w 2233"/>
              <a:gd name="T77" fmla="*/ 1053 h 1989"/>
              <a:gd name="T78" fmla="*/ 1219 w 2233"/>
              <a:gd name="T79" fmla="*/ 1231 h 1989"/>
              <a:gd name="T80" fmla="*/ 1206 w 2233"/>
              <a:gd name="T81" fmla="*/ 1244 h 1989"/>
              <a:gd name="T82" fmla="*/ 1027 w 2233"/>
              <a:gd name="T83" fmla="*/ 1244 h 1989"/>
              <a:gd name="T84" fmla="*/ 1015 w 2233"/>
              <a:gd name="T85" fmla="*/ 1231 h 1989"/>
              <a:gd name="T86" fmla="*/ 1015 w 2233"/>
              <a:gd name="T87" fmla="*/ 1053 h 1989"/>
              <a:gd name="T88" fmla="*/ 2008 w 2233"/>
              <a:gd name="T89" fmla="*/ 1857 h 1989"/>
              <a:gd name="T90" fmla="*/ 226 w 2233"/>
              <a:gd name="T91" fmla="*/ 1857 h 1989"/>
              <a:gd name="T92" fmla="*/ 133 w 2233"/>
              <a:gd name="T93" fmla="*/ 1764 h 1989"/>
              <a:gd name="T94" fmla="*/ 133 w 2233"/>
              <a:gd name="T95" fmla="*/ 1162 h 1989"/>
              <a:gd name="T96" fmla="*/ 948 w 2233"/>
              <a:gd name="T97" fmla="*/ 1162 h 1989"/>
              <a:gd name="T98" fmla="*/ 948 w 2233"/>
              <a:gd name="T99" fmla="*/ 1231 h 1989"/>
              <a:gd name="T100" fmla="*/ 1027 w 2233"/>
              <a:gd name="T101" fmla="*/ 1310 h 1989"/>
              <a:gd name="T102" fmla="*/ 1206 w 2233"/>
              <a:gd name="T103" fmla="*/ 1310 h 1989"/>
              <a:gd name="T104" fmla="*/ 1285 w 2233"/>
              <a:gd name="T105" fmla="*/ 1231 h 1989"/>
              <a:gd name="T106" fmla="*/ 1285 w 2233"/>
              <a:gd name="T107" fmla="*/ 1162 h 1989"/>
              <a:gd name="T108" fmla="*/ 2100 w 2233"/>
              <a:gd name="T109" fmla="*/ 1162 h 1989"/>
              <a:gd name="T110" fmla="*/ 2100 w 2233"/>
              <a:gd name="T111" fmla="*/ 1764 h 1989"/>
              <a:gd name="T112" fmla="*/ 2008 w 2233"/>
              <a:gd name="T113" fmla="*/ 1857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3" h="1989">
                <a:moveTo>
                  <a:pt x="2008" y="356"/>
                </a:moveTo>
                <a:cubicBezTo>
                  <a:pt x="1539" y="356"/>
                  <a:pt x="1539" y="356"/>
                  <a:pt x="1539" y="356"/>
                </a:cubicBezTo>
                <a:cubicBezTo>
                  <a:pt x="1539" y="219"/>
                  <a:pt x="1539" y="219"/>
                  <a:pt x="1539" y="219"/>
                </a:cubicBezTo>
                <a:cubicBezTo>
                  <a:pt x="1539" y="98"/>
                  <a:pt x="1441" y="0"/>
                  <a:pt x="1320" y="0"/>
                </a:cubicBezTo>
                <a:cubicBezTo>
                  <a:pt x="913" y="0"/>
                  <a:pt x="913" y="0"/>
                  <a:pt x="913" y="0"/>
                </a:cubicBezTo>
                <a:cubicBezTo>
                  <a:pt x="793" y="0"/>
                  <a:pt x="695" y="98"/>
                  <a:pt x="695" y="219"/>
                </a:cubicBezTo>
                <a:cubicBezTo>
                  <a:pt x="695" y="356"/>
                  <a:pt x="695" y="356"/>
                  <a:pt x="695" y="356"/>
                </a:cubicBezTo>
                <a:cubicBezTo>
                  <a:pt x="226" y="356"/>
                  <a:pt x="226" y="356"/>
                  <a:pt x="226" y="356"/>
                </a:cubicBezTo>
                <a:cubicBezTo>
                  <a:pt x="102" y="356"/>
                  <a:pt x="0" y="457"/>
                  <a:pt x="0" y="582"/>
                </a:cubicBezTo>
                <a:cubicBezTo>
                  <a:pt x="0" y="1764"/>
                  <a:pt x="0" y="1764"/>
                  <a:pt x="0" y="1764"/>
                </a:cubicBezTo>
                <a:cubicBezTo>
                  <a:pt x="0" y="1888"/>
                  <a:pt x="102" y="1989"/>
                  <a:pt x="226" y="1989"/>
                </a:cubicBezTo>
                <a:cubicBezTo>
                  <a:pt x="2008" y="1989"/>
                  <a:pt x="2008" y="1989"/>
                  <a:pt x="2008" y="1989"/>
                </a:cubicBezTo>
                <a:cubicBezTo>
                  <a:pt x="2132" y="1989"/>
                  <a:pt x="2233" y="1888"/>
                  <a:pt x="2233" y="1764"/>
                </a:cubicBezTo>
                <a:cubicBezTo>
                  <a:pt x="2233" y="582"/>
                  <a:pt x="2233" y="582"/>
                  <a:pt x="2233" y="582"/>
                </a:cubicBezTo>
                <a:cubicBezTo>
                  <a:pt x="2233" y="457"/>
                  <a:pt x="2132" y="356"/>
                  <a:pt x="2008" y="356"/>
                </a:cubicBezTo>
                <a:close/>
                <a:moveTo>
                  <a:pt x="880" y="219"/>
                </a:moveTo>
                <a:cubicBezTo>
                  <a:pt x="880" y="201"/>
                  <a:pt x="895" y="186"/>
                  <a:pt x="913" y="186"/>
                </a:cubicBezTo>
                <a:cubicBezTo>
                  <a:pt x="1320" y="186"/>
                  <a:pt x="1320" y="186"/>
                  <a:pt x="1320" y="186"/>
                </a:cubicBezTo>
                <a:cubicBezTo>
                  <a:pt x="1339" y="186"/>
                  <a:pt x="1353" y="201"/>
                  <a:pt x="1353" y="219"/>
                </a:cubicBezTo>
                <a:cubicBezTo>
                  <a:pt x="1353" y="356"/>
                  <a:pt x="1353" y="356"/>
                  <a:pt x="1353" y="356"/>
                </a:cubicBezTo>
                <a:cubicBezTo>
                  <a:pt x="880" y="356"/>
                  <a:pt x="880" y="356"/>
                  <a:pt x="880" y="356"/>
                </a:cubicBezTo>
                <a:lnTo>
                  <a:pt x="880" y="219"/>
                </a:lnTo>
                <a:close/>
                <a:moveTo>
                  <a:pt x="226" y="489"/>
                </a:moveTo>
                <a:cubicBezTo>
                  <a:pt x="2008" y="489"/>
                  <a:pt x="2008" y="489"/>
                  <a:pt x="2008" y="489"/>
                </a:cubicBezTo>
                <a:cubicBezTo>
                  <a:pt x="2059" y="489"/>
                  <a:pt x="2100" y="531"/>
                  <a:pt x="2100" y="582"/>
                </a:cubicBezTo>
                <a:cubicBezTo>
                  <a:pt x="2100" y="1096"/>
                  <a:pt x="2100" y="1096"/>
                  <a:pt x="2100" y="1096"/>
                </a:cubicBezTo>
                <a:cubicBezTo>
                  <a:pt x="1285" y="1096"/>
                  <a:pt x="1285" y="1096"/>
                  <a:pt x="1285" y="1096"/>
                </a:cubicBezTo>
                <a:cubicBezTo>
                  <a:pt x="1285" y="1053"/>
                  <a:pt x="1285" y="1053"/>
                  <a:pt x="1285" y="1053"/>
                </a:cubicBezTo>
                <a:cubicBezTo>
                  <a:pt x="1285" y="1009"/>
                  <a:pt x="1250" y="973"/>
                  <a:pt x="1206" y="973"/>
                </a:cubicBezTo>
                <a:cubicBezTo>
                  <a:pt x="1027" y="973"/>
                  <a:pt x="1027" y="973"/>
                  <a:pt x="1027" y="973"/>
                </a:cubicBezTo>
                <a:cubicBezTo>
                  <a:pt x="984" y="973"/>
                  <a:pt x="948" y="1009"/>
                  <a:pt x="948" y="1053"/>
                </a:cubicBezTo>
                <a:cubicBezTo>
                  <a:pt x="948" y="1096"/>
                  <a:pt x="948" y="1096"/>
                  <a:pt x="948" y="1096"/>
                </a:cubicBezTo>
                <a:cubicBezTo>
                  <a:pt x="133" y="1096"/>
                  <a:pt x="133" y="1096"/>
                  <a:pt x="133" y="1096"/>
                </a:cubicBezTo>
                <a:cubicBezTo>
                  <a:pt x="133" y="582"/>
                  <a:pt x="133" y="582"/>
                  <a:pt x="133" y="582"/>
                </a:cubicBezTo>
                <a:cubicBezTo>
                  <a:pt x="133" y="531"/>
                  <a:pt x="175" y="489"/>
                  <a:pt x="226" y="489"/>
                </a:cubicBezTo>
                <a:close/>
                <a:moveTo>
                  <a:pt x="1015" y="1053"/>
                </a:moveTo>
                <a:cubicBezTo>
                  <a:pt x="1015" y="1046"/>
                  <a:pt x="1020" y="1040"/>
                  <a:pt x="1027" y="1040"/>
                </a:cubicBezTo>
                <a:cubicBezTo>
                  <a:pt x="1206" y="1040"/>
                  <a:pt x="1206" y="1040"/>
                  <a:pt x="1206" y="1040"/>
                </a:cubicBezTo>
                <a:cubicBezTo>
                  <a:pt x="1213" y="1040"/>
                  <a:pt x="1219" y="1046"/>
                  <a:pt x="1219" y="1053"/>
                </a:cubicBezTo>
                <a:cubicBezTo>
                  <a:pt x="1219" y="1231"/>
                  <a:pt x="1219" y="1231"/>
                  <a:pt x="1219" y="1231"/>
                </a:cubicBezTo>
                <a:cubicBezTo>
                  <a:pt x="1219" y="1238"/>
                  <a:pt x="1213" y="1244"/>
                  <a:pt x="1206" y="1244"/>
                </a:cubicBezTo>
                <a:cubicBezTo>
                  <a:pt x="1027" y="1244"/>
                  <a:pt x="1027" y="1244"/>
                  <a:pt x="1027" y="1244"/>
                </a:cubicBezTo>
                <a:cubicBezTo>
                  <a:pt x="1020" y="1244"/>
                  <a:pt x="1015" y="1238"/>
                  <a:pt x="1015" y="1231"/>
                </a:cubicBezTo>
                <a:lnTo>
                  <a:pt x="1015" y="1053"/>
                </a:lnTo>
                <a:close/>
                <a:moveTo>
                  <a:pt x="2008" y="1857"/>
                </a:moveTo>
                <a:cubicBezTo>
                  <a:pt x="226" y="1857"/>
                  <a:pt x="226" y="1857"/>
                  <a:pt x="226" y="1857"/>
                </a:cubicBezTo>
                <a:cubicBezTo>
                  <a:pt x="175" y="1857"/>
                  <a:pt x="133" y="1815"/>
                  <a:pt x="133" y="1764"/>
                </a:cubicBezTo>
                <a:cubicBezTo>
                  <a:pt x="133" y="1162"/>
                  <a:pt x="133" y="1162"/>
                  <a:pt x="133" y="1162"/>
                </a:cubicBezTo>
                <a:cubicBezTo>
                  <a:pt x="948" y="1162"/>
                  <a:pt x="948" y="1162"/>
                  <a:pt x="948" y="1162"/>
                </a:cubicBezTo>
                <a:cubicBezTo>
                  <a:pt x="948" y="1231"/>
                  <a:pt x="948" y="1231"/>
                  <a:pt x="948" y="1231"/>
                </a:cubicBezTo>
                <a:cubicBezTo>
                  <a:pt x="948" y="1275"/>
                  <a:pt x="984" y="1310"/>
                  <a:pt x="1027" y="1310"/>
                </a:cubicBezTo>
                <a:cubicBezTo>
                  <a:pt x="1206" y="1310"/>
                  <a:pt x="1206" y="1310"/>
                  <a:pt x="1206" y="1310"/>
                </a:cubicBezTo>
                <a:cubicBezTo>
                  <a:pt x="1250" y="1310"/>
                  <a:pt x="1285" y="1275"/>
                  <a:pt x="1285" y="1231"/>
                </a:cubicBezTo>
                <a:cubicBezTo>
                  <a:pt x="1285" y="1162"/>
                  <a:pt x="1285" y="1162"/>
                  <a:pt x="1285" y="1162"/>
                </a:cubicBezTo>
                <a:cubicBezTo>
                  <a:pt x="2100" y="1162"/>
                  <a:pt x="2100" y="1162"/>
                  <a:pt x="2100" y="1162"/>
                </a:cubicBezTo>
                <a:cubicBezTo>
                  <a:pt x="2100" y="1764"/>
                  <a:pt x="2100" y="1764"/>
                  <a:pt x="2100" y="1764"/>
                </a:cubicBezTo>
                <a:cubicBezTo>
                  <a:pt x="2100" y="1815"/>
                  <a:pt x="2059" y="1857"/>
                  <a:pt x="2008" y="185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nvGrpSpPr>
          <p:cNvPr id="294" name="Group 293"/>
          <p:cNvGrpSpPr/>
          <p:nvPr/>
        </p:nvGrpSpPr>
        <p:grpSpPr>
          <a:xfrm>
            <a:off x="12547966" y="8648514"/>
            <a:ext cx="490590" cy="559238"/>
            <a:chOff x="4012009" y="1992971"/>
            <a:chExt cx="405446" cy="462180"/>
          </a:xfrm>
        </p:grpSpPr>
        <p:sp>
          <p:nvSpPr>
            <p:cNvPr id="295" name="Freeform 9"/>
            <p:cNvSpPr>
              <a:spLocks noEditPoints="1"/>
            </p:cNvSpPr>
            <p:nvPr/>
          </p:nvSpPr>
          <p:spPr bwMode="auto">
            <a:xfrm>
              <a:off x="4012009" y="1992971"/>
              <a:ext cx="405446" cy="462180"/>
            </a:xfrm>
            <a:custGeom>
              <a:avLst/>
              <a:gdLst>
                <a:gd name="T0" fmla="*/ 985 w 1340"/>
                <a:gd name="T1" fmla="*/ 48 h 1528"/>
                <a:gd name="T2" fmla="*/ 348 w 1340"/>
                <a:gd name="T3" fmla="*/ 100 h 1528"/>
                <a:gd name="T4" fmla="*/ 114 w 1340"/>
                <a:gd name="T5" fmla="*/ 402 h 1528"/>
                <a:gd name="T6" fmla="*/ 115 w 1340"/>
                <a:gd name="T7" fmla="*/ 590 h 1528"/>
                <a:gd name="T8" fmla="*/ 119 w 1340"/>
                <a:gd name="T9" fmla="*/ 607 h 1528"/>
                <a:gd name="T10" fmla="*/ 66 w 1340"/>
                <a:gd name="T11" fmla="*/ 692 h 1528"/>
                <a:gd name="T12" fmla="*/ 24 w 1340"/>
                <a:gd name="T13" fmla="*/ 752 h 1528"/>
                <a:gd name="T14" fmla="*/ 23 w 1340"/>
                <a:gd name="T15" fmla="*/ 753 h 1528"/>
                <a:gd name="T16" fmla="*/ 61 w 1340"/>
                <a:gd name="T17" fmla="*/ 922 h 1528"/>
                <a:gd name="T18" fmla="*/ 84 w 1340"/>
                <a:gd name="T19" fmla="*/ 1001 h 1528"/>
                <a:gd name="T20" fmla="*/ 127 w 1340"/>
                <a:gd name="T21" fmla="*/ 1107 h 1528"/>
                <a:gd name="T22" fmla="*/ 126 w 1340"/>
                <a:gd name="T23" fmla="*/ 1183 h 1528"/>
                <a:gd name="T24" fmla="*/ 288 w 1340"/>
                <a:gd name="T25" fmla="*/ 1319 h 1528"/>
                <a:gd name="T26" fmla="*/ 416 w 1340"/>
                <a:gd name="T27" fmla="*/ 1415 h 1528"/>
                <a:gd name="T28" fmla="*/ 1053 w 1340"/>
                <a:gd name="T29" fmla="*/ 1528 h 1528"/>
                <a:gd name="T30" fmla="*/ 1170 w 1340"/>
                <a:gd name="T31" fmla="*/ 1389 h 1528"/>
                <a:gd name="T32" fmla="*/ 1132 w 1340"/>
                <a:gd name="T33" fmla="*/ 1086 h 1528"/>
                <a:gd name="T34" fmla="*/ 1324 w 1340"/>
                <a:gd name="T35" fmla="*/ 711 h 1528"/>
                <a:gd name="T36" fmla="*/ 1204 w 1340"/>
                <a:gd name="T37" fmla="*/ 201 h 1528"/>
                <a:gd name="T38" fmla="*/ 1069 w 1340"/>
                <a:gd name="T39" fmla="*/ 1033 h 1528"/>
                <a:gd name="T40" fmla="*/ 1089 w 1340"/>
                <a:gd name="T41" fmla="*/ 1403 h 1528"/>
                <a:gd name="T42" fmla="*/ 1053 w 1340"/>
                <a:gd name="T43" fmla="*/ 1445 h 1528"/>
                <a:gd name="T44" fmla="*/ 498 w 1340"/>
                <a:gd name="T45" fmla="*/ 1411 h 1528"/>
                <a:gd name="T46" fmla="*/ 443 w 1340"/>
                <a:gd name="T47" fmla="*/ 1203 h 1528"/>
                <a:gd name="T48" fmla="*/ 288 w 1340"/>
                <a:gd name="T49" fmla="*/ 1236 h 1528"/>
                <a:gd name="T50" fmla="*/ 172 w 1340"/>
                <a:gd name="T51" fmla="*/ 1030 h 1528"/>
                <a:gd name="T52" fmla="*/ 187 w 1340"/>
                <a:gd name="T53" fmla="*/ 969 h 1528"/>
                <a:gd name="T54" fmla="*/ 146 w 1340"/>
                <a:gd name="T55" fmla="*/ 947 h 1528"/>
                <a:gd name="T56" fmla="*/ 160 w 1340"/>
                <a:gd name="T57" fmla="*/ 884 h 1528"/>
                <a:gd name="T58" fmla="*/ 111 w 1340"/>
                <a:gd name="T59" fmla="*/ 855 h 1528"/>
                <a:gd name="T60" fmla="*/ 93 w 1340"/>
                <a:gd name="T61" fmla="*/ 797 h 1528"/>
                <a:gd name="T62" fmla="*/ 190 w 1340"/>
                <a:gd name="T63" fmla="*/ 650 h 1528"/>
                <a:gd name="T64" fmla="*/ 195 w 1340"/>
                <a:gd name="T65" fmla="*/ 572 h 1528"/>
                <a:gd name="T66" fmla="*/ 194 w 1340"/>
                <a:gd name="T67" fmla="*/ 422 h 1528"/>
                <a:gd name="T68" fmla="*/ 1243 w 1340"/>
                <a:gd name="T69" fmla="*/ 699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40" h="1528">
                  <a:moveTo>
                    <a:pt x="1204" y="201"/>
                  </a:moveTo>
                  <a:cubicBezTo>
                    <a:pt x="1146" y="134"/>
                    <a:pt x="1073" y="83"/>
                    <a:pt x="985" y="48"/>
                  </a:cubicBezTo>
                  <a:cubicBezTo>
                    <a:pt x="906" y="17"/>
                    <a:pt x="816" y="0"/>
                    <a:pt x="725" y="0"/>
                  </a:cubicBezTo>
                  <a:cubicBezTo>
                    <a:pt x="589" y="0"/>
                    <a:pt x="456" y="36"/>
                    <a:pt x="348" y="100"/>
                  </a:cubicBezTo>
                  <a:cubicBezTo>
                    <a:pt x="290" y="135"/>
                    <a:pt x="241" y="177"/>
                    <a:pt x="202" y="226"/>
                  </a:cubicBezTo>
                  <a:cubicBezTo>
                    <a:pt x="160" y="279"/>
                    <a:pt x="130" y="338"/>
                    <a:pt x="114" y="402"/>
                  </a:cubicBezTo>
                  <a:cubicBezTo>
                    <a:pt x="100" y="457"/>
                    <a:pt x="99" y="521"/>
                    <a:pt x="111" y="572"/>
                  </a:cubicBezTo>
                  <a:cubicBezTo>
                    <a:pt x="115" y="590"/>
                    <a:pt x="115" y="590"/>
                    <a:pt x="115" y="590"/>
                  </a:cubicBezTo>
                  <a:cubicBezTo>
                    <a:pt x="116" y="595"/>
                    <a:pt x="117" y="600"/>
                    <a:pt x="118" y="604"/>
                  </a:cubicBezTo>
                  <a:cubicBezTo>
                    <a:pt x="119" y="605"/>
                    <a:pt x="119" y="606"/>
                    <a:pt x="119" y="607"/>
                  </a:cubicBezTo>
                  <a:cubicBezTo>
                    <a:pt x="116" y="614"/>
                    <a:pt x="116" y="614"/>
                    <a:pt x="116" y="614"/>
                  </a:cubicBezTo>
                  <a:cubicBezTo>
                    <a:pt x="103" y="640"/>
                    <a:pt x="85" y="665"/>
                    <a:pt x="66" y="692"/>
                  </a:cubicBezTo>
                  <a:cubicBezTo>
                    <a:pt x="52" y="711"/>
                    <a:pt x="37" y="730"/>
                    <a:pt x="24" y="752"/>
                  </a:cubicBezTo>
                  <a:cubicBezTo>
                    <a:pt x="24" y="752"/>
                    <a:pt x="24" y="752"/>
                    <a:pt x="24" y="752"/>
                  </a:cubicBezTo>
                  <a:cubicBezTo>
                    <a:pt x="24" y="752"/>
                    <a:pt x="24" y="752"/>
                    <a:pt x="24" y="752"/>
                  </a:cubicBezTo>
                  <a:cubicBezTo>
                    <a:pt x="23" y="753"/>
                    <a:pt x="23" y="753"/>
                    <a:pt x="23" y="753"/>
                  </a:cubicBezTo>
                  <a:cubicBezTo>
                    <a:pt x="4" y="783"/>
                    <a:pt x="0" y="820"/>
                    <a:pt x="10" y="854"/>
                  </a:cubicBezTo>
                  <a:cubicBezTo>
                    <a:pt x="18" y="882"/>
                    <a:pt x="37" y="906"/>
                    <a:pt x="61" y="922"/>
                  </a:cubicBezTo>
                  <a:cubicBezTo>
                    <a:pt x="59" y="943"/>
                    <a:pt x="63" y="964"/>
                    <a:pt x="73" y="983"/>
                  </a:cubicBezTo>
                  <a:cubicBezTo>
                    <a:pt x="76" y="989"/>
                    <a:pt x="80" y="995"/>
                    <a:pt x="84" y="1001"/>
                  </a:cubicBezTo>
                  <a:cubicBezTo>
                    <a:pt x="82" y="1028"/>
                    <a:pt x="89" y="1056"/>
                    <a:pt x="106" y="1078"/>
                  </a:cubicBezTo>
                  <a:cubicBezTo>
                    <a:pt x="127" y="1107"/>
                    <a:pt x="127" y="1107"/>
                    <a:pt x="127" y="1107"/>
                  </a:cubicBezTo>
                  <a:cubicBezTo>
                    <a:pt x="127" y="1111"/>
                    <a:pt x="126" y="1116"/>
                    <a:pt x="126" y="1120"/>
                  </a:cubicBezTo>
                  <a:cubicBezTo>
                    <a:pt x="125" y="1138"/>
                    <a:pt x="124" y="1160"/>
                    <a:pt x="126" y="1183"/>
                  </a:cubicBezTo>
                  <a:cubicBezTo>
                    <a:pt x="131" y="1219"/>
                    <a:pt x="144" y="1249"/>
                    <a:pt x="165" y="1272"/>
                  </a:cubicBezTo>
                  <a:cubicBezTo>
                    <a:pt x="194" y="1303"/>
                    <a:pt x="236" y="1319"/>
                    <a:pt x="288" y="1319"/>
                  </a:cubicBezTo>
                  <a:cubicBezTo>
                    <a:pt x="322" y="1319"/>
                    <a:pt x="361" y="1312"/>
                    <a:pt x="408" y="1299"/>
                  </a:cubicBezTo>
                  <a:cubicBezTo>
                    <a:pt x="411" y="1328"/>
                    <a:pt x="413" y="1367"/>
                    <a:pt x="416" y="1415"/>
                  </a:cubicBezTo>
                  <a:cubicBezTo>
                    <a:pt x="419" y="1478"/>
                    <a:pt x="471" y="1528"/>
                    <a:pt x="534" y="1528"/>
                  </a:cubicBezTo>
                  <a:cubicBezTo>
                    <a:pt x="1053" y="1528"/>
                    <a:pt x="1053" y="1528"/>
                    <a:pt x="1053" y="1528"/>
                  </a:cubicBezTo>
                  <a:cubicBezTo>
                    <a:pt x="1088" y="1528"/>
                    <a:pt x="1121" y="1512"/>
                    <a:pt x="1144" y="1485"/>
                  </a:cubicBezTo>
                  <a:cubicBezTo>
                    <a:pt x="1166" y="1458"/>
                    <a:pt x="1176" y="1423"/>
                    <a:pt x="1170" y="1389"/>
                  </a:cubicBezTo>
                  <a:cubicBezTo>
                    <a:pt x="1122" y="1123"/>
                    <a:pt x="1122" y="1123"/>
                    <a:pt x="1122" y="1123"/>
                  </a:cubicBezTo>
                  <a:cubicBezTo>
                    <a:pt x="1120" y="1109"/>
                    <a:pt x="1123" y="1096"/>
                    <a:pt x="1132" y="1086"/>
                  </a:cubicBezTo>
                  <a:cubicBezTo>
                    <a:pt x="1170" y="1041"/>
                    <a:pt x="1214" y="987"/>
                    <a:pt x="1250" y="923"/>
                  </a:cubicBezTo>
                  <a:cubicBezTo>
                    <a:pt x="1289" y="855"/>
                    <a:pt x="1313" y="785"/>
                    <a:pt x="1324" y="711"/>
                  </a:cubicBezTo>
                  <a:cubicBezTo>
                    <a:pt x="1340" y="606"/>
                    <a:pt x="1337" y="508"/>
                    <a:pt x="1316" y="421"/>
                  </a:cubicBezTo>
                  <a:cubicBezTo>
                    <a:pt x="1295" y="337"/>
                    <a:pt x="1257" y="263"/>
                    <a:pt x="1204" y="201"/>
                  </a:cubicBezTo>
                  <a:close/>
                  <a:moveTo>
                    <a:pt x="1243" y="699"/>
                  </a:moveTo>
                  <a:cubicBezTo>
                    <a:pt x="1222" y="838"/>
                    <a:pt x="1149" y="938"/>
                    <a:pt x="1069" y="1033"/>
                  </a:cubicBezTo>
                  <a:cubicBezTo>
                    <a:pt x="1045" y="1062"/>
                    <a:pt x="1035" y="1100"/>
                    <a:pt x="1041" y="1137"/>
                  </a:cubicBezTo>
                  <a:cubicBezTo>
                    <a:pt x="1089" y="1403"/>
                    <a:pt x="1089" y="1403"/>
                    <a:pt x="1089" y="1403"/>
                  </a:cubicBezTo>
                  <a:cubicBezTo>
                    <a:pt x="1091" y="1414"/>
                    <a:pt x="1088" y="1424"/>
                    <a:pt x="1081" y="1433"/>
                  </a:cubicBezTo>
                  <a:cubicBezTo>
                    <a:pt x="1074" y="1441"/>
                    <a:pt x="1064" y="1445"/>
                    <a:pt x="1053" y="1445"/>
                  </a:cubicBezTo>
                  <a:cubicBezTo>
                    <a:pt x="534" y="1445"/>
                    <a:pt x="534" y="1445"/>
                    <a:pt x="534" y="1445"/>
                  </a:cubicBezTo>
                  <a:cubicBezTo>
                    <a:pt x="515" y="1445"/>
                    <a:pt x="499" y="1430"/>
                    <a:pt x="498" y="1411"/>
                  </a:cubicBezTo>
                  <a:cubicBezTo>
                    <a:pt x="493" y="1321"/>
                    <a:pt x="488" y="1266"/>
                    <a:pt x="485" y="1235"/>
                  </a:cubicBezTo>
                  <a:cubicBezTo>
                    <a:pt x="483" y="1220"/>
                    <a:pt x="464" y="1203"/>
                    <a:pt x="443" y="1203"/>
                  </a:cubicBezTo>
                  <a:cubicBezTo>
                    <a:pt x="439" y="1203"/>
                    <a:pt x="436" y="1204"/>
                    <a:pt x="432" y="1205"/>
                  </a:cubicBezTo>
                  <a:cubicBezTo>
                    <a:pt x="367" y="1227"/>
                    <a:pt x="321" y="1236"/>
                    <a:pt x="288" y="1236"/>
                  </a:cubicBezTo>
                  <a:cubicBezTo>
                    <a:pt x="162" y="1236"/>
                    <a:pt x="227" y="1105"/>
                    <a:pt x="203" y="1072"/>
                  </a:cubicBezTo>
                  <a:cubicBezTo>
                    <a:pt x="172" y="1030"/>
                    <a:pt x="172" y="1030"/>
                    <a:pt x="172" y="1030"/>
                  </a:cubicBezTo>
                  <a:cubicBezTo>
                    <a:pt x="164" y="1019"/>
                    <a:pt x="163" y="1005"/>
                    <a:pt x="171" y="994"/>
                  </a:cubicBezTo>
                  <a:cubicBezTo>
                    <a:pt x="187" y="969"/>
                    <a:pt x="187" y="969"/>
                    <a:pt x="187" y="969"/>
                  </a:cubicBezTo>
                  <a:cubicBezTo>
                    <a:pt x="166" y="963"/>
                    <a:pt x="166" y="963"/>
                    <a:pt x="166" y="963"/>
                  </a:cubicBezTo>
                  <a:cubicBezTo>
                    <a:pt x="158" y="961"/>
                    <a:pt x="150" y="955"/>
                    <a:pt x="146" y="947"/>
                  </a:cubicBezTo>
                  <a:cubicBezTo>
                    <a:pt x="142" y="939"/>
                    <a:pt x="142" y="929"/>
                    <a:pt x="145" y="921"/>
                  </a:cubicBezTo>
                  <a:cubicBezTo>
                    <a:pt x="160" y="884"/>
                    <a:pt x="160" y="884"/>
                    <a:pt x="160" y="884"/>
                  </a:cubicBezTo>
                  <a:cubicBezTo>
                    <a:pt x="161" y="881"/>
                    <a:pt x="160" y="877"/>
                    <a:pt x="156" y="876"/>
                  </a:cubicBezTo>
                  <a:cubicBezTo>
                    <a:pt x="111" y="855"/>
                    <a:pt x="111" y="855"/>
                    <a:pt x="111" y="855"/>
                  </a:cubicBezTo>
                  <a:cubicBezTo>
                    <a:pt x="100" y="850"/>
                    <a:pt x="92" y="841"/>
                    <a:pt x="89" y="830"/>
                  </a:cubicBezTo>
                  <a:cubicBezTo>
                    <a:pt x="85" y="819"/>
                    <a:pt x="87" y="807"/>
                    <a:pt x="93" y="797"/>
                  </a:cubicBezTo>
                  <a:cubicBezTo>
                    <a:pt x="94" y="796"/>
                    <a:pt x="94" y="796"/>
                    <a:pt x="94" y="796"/>
                  </a:cubicBezTo>
                  <a:cubicBezTo>
                    <a:pt x="124" y="746"/>
                    <a:pt x="164" y="702"/>
                    <a:pt x="190" y="650"/>
                  </a:cubicBezTo>
                  <a:cubicBezTo>
                    <a:pt x="201" y="628"/>
                    <a:pt x="201" y="628"/>
                    <a:pt x="201" y="628"/>
                  </a:cubicBezTo>
                  <a:cubicBezTo>
                    <a:pt x="208" y="613"/>
                    <a:pt x="199" y="589"/>
                    <a:pt x="195" y="572"/>
                  </a:cubicBezTo>
                  <a:cubicBezTo>
                    <a:pt x="191" y="553"/>
                    <a:pt x="191" y="553"/>
                    <a:pt x="191" y="553"/>
                  </a:cubicBezTo>
                  <a:cubicBezTo>
                    <a:pt x="182" y="513"/>
                    <a:pt x="184" y="463"/>
                    <a:pt x="194" y="422"/>
                  </a:cubicBezTo>
                  <a:cubicBezTo>
                    <a:pt x="248" y="205"/>
                    <a:pt x="487" y="82"/>
                    <a:pt x="725" y="82"/>
                  </a:cubicBezTo>
                  <a:cubicBezTo>
                    <a:pt x="1018" y="82"/>
                    <a:pt x="1308" y="270"/>
                    <a:pt x="1243" y="69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96" name="Freeform 10"/>
            <p:cNvSpPr>
              <a:spLocks/>
            </p:cNvSpPr>
            <p:nvPr/>
          </p:nvSpPr>
          <p:spPr bwMode="auto">
            <a:xfrm>
              <a:off x="4086667" y="2049085"/>
              <a:ext cx="286227" cy="232944"/>
            </a:xfrm>
            <a:custGeom>
              <a:avLst/>
              <a:gdLst>
                <a:gd name="T0" fmla="*/ 626 w 946"/>
                <a:gd name="T1" fmla="*/ 35 h 770"/>
                <a:gd name="T2" fmla="*/ 554 w 946"/>
                <a:gd name="T3" fmla="*/ 8 h 770"/>
                <a:gd name="T4" fmla="*/ 508 w 946"/>
                <a:gd name="T5" fmla="*/ 18 h 770"/>
                <a:gd name="T6" fmla="*/ 456 w 946"/>
                <a:gd name="T7" fmla="*/ 0 h 770"/>
                <a:gd name="T8" fmla="*/ 414 w 946"/>
                <a:gd name="T9" fmla="*/ 12 h 770"/>
                <a:gd name="T10" fmla="*/ 381 w 946"/>
                <a:gd name="T11" fmla="*/ 8 h 770"/>
                <a:gd name="T12" fmla="*/ 287 w 946"/>
                <a:gd name="T13" fmla="*/ 41 h 770"/>
                <a:gd name="T14" fmla="*/ 278 w 946"/>
                <a:gd name="T15" fmla="*/ 40 h 770"/>
                <a:gd name="T16" fmla="*/ 163 w 946"/>
                <a:gd name="T17" fmla="*/ 92 h 770"/>
                <a:gd name="T18" fmla="*/ 64 w 946"/>
                <a:gd name="T19" fmla="*/ 209 h 770"/>
                <a:gd name="T20" fmla="*/ 25 w 946"/>
                <a:gd name="T21" fmla="*/ 266 h 770"/>
                <a:gd name="T22" fmla="*/ 26 w 946"/>
                <a:gd name="T23" fmla="*/ 274 h 770"/>
                <a:gd name="T24" fmla="*/ 0 w 946"/>
                <a:gd name="T25" fmla="*/ 357 h 770"/>
                <a:gd name="T26" fmla="*/ 67 w 946"/>
                <a:gd name="T27" fmla="*/ 480 h 770"/>
                <a:gd name="T28" fmla="*/ 176 w 946"/>
                <a:gd name="T29" fmla="*/ 558 h 770"/>
                <a:gd name="T30" fmla="*/ 231 w 946"/>
                <a:gd name="T31" fmla="*/ 544 h 770"/>
                <a:gd name="T32" fmla="*/ 301 w 946"/>
                <a:gd name="T33" fmla="*/ 587 h 770"/>
                <a:gd name="T34" fmla="*/ 443 w 946"/>
                <a:gd name="T35" fmla="*/ 687 h 770"/>
                <a:gd name="T36" fmla="*/ 504 w 946"/>
                <a:gd name="T37" fmla="*/ 674 h 770"/>
                <a:gd name="T38" fmla="*/ 667 w 946"/>
                <a:gd name="T39" fmla="*/ 770 h 770"/>
                <a:gd name="T40" fmla="*/ 840 w 946"/>
                <a:gd name="T41" fmla="*/ 652 h 770"/>
                <a:gd name="T42" fmla="*/ 936 w 946"/>
                <a:gd name="T43" fmla="*/ 489 h 770"/>
                <a:gd name="T44" fmla="*/ 933 w 946"/>
                <a:gd name="T45" fmla="*/ 456 h 770"/>
                <a:gd name="T46" fmla="*/ 946 w 946"/>
                <a:gd name="T47" fmla="*/ 400 h 770"/>
                <a:gd name="T48" fmla="*/ 914 w 946"/>
                <a:gd name="T49" fmla="*/ 316 h 770"/>
                <a:gd name="T50" fmla="*/ 916 w 946"/>
                <a:gd name="T51" fmla="*/ 297 h 770"/>
                <a:gd name="T52" fmla="*/ 840 w 946"/>
                <a:gd name="T53" fmla="*/ 181 h 770"/>
                <a:gd name="T54" fmla="*/ 626 w 946"/>
                <a:gd name="T55" fmla="*/ 35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 h="770">
                  <a:moveTo>
                    <a:pt x="626" y="35"/>
                  </a:moveTo>
                  <a:cubicBezTo>
                    <a:pt x="607" y="18"/>
                    <a:pt x="581" y="8"/>
                    <a:pt x="554" y="8"/>
                  </a:cubicBezTo>
                  <a:cubicBezTo>
                    <a:pt x="537" y="8"/>
                    <a:pt x="522" y="12"/>
                    <a:pt x="508" y="18"/>
                  </a:cubicBezTo>
                  <a:cubicBezTo>
                    <a:pt x="493" y="7"/>
                    <a:pt x="475" y="0"/>
                    <a:pt x="456" y="0"/>
                  </a:cubicBezTo>
                  <a:cubicBezTo>
                    <a:pt x="441" y="0"/>
                    <a:pt x="426" y="5"/>
                    <a:pt x="414" y="12"/>
                  </a:cubicBezTo>
                  <a:cubicBezTo>
                    <a:pt x="403" y="9"/>
                    <a:pt x="392" y="8"/>
                    <a:pt x="381" y="8"/>
                  </a:cubicBezTo>
                  <a:cubicBezTo>
                    <a:pt x="345" y="8"/>
                    <a:pt x="313" y="20"/>
                    <a:pt x="287" y="41"/>
                  </a:cubicBezTo>
                  <a:cubicBezTo>
                    <a:pt x="284" y="40"/>
                    <a:pt x="281" y="40"/>
                    <a:pt x="278" y="40"/>
                  </a:cubicBezTo>
                  <a:cubicBezTo>
                    <a:pt x="232" y="40"/>
                    <a:pt x="191" y="60"/>
                    <a:pt x="163" y="92"/>
                  </a:cubicBezTo>
                  <a:cubicBezTo>
                    <a:pt x="108" y="103"/>
                    <a:pt x="65" y="151"/>
                    <a:pt x="64" y="209"/>
                  </a:cubicBezTo>
                  <a:cubicBezTo>
                    <a:pt x="41" y="218"/>
                    <a:pt x="25" y="240"/>
                    <a:pt x="25" y="266"/>
                  </a:cubicBezTo>
                  <a:cubicBezTo>
                    <a:pt x="25" y="269"/>
                    <a:pt x="25" y="272"/>
                    <a:pt x="26" y="274"/>
                  </a:cubicBezTo>
                  <a:cubicBezTo>
                    <a:pt x="9" y="298"/>
                    <a:pt x="0" y="327"/>
                    <a:pt x="0" y="357"/>
                  </a:cubicBezTo>
                  <a:cubicBezTo>
                    <a:pt x="0" y="409"/>
                    <a:pt x="26" y="454"/>
                    <a:pt x="67" y="480"/>
                  </a:cubicBezTo>
                  <a:cubicBezTo>
                    <a:pt x="82" y="525"/>
                    <a:pt x="125" y="558"/>
                    <a:pt x="176" y="558"/>
                  </a:cubicBezTo>
                  <a:cubicBezTo>
                    <a:pt x="196" y="558"/>
                    <a:pt x="215" y="553"/>
                    <a:pt x="231" y="544"/>
                  </a:cubicBezTo>
                  <a:cubicBezTo>
                    <a:pt x="248" y="566"/>
                    <a:pt x="273" y="582"/>
                    <a:pt x="301" y="587"/>
                  </a:cubicBezTo>
                  <a:cubicBezTo>
                    <a:pt x="322" y="645"/>
                    <a:pt x="378" y="687"/>
                    <a:pt x="443" y="687"/>
                  </a:cubicBezTo>
                  <a:cubicBezTo>
                    <a:pt x="465" y="687"/>
                    <a:pt x="486" y="682"/>
                    <a:pt x="504" y="674"/>
                  </a:cubicBezTo>
                  <a:cubicBezTo>
                    <a:pt x="536" y="731"/>
                    <a:pt x="597" y="770"/>
                    <a:pt x="667" y="770"/>
                  </a:cubicBezTo>
                  <a:cubicBezTo>
                    <a:pt x="746" y="770"/>
                    <a:pt x="813" y="721"/>
                    <a:pt x="840" y="652"/>
                  </a:cubicBezTo>
                  <a:cubicBezTo>
                    <a:pt x="897" y="620"/>
                    <a:pt x="936" y="559"/>
                    <a:pt x="936" y="489"/>
                  </a:cubicBezTo>
                  <a:cubicBezTo>
                    <a:pt x="936" y="478"/>
                    <a:pt x="935" y="466"/>
                    <a:pt x="933" y="456"/>
                  </a:cubicBezTo>
                  <a:cubicBezTo>
                    <a:pt x="941" y="439"/>
                    <a:pt x="946" y="420"/>
                    <a:pt x="946" y="400"/>
                  </a:cubicBezTo>
                  <a:cubicBezTo>
                    <a:pt x="946" y="368"/>
                    <a:pt x="934" y="339"/>
                    <a:pt x="914" y="316"/>
                  </a:cubicBezTo>
                  <a:cubicBezTo>
                    <a:pt x="915" y="310"/>
                    <a:pt x="916" y="303"/>
                    <a:pt x="916" y="297"/>
                  </a:cubicBezTo>
                  <a:cubicBezTo>
                    <a:pt x="916" y="245"/>
                    <a:pt x="885" y="200"/>
                    <a:pt x="840" y="181"/>
                  </a:cubicBezTo>
                  <a:cubicBezTo>
                    <a:pt x="805" y="97"/>
                    <a:pt x="722" y="37"/>
                    <a:pt x="626" y="35"/>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grpSp>
        <p:nvGrpSpPr>
          <p:cNvPr id="297" name="Group 296"/>
          <p:cNvGrpSpPr/>
          <p:nvPr/>
        </p:nvGrpSpPr>
        <p:grpSpPr>
          <a:xfrm>
            <a:off x="13734465" y="8668482"/>
            <a:ext cx="571330" cy="499890"/>
            <a:chOff x="3175" y="-3175"/>
            <a:chExt cx="4964113" cy="4343400"/>
          </a:xfrm>
          <a:solidFill>
            <a:schemeClr val="tx2"/>
          </a:solidFill>
        </p:grpSpPr>
        <p:sp>
          <p:nvSpPr>
            <p:cNvPr id="298" name="Freeform 14"/>
            <p:cNvSpPr>
              <a:spLocks noEditPoints="1"/>
            </p:cNvSpPr>
            <p:nvPr/>
          </p:nvSpPr>
          <p:spPr bwMode="auto">
            <a:xfrm>
              <a:off x="3175" y="-3175"/>
              <a:ext cx="4964113" cy="4275138"/>
            </a:xfrm>
            <a:custGeom>
              <a:avLst/>
              <a:gdLst>
                <a:gd name="T0" fmla="*/ 369 w 1321"/>
                <a:gd name="T1" fmla="*/ 1136 h 1137"/>
                <a:gd name="T2" fmla="*/ 460 w 1321"/>
                <a:gd name="T3" fmla="*/ 1046 h 1137"/>
                <a:gd name="T4" fmla="*/ 496 w 1321"/>
                <a:gd name="T5" fmla="*/ 1083 h 1137"/>
                <a:gd name="T6" fmla="*/ 522 w 1321"/>
                <a:gd name="T7" fmla="*/ 1065 h 1137"/>
                <a:gd name="T8" fmla="*/ 844 w 1321"/>
                <a:gd name="T9" fmla="*/ 969 h 1137"/>
                <a:gd name="T10" fmla="*/ 861 w 1321"/>
                <a:gd name="T11" fmla="*/ 968 h 1137"/>
                <a:gd name="T12" fmla="*/ 1321 w 1321"/>
                <a:gd name="T13" fmla="*/ 338 h 1137"/>
                <a:gd name="T14" fmla="*/ 983 w 1321"/>
                <a:gd name="T15" fmla="*/ 0 h 1137"/>
                <a:gd name="T16" fmla="*/ 353 w 1321"/>
                <a:gd name="T17" fmla="*/ 460 h 1137"/>
                <a:gd name="T18" fmla="*/ 352 w 1321"/>
                <a:gd name="T19" fmla="*/ 477 h 1137"/>
                <a:gd name="T20" fmla="*/ 256 w 1321"/>
                <a:gd name="T21" fmla="*/ 799 h 1137"/>
                <a:gd name="T22" fmla="*/ 238 w 1321"/>
                <a:gd name="T23" fmla="*/ 825 h 1137"/>
                <a:gd name="T24" fmla="*/ 275 w 1321"/>
                <a:gd name="T25" fmla="*/ 862 h 1137"/>
                <a:gd name="T26" fmla="*/ 0 w 1321"/>
                <a:gd name="T27" fmla="*/ 1137 h 1137"/>
                <a:gd name="T28" fmla="*/ 369 w 1321"/>
                <a:gd name="T29" fmla="*/ 1136 h 1137"/>
                <a:gd name="T30" fmla="*/ 1223 w 1321"/>
                <a:gd name="T31" fmla="*/ 345 h 1137"/>
                <a:gd name="T32" fmla="*/ 826 w 1321"/>
                <a:gd name="T33" fmla="*/ 890 h 1137"/>
                <a:gd name="T34" fmla="*/ 431 w 1321"/>
                <a:gd name="T35" fmla="*/ 495 h 1137"/>
                <a:gd name="T36" fmla="*/ 976 w 1321"/>
                <a:gd name="T37" fmla="*/ 98 h 1137"/>
                <a:gd name="T38" fmla="*/ 1223 w 1321"/>
                <a:gd name="T39" fmla="*/ 345 h 1137"/>
                <a:gd name="T40" fmla="*/ 422 w 1321"/>
                <a:gd name="T41" fmla="*/ 539 h 1137"/>
                <a:gd name="T42" fmla="*/ 782 w 1321"/>
                <a:gd name="T43" fmla="*/ 899 h 1137"/>
                <a:gd name="T44" fmla="*/ 505 w 1321"/>
                <a:gd name="T45" fmla="*/ 986 h 1137"/>
                <a:gd name="T46" fmla="*/ 335 w 1321"/>
                <a:gd name="T47" fmla="*/ 816 h 1137"/>
                <a:gd name="T48" fmla="*/ 422 w 1321"/>
                <a:gd name="T49" fmla="*/ 539 h 1137"/>
                <a:gd name="T50" fmla="*/ 339 w 1321"/>
                <a:gd name="T51" fmla="*/ 1061 h 1137"/>
                <a:gd name="T52" fmla="*/ 180 w 1321"/>
                <a:gd name="T53" fmla="*/ 1062 h 1137"/>
                <a:gd name="T54" fmla="*/ 327 w 1321"/>
                <a:gd name="T55" fmla="*/ 916 h 1137"/>
                <a:gd name="T56" fmla="*/ 406 w 1321"/>
                <a:gd name="T57" fmla="*/ 995 h 1137"/>
                <a:gd name="T58" fmla="*/ 339 w 1321"/>
                <a:gd name="T59" fmla="*/ 1061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1" h="1137">
                  <a:moveTo>
                    <a:pt x="369" y="1136"/>
                  </a:moveTo>
                  <a:cubicBezTo>
                    <a:pt x="460" y="1046"/>
                    <a:pt x="460" y="1046"/>
                    <a:pt x="460" y="1046"/>
                  </a:cubicBezTo>
                  <a:cubicBezTo>
                    <a:pt x="496" y="1083"/>
                    <a:pt x="496" y="1083"/>
                    <a:pt x="496" y="1083"/>
                  </a:cubicBezTo>
                  <a:cubicBezTo>
                    <a:pt x="522" y="1065"/>
                    <a:pt x="522" y="1065"/>
                    <a:pt x="522" y="1065"/>
                  </a:cubicBezTo>
                  <a:cubicBezTo>
                    <a:pt x="635" y="985"/>
                    <a:pt x="714" y="977"/>
                    <a:pt x="844" y="969"/>
                  </a:cubicBezTo>
                  <a:cubicBezTo>
                    <a:pt x="861" y="968"/>
                    <a:pt x="861" y="968"/>
                    <a:pt x="861" y="968"/>
                  </a:cubicBezTo>
                  <a:cubicBezTo>
                    <a:pt x="1321" y="338"/>
                    <a:pt x="1321" y="338"/>
                    <a:pt x="1321" y="338"/>
                  </a:cubicBezTo>
                  <a:cubicBezTo>
                    <a:pt x="983" y="0"/>
                    <a:pt x="983" y="0"/>
                    <a:pt x="983" y="0"/>
                  </a:cubicBezTo>
                  <a:cubicBezTo>
                    <a:pt x="353" y="460"/>
                    <a:pt x="353" y="460"/>
                    <a:pt x="353" y="460"/>
                  </a:cubicBezTo>
                  <a:cubicBezTo>
                    <a:pt x="352" y="477"/>
                    <a:pt x="352" y="477"/>
                    <a:pt x="352" y="477"/>
                  </a:cubicBezTo>
                  <a:cubicBezTo>
                    <a:pt x="344" y="607"/>
                    <a:pt x="336" y="686"/>
                    <a:pt x="256" y="799"/>
                  </a:cubicBezTo>
                  <a:cubicBezTo>
                    <a:pt x="238" y="825"/>
                    <a:pt x="238" y="825"/>
                    <a:pt x="238" y="825"/>
                  </a:cubicBezTo>
                  <a:cubicBezTo>
                    <a:pt x="275" y="862"/>
                    <a:pt x="275" y="862"/>
                    <a:pt x="275" y="862"/>
                  </a:cubicBezTo>
                  <a:cubicBezTo>
                    <a:pt x="0" y="1137"/>
                    <a:pt x="0" y="1137"/>
                    <a:pt x="0" y="1137"/>
                  </a:cubicBezTo>
                  <a:lnTo>
                    <a:pt x="369" y="1136"/>
                  </a:lnTo>
                  <a:close/>
                  <a:moveTo>
                    <a:pt x="1223" y="345"/>
                  </a:moveTo>
                  <a:cubicBezTo>
                    <a:pt x="826" y="890"/>
                    <a:pt x="826" y="890"/>
                    <a:pt x="826" y="890"/>
                  </a:cubicBezTo>
                  <a:cubicBezTo>
                    <a:pt x="431" y="495"/>
                    <a:pt x="431" y="495"/>
                    <a:pt x="431" y="495"/>
                  </a:cubicBezTo>
                  <a:cubicBezTo>
                    <a:pt x="976" y="98"/>
                    <a:pt x="976" y="98"/>
                    <a:pt x="976" y="98"/>
                  </a:cubicBezTo>
                  <a:lnTo>
                    <a:pt x="1223" y="345"/>
                  </a:lnTo>
                  <a:close/>
                  <a:moveTo>
                    <a:pt x="422" y="539"/>
                  </a:moveTo>
                  <a:cubicBezTo>
                    <a:pt x="782" y="899"/>
                    <a:pt x="782" y="899"/>
                    <a:pt x="782" y="899"/>
                  </a:cubicBezTo>
                  <a:cubicBezTo>
                    <a:pt x="682" y="907"/>
                    <a:pt x="603" y="923"/>
                    <a:pt x="505" y="986"/>
                  </a:cubicBezTo>
                  <a:cubicBezTo>
                    <a:pt x="335" y="816"/>
                    <a:pt x="335" y="816"/>
                    <a:pt x="335" y="816"/>
                  </a:cubicBezTo>
                  <a:cubicBezTo>
                    <a:pt x="398" y="718"/>
                    <a:pt x="414" y="639"/>
                    <a:pt x="422" y="539"/>
                  </a:cubicBezTo>
                  <a:close/>
                  <a:moveTo>
                    <a:pt x="339" y="1061"/>
                  </a:moveTo>
                  <a:cubicBezTo>
                    <a:pt x="180" y="1062"/>
                    <a:pt x="180" y="1062"/>
                    <a:pt x="180" y="1062"/>
                  </a:cubicBezTo>
                  <a:cubicBezTo>
                    <a:pt x="327" y="916"/>
                    <a:pt x="327" y="916"/>
                    <a:pt x="327" y="916"/>
                  </a:cubicBezTo>
                  <a:cubicBezTo>
                    <a:pt x="406" y="995"/>
                    <a:pt x="406" y="995"/>
                    <a:pt x="406" y="995"/>
                  </a:cubicBezTo>
                  <a:lnTo>
                    <a:pt x="339" y="10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299" name="Rectangle 15"/>
            <p:cNvSpPr>
              <a:spLocks noChangeArrowheads="1"/>
            </p:cNvSpPr>
            <p:nvPr/>
          </p:nvSpPr>
          <p:spPr bwMode="auto">
            <a:xfrm>
              <a:off x="1731963" y="4200525"/>
              <a:ext cx="3232150" cy="139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sp>
        <p:nvSpPr>
          <p:cNvPr id="300" name="Freeform 19"/>
          <p:cNvSpPr>
            <a:spLocks noEditPoints="1"/>
          </p:cNvSpPr>
          <p:nvPr/>
        </p:nvSpPr>
        <p:spPr bwMode="auto">
          <a:xfrm>
            <a:off x="14989827" y="8661472"/>
            <a:ext cx="333538" cy="543135"/>
          </a:xfrm>
          <a:custGeom>
            <a:avLst/>
            <a:gdLst>
              <a:gd name="T0" fmla="*/ 150 w 1273"/>
              <a:gd name="T1" fmla="*/ 1046 h 2075"/>
              <a:gd name="T2" fmla="*/ 292 w 1273"/>
              <a:gd name="T3" fmla="*/ 1299 h 2075"/>
              <a:gd name="T4" fmla="*/ 282 w 1273"/>
              <a:gd name="T5" fmla="*/ 1299 h 2075"/>
              <a:gd name="T6" fmla="*/ 257 w 1273"/>
              <a:gd name="T7" fmla="*/ 1304 h 2075"/>
              <a:gd name="T8" fmla="*/ 149 w 1273"/>
              <a:gd name="T9" fmla="*/ 1454 h 2075"/>
              <a:gd name="T10" fmla="*/ 149 w 1273"/>
              <a:gd name="T11" fmla="*/ 1750 h 2075"/>
              <a:gd name="T12" fmla="*/ 237 w 1273"/>
              <a:gd name="T13" fmla="*/ 1907 h 2075"/>
              <a:gd name="T14" fmla="*/ 448 w 1273"/>
              <a:gd name="T15" fmla="*/ 2038 h 2075"/>
              <a:gd name="T16" fmla="*/ 577 w 1273"/>
              <a:gd name="T17" fmla="*/ 2075 h 2075"/>
              <a:gd name="T18" fmla="*/ 696 w 1273"/>
              <a:gd name="T19" fmla="*/ 2075 h 2075"/>
              <a:gd name="T20" fmla="*/ 826 w 1273"/>
              <a:gd name="T21" fmla="*/ 2038 h 2075"/>
              <a:gd name="T22" fmla="*/ 1036 w 1273"/>
              <a:gd name="T23" fmla="*/ 1907 h 2075"/>
              <a:gd name="T24" fmla="*/ 1125 w 1273"/>
              <a:gd name="T25" fmla="*/ 1750 h 2075"/>
              <a:gd name="T26" fmla="*/ 1125 w 1273"/>
              <a:gd name="T27" fmla="*/ 1454 h 2075"/>
              <a:gd name="T28" fmla="*/ 1009 w 1273"/>
              <a:gd name="T29" fmla="*/ 1302 h 2075"/>
              <a:gd name="T30" fmla="*/ 981 w 1273"/>
              <a:gd name="T31" fmla="*/ 1299 h 2075"/>
              <a:gd name="T32" fmla="*/ 1123 w 1273"/>
              <a:gd name="T33" fmla="*/ 1047 h 2075"/>
              <a:gd name="T34" fmla="*/ 1135 w 1273"/>
              <a:gd name="T35" fmla="*/ 1032 h 2075"/>
              <a:gd name="T36" fmla="*/ 1273 w 1273"/>
              <a:gd name="T37" fmla="*/ 637 h 2075"/>
              <a:gd name="T38" fmla="*/ 637 w 1273"/>
              <a:gd name="T39" fmla="*/ 0 h 2075"/>
              <a:gd name="T40" fmla="*/ 1 w 1273"/>
              <a:gd name="T41" fmla="*/ 637 h 2075"/>
              <a:gd name="T42" fmla="*/ 138 w 1273"/>
              <a:gd name="T43" fmla="*/ 1032 h 2075"/>
              <a:gd name="T44" fmla="*/ 150 w 1273"/>
              <a:gd name="T45" fmla="*/ 1046 h 2075"/>
              <a:gd name="T46" fmla="*/ 266 w 1273"/>
              <a:gd name="T47" fmla="*/ 1698 h 2075"/>
              <a:gd name="T48" fmla="*/ 266 w 1273"/>
              <a:gd name="T49" fmla="*/ 1650 h 2075"/>
              <a:gd name="T50" fmla="*/ 1008 w 1273"/>
              <a:gd name="T51" fmla="*/ 1742 h 2075"/>
              <a:gd name="T52" fmla="*/ 1008 w 1273"/>
              <a:gd name="T53" fmla="*/ 1750 h 2075"/>
              <a:gd name="T54" fmla="*/ 994 w 1273"/>
              <a:gd name="T55" fmla="*/ 1788 h 2075"/>
              <a:gd name="T56" fmla="*/ 266 w 1273"/>
              <a:gd name="T57" fmla="*/ 1698 h 2075"/>
              <a:gd name="T58" fmla="*/ 1008 w 1273"/>
              <a:gd name="T59" fmla="*/ 1683 h 2075"/>
              <a:gd name="T60" fmla="*/ 266 w 1273"/>
              <a:gd name="T61" fmla="*/ 1591 h 2075"/>
              <a:gd name="T62" fmla="*/ 266 w 1273"/>
              <a:gd name="T63" fmla="*/ 1537 h 2075"/>
              <a:gd name="T64" fmla="*/ 1008 w 1273"/>
              <a:gd name="T65" fmla="*/ 1629 h 2075"/>
              <a:gd name="T66" fmla="*/ 1008 w 1273"/>
              <a:gd name="T67" fmla="*/ 1683 h 2075"/>
              <a:gd name="T68" fmla="*/ 764 w 1273"/>
              <a:gd name="T69" fmla="*/ 1939 h 2075"/>
              <a:gd name="T70" fmla="*/ 696 w 1273"/>
              <a:gd name="T71" fmla="*/ 1958 h 2075"/>
              <a:gd name="T72" fmla="*/ 577 w 1273"/>
              <a:gd name="T73" fmla="*/ 1958 h 2075"/>
              <a:gd name="T74" fmla="*/ 509 w 1273"/>
              <a:gd name="T75" fmla="*/ 1939 h 2075"/>
              <a:gd name="T76" fmla="*/ 299 w 1273"/>
              <a:gd name="T77" fmla="*/ 1808 h 2075"/>
              <a:gd name="T78" fmla="*/ 267 w 1273"/>
              <a:gd name="T79" fmla="*/ 1757 h 2075"/>
              <a:gd name="T80" fmla="*/ 925 w 1273"/>
              <a:gd name="T81" fmla="*/ 1839 h 2075"/>
              <a:gd name="T82" fmla="*/ 764 w 1273"/>
              <a:gd name="T83" fmla="*/ 1939 h 2075"/>
              <a:gd name="T84" fmla="*/ 1008 w 1273"/>
              <a:gd name="T85" fmla="*/ 1454 h 2075"/>
              <a:gd name="T86" fmla="*/ 1008 w 1273"/>
              <a:gd name="T87" fmla="*/ 1570 h 2075"/>
              <a:gd name="T88" fmla="*/ 266 w 1273"/>
              <a:gd name="T89" fmla="*/ 1478 h 2075"/>
              <a:gd name="T90" fmla="*/ 266 w 1273"/>
              <a:gd name="T91" fmla="*/ 1454 h 2075"/>
              <a:gd name="T92" fmla="*/ 293 w 1273"/>
              <a:gd name="T93" fmla="*/ 1416 h 2075"/>
              <a:gd name="T94" fmla="*/ 305 w 1273"/>
              <a:gd name="T95" fmla="*/ 1416 h 2075"/>
              <a:gd name="T96" fmla="*/ 982 w 1273"/>
              <a:gd name="T97" fmla="*/ 1416 h 2075"/>
              <a:gd name="T98" fmla="*/ 1008 w 1273"/>
              <a:gd name="T99" fmla="*/ 1454 h 2075"/>
              <a:gd name="T100" fmla="*/ 637 w 1273"/>
              <a:gd name="T101" fmla="*/ 107 h 2075"/>
              <a:gd name="T102" fmla="*/ 1166 w 1273"/>
              <a:gd name="T103" fmla="*/ 637 h 2075"/>
              <a:gd name="T104" fmla="*/ 1051 w 1273"/>
              <a:gd name="T105" fmla="*/ 965 h 2075"/>
              <a:gd name="T106" fmla="*/ 1039 w 1273"/>
              <a:gd name="T107" fmla="*/ 981 h 2075"/>
              <a:gd name="T108" fmla="*/ 873 w 1273"/>
              <a:gd name="T109" fmla="*/ 1299 h 2075"/>
              <a:gd name="T110" fmla="*/ 695 w 1273"/>
              <a:gd name="T111" fmla="*/ 1299 h 2075"/>
              <a:gd name="T112" fmla="*/ 400 w 1273"/>
              <a:gd name="T113" fmla="*/ 1299 h 2075"/>
              <a:gd name="T114" fmla="*/ 233 w 1273"/>
              <a:gd name="T115" fmla="*/ 980 h 2075"/>
              <a:gd name="T116" fmla="*/ 222 w 1273"/>
              <a:gd name="T117" fmla="*/ 965 h 2075"/>
              <a:gd name="T118" fmla="*/ 108 w 1273"/>
              <a:gd name="T119" fmla="*/ 637 h 2075"/>
              <a:gd name="T120" fmla="*/ 637 w 1273"/>
              <a:gd name="T121" fmla="*/ 107 h 2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73" h="2075">
                <a:moveTo>
                  <a:pt x="150" y="1046"/>
                </a:moveTo>
                <a:cubicBezTo>
                  <a:pt x="229" y="1145"/>
                  <a:pt x="275" y="1204"/>
                  <a:pt x="292" y="1299"/>
                </a:cubicBezTo>
                <a:cubicBezTo>
                  <a:pt x="282" y="1299"/>
                  <a:pt x="282" y="1299"/>
                  <a:pt x="282" y="1299"/>
                </a:cubicBezTo>
                <a:cubicBezTo>
                  <a:pt x="273" y="1299"/>
                  <a:pt x="265" y="1301"/>
                  <a:pt x="257" y="1304"/>
                </a:cubicBezTo>
                <a:cubicBezTo>
                  <a:pt x="193" y="1327"/>
                  <a:pt x="149" y="1387"/>
                  <a:pt x="149" y="1454"/>
                </a:cubicBezTo>
                <a:cubicBezTo>
                  <a:pt x="149" y="1750"/>
                  <a:pt x="149" y="1750"/>
                  <a:pt x="149" y="1750"/>
                </a:cubicBezTo>
                <a:cubicBezTo>
                  <a:pt x="149" y="1811"/>
                  <a:pt x="184" y="1874"/>
                  <a:pt x="237" y="1907"/>
                </a:cubicBezTo>
                <a:cubicBezTo>
                  <a:pt x="448" y="2038"/>
                  <a:pt x="448" y="2038"/>
                  <a:pt x="448" y="2038"/>
                </a:cubicBezTo>
                <a:cubicBezTo>
                  <a:pt x="483" y="2060"/>
                  <a:pt x="534" y="2075"/>
                  <a:pt x="577" y="2075"/>
                </a:cubicBezTo>
                <a:cubicBezTo>
                  <a:pt x="696" y="2075"/>
                  <a:pt x="696" y="2075"/>
                  <a:pt x="696" y="2075"/>
                </a:cubicBezTo>
                <a:cubicBezTo>
                  <a:pt x="739" y="2075"/>
                  <a:pt x="790" y="2060"/>
                  <a:pt x="826" y="2038"/>
                </a:cubicBezTo>
                <a:cubicBezTo>
                  <a:pt x="1036" y="1907"/>
                  <a:pt x="1036" y="1907"/>
                  <a:pt x="1036" y="1907"/>
                </a:cubicBezTo>
                <a:cubicBezTo>
                  <a:pt x="1089" y="1874"/>
                  <a:pt x="1125" y="1811"/>
                  <a:pt x="1125" y="1750"/>
                </a:cubicBezTo>
                <a:cubicBezTo>
                  <a:pt x="1125" y="1454"/>
                  <a:pt x="1125" y="1454"/>
                  <a:pt x="1125" y="1454"/>
                </a:cubicBezTo>
                <a:cubicBezTo>
                  <a:pt x="1125" y="1384"/>
                  <a:pt x="1077" y="1322"/>
                  <a:pt x="1009" y="1302"/>
                </a:cubicBezTo>
                <a:cubicBezTo>
                  <a:pt x="1003" y="1300"/>
                  <a:pt x="1001" y="1299"/>
                  <a:pt x="981" y="1299"/>
                </a:cubicBezTo>
                <a:cubicBezTo>
                  <a:pt x="997" y="1205"/>
                  <a:pt x="1044" y="1147"/>
                  <a:pt x="1123" y="1047"/>
                </a:cubicBezTo>
                <a:cubicBezTo>
                  <a:pt x="1135" y="1032"/>
                  <a:pt x="1135" y="1032"/>
                  <a:pt x="1135" y="1032"/>
                </a:cubicBezTo>
                <a:cubicBezTo>
                  <a:pt x="1225" y="919"/>
                  <a:pt x="1273" y="782"/>
                  <a:pt x="1273" y="637"/>
                </a:cubicBezTo>
                <a:cubicBezTo>
                  <a:pt x="1273" y="286"/>
                  <a:pt x="988" y="0"/>
                  <a:pt x="637" y="0"/>
                </a:cubicBezTo>
                <a:cubicBezTo>
                  <a:pt x="286" y="0"/>
                  <a:pt x="1" y="286"/>
                  <a:pt x="1" y="637"/>
                </a:cubicBezTo>
                <a:cubicBezTo>
                  <a:pt x="0" y="782"/>
                  <a:pt x="48" y="918"/>
                  <a:pt x="138" y="1032"/>
                </a:cubicBezTo>
                <a:lnTo>
                  <a:pt x="150" y="1046"/>
                </a:lnTo>
                <a:close/>
                <a:moveTo>
                  <a:pt x="266" y="1698"/>
                </a:moveTo>
                <a:cubicBezTo>
                  <a:pt x="266" y="1650"/>
                  <a:pt x="266" y="1650"/>
                  <a:pt x="266" y="1650"/>
                </a:cubicBezTo>
                <a:cubicBezTo>
                  <a:pt x="1008" y="1742"/>
                  <a:pt x="1008" y="1742"/>
                  <a:pt x="1008" y="1742"/>
                </a:cubicBezTo>
                <a:cubicBezTo>
                  <a:pt x="1008" y="1750"/>
                  <a:pt x="1008" y="1750"/>
                  <a:pt x="1008" y="1750"/>
                </a:cubicBezTo>
                <a:cubicBezTo>
                  <a:pt x="1008" y="1762"/>
                  <a:pt x="1002" y="1776"/>
                  <a:pt x="994" y="1788"/>
                </a:cubicBezTo>
                <a:lnTo>
                  <a:pt x="266" y="1698"/>
                </a:lnTo>
                <a:close/>
                <a:moveTo>
                  <a:pt x="1008" y="1683"/>
                </a:moveTo>
                <a:cubicBezTo>
                  <a:pt x="266" y="1591"/>
                  <a:pt x="266" y="1591"/>
                  <a:pt x="266" y="1591"/>
                </a:cubicBezTo>
                <a:cubicBezTo>
                  <a:pt x="266" y="1537"/>
                  <a:pt x="266" y="1537"/>
                  <a:pt x="266" y="1537"/>
                </a:cubicBezTo>
                <a:cubicBezTo>
                  <a:pt x="1008" y="1629"/>
                  <a:pt x="1008" y="1629"/>
                  <a:pt x="1008" y="1629"/>
                </a:cubicBezTo>
                <a:lnTo>
                  <a:pt x="1008" y="1683"/>
                </a:lnTo>
                <a:close/>
                <a:moveTo>
                  <a:pt x="764" y="1939"/>
                </a:moveTo>
                <a:cubicBezTo>
                  <a:pt x="747" y="1949"/>
                  <a:pt x="717" y="1958"/>
                  <a:pt x="696" y="1958"/>
                </a:cubicBezTo>
                <a:cubicBezTo>
                  <a:pt x="577" y="1958"/>
                  <a:pt x="577" y="1958"/>
                  <a:pt x="577" y="1958"/>
                </a:cubicBezTo>
                <a:cubicBezTo>
                  <a:pt x="557" y="1958"/>
                  <a:pt x="527" y="1949"/>
                  <a:pt x="509" y="1939"/>
                </a:cubicBezTo>
                <a:cubicBezTo>
                  <a:pt x="299" y="1808"/>
                  <a:pt x="299" y="1808"/>
                  <a:pt x="299" y="1808"/>
                </a:cubicBezTo>
                <a:cubicBezTo>
                  <a:pt x="283" y="1797"/>
                  <a:pt x="269" y="1776"/>
                  <a:pt x="267" y="1757"/>
                </a:cubicBezTo>
                <a:cubicBezTo>
                  <a:pt x="925" y="1839"/>
                  <a:pt x="925" y="1839"/>
                  <a:pt x="925" y="1839"/>
                </a:cubicBezTo>
                <a:lnTo>
                  <a:pt x="764" y="1939"/>
                </a:lnTo>
                <a:close/>
                <a:moveTo>
                  <a:pt x="1008" y="1454"/>
                </a:moveTo>
                <a:cubicBezTo>
                  <a:pt x="1008" y="1570"/>
                  <a:pt x="1008" y="1570"/>
                  <a:pt x="1008" y="1570"/>
                </a:cubicBezTo>
                <a:cubicBezTo>
                  <a:pt x="266" y="1478"/>
                  <a:pt x="266" y="1478"/>
                  <a:pt x="266" y="1478"/>
                </a:cubicBezTo>
                <a:cubicBezTo>
                  <a:pt x="266" y="1454"/>
                  <a:pt x="266" y="1454"/>
                  <a:pt x="266" y="1454"/>
                </a:cubicBezTo>
                <a:cubicBezTo>
                  <a:pt x="266" y="1437"/>
                  <a:pt x="277" y="1422"/>
                  <a:pt x="293" y="1416"/>
                </a:cubicBezTo>
                <a:cubicBezTo>
                  <a:pt x="305" y="1416"/>
                  <a:pt x="305" y="1416"/>
                  <a:pt x="305" y="1416"/>
                </a:cubicBezTo>
                <a:cubicBezTo>
                  <a:pt x="806" y="1416"/>
                  <a:pt x="948" y="1416"/>
                  <a:pt x="982" y="1416"/>
                </a:cubicBezTo>
                <a:cubicBezTo>
                  <a:pt x="997" y="1423"/>
                  <a:pt x="1008" y="1438"/>
                  <a:pt x="1008" y="1454"/>
                </a:cubicBezTo>
                <a:close/>
                <a:moveTo>
                  <a:pt x="637" y="107"/>
                </a:moveTo>
                <a:cubicBezTo>
                  <a:pt x="929" y="107"/>
                  <a:pt x="1166" y="345"/>
                  <a:pt x="1166" y="637"/>
                </a:cubicBezTo>
                <a:cubicBezTo>
                  <a:pt x="1166" y="757"/>
                  <a:pt x="1126" y="871"/>
                  <a:pt x="1051" y="965"/>
                </a:cubicBezTo>
                <a:cubicBezTo>
                  <a:pt x="1039" y="981"/>
                  <a:pt x="1039" y="981"/>
                  <a:pt x="1039" y="981"/>
                </a:cubicBezTo>
                <a:cubicBezTo>
                  <a:pt x="951" y="1091"/>
                  <a:pt x="891" y="1167"/>
                  <a:pt x="873" y="1299"/>
                </a:cubicBezTo>
                <a:cubicBezTo>
                  <a:pt x="822" y="1299"/>
                  <a:pt x="760" y="1299"/>
                  <a:pt x="695" y="1299"/>
                </a:cubicBezTo>
                <a:cubicBezTo>
                  <a:pt x="592" y="1299"/>
                  <a:pt x="481" y="1299"/>
                  <a:pt x="400" y="1299"/>
                </a:cubicBezTo>
                <a:cubicBezTo>
                  <a:pt x="382" y="1166"/>
                  <a:pt x="322" y="1090"/>
                  <a:pt x="233" y="980"/>
                </a:cubicBezTo>
                <a:cubicBezTo>
                  <a:pt x="222" y="965"/>
                  <a:pt x="222" y="965"/>
                  <a:pt x="222" y="965"/>
                </a:cubicBezTo>
                <a:cubicBezTo>
                  <a:pt x="147" y="871"/>
                  <a:pt x="108" y="757"/>
                  <a:pt x="108" y="637"/>
                </a:cubicBezTo>
                <a:cubicBezTo>
                  <a:pt x="108" y="345"/>
                  <a:pt x="345" y="107"/>
                  <a:pt x="637" y="10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nvGrpSpPr>
          <p:cNvPr id="301" name="Group 300"/>
          <p:cNvGrpSpPr/>
          <p:nvPr/>
        </p:nvGrpSpPr>
        <p:grpSpPr>
          <a:xfrm>
            <a:off x="15955400" y="8695507"/>
            <a:ext cx="509249" cy="509148"/>
            <a:chOff x="7938" y="-3175"/>
            <a:chExt cx="8029575" cy="8027988"/>
          </a:xfrm>
          <a:solidFill>
            <a:schemeClr val="tx2"/>
          </a:solidFill>
        </p:grpSpPr>
        <p:sp>
          <p:nvSpPr>
            <p:cNvPr id="302" name="Freeform 23"/>
            <p:cNvSpPr>
              <a:spLocks noEditPoints="1"/>
            </p:cNvSpPr>
            <p:nvPr/>
          </p:nvSpPr>
          <p:spPr bwMode="auto">
            <a:xfrm>
              <a:off x="7938" y="-3175"/>
              <a:ext cx="8029575" cy="8027988"/>
            </a:xfrm>
            <a:custGeom>
              <a:avLst/>
              <a:gdLst>
                <a:gd name="T0" fmla="*/ 818 w 2138"/>
                <a:gd name="T1" fmla="*/ 1635 h 2138"/>
                <a:gd name="T2" fmla="*/ 818 w 2138"/>
                <a:gd name="T3" fmla="*/ 1635 h 2138"/>
                <a:gd name="T4" fmla="*/ 1257 w 2138"/>
                <a:gd name="T5" fmla="*/ 1507 h 2138"/>
                <a:gd name="T6" fmla="*/ 1301 w 2138"/>
                <a:gd name="T7" fmla="*/ 1550 h 2138"/>
                <a:gd name="T8" fmla="*/ 1249 w 2138"/>
                <a:gd name="T9" fmla="*/ 1602 h 2138"/>
                <a:gd name="T10" fmla="*/ 1711 w 2138"/>
                <a:gd name="T11" fmla="*/ 2064 h 2138"/>
                <a:gd name="T12" fmla="*/ 1888 w 2138"/>
                <a:gd name="T13" fmla="*/ 2138 h 2138"/>
                <a:gd name="T14" fmla="*/ 2065 w 2138"/>
                <a:gd name="T15" fmla="*/ 2064 h 2138"/>
                <a:gd name="T16" fmla="*/ 2138 w 2138"/>
                <a:gd name="T17" fmla="*/ 1888 h 2138"/>
                <a:gd name="T18" fmla="*/ 2065 w 2138"/>
                <a:gd name="T19" fmla="*/ 1711 h 2138"/>
                <a:gd name="T20" fmla="*/ 1603 w 2138"/>
                <a:gd name="T21" fmla="*/ 1248 h 2138"/>
                <a:gd name="T22" fmla="*/ 1551 w 2138"/>
                <a:gd name="T23" fmla="*/ 1300 h 2138"/>
                <a:gd name="T24" fmla="*/ 1507 w 2138"/>
                <a:gd name="T25" fmla="*/ 1257 h 2138"/>
                <a:gd name="T26" fmla="*/ 1633 w 2138"/>
                <a:gd name="T27" fmla="*/ 760 h 2138"/>
                <a:gd name="T28" fmla="*/ 1396 w 2138"/>
                <a:gd name="T29" fmla="*/ 239 h 2138"/>
                <a:gd name="T30" fmla="*/ 818 w 2138"/>
                <a:gd name="T31" fmla="*/ 0 h 2138"/>
                <a:gd name="T32" fmla="*/ 240 w 2138"/>
                <a:gd name="T33" fmla="*/ 239 h 2138"/>
                <a:gd name="T34" fmla="*/ 0 w 2138"/>
                <a:gd name="T35" fmla="*/ 817 h 2138"/>
                <a:gd name="T36" fmla="*/ 240 w 2138"/>
                <a:gd name="T37" fmla="*/ 1395 h 2138"/>
                <a:gd name="T38" fmla="*/ 818 w 2138"/>
                <a:gd name="T39" fmla="*/ 1635 h 2138"/>
                <a:gd name="T40" fmla="*/ 2009 w 2138"/>
                <a:gd name="T41" fmla="*/ 1888 h 2138"/>
                <a:gd name="T42" fmla="*/ 1973 w 2138"/>
                <a:gd name="T43" fmla="*/ 1973 h 2138"/>
                <a:gd name="T44" fmla="*/ 1888 w 2138"/>
                <a:gd name="T45" fmla="*/ 2008 h 2138"/>
                <a:gd name="T46" fmla="*/ 1803 w 2138"/>
                <a:gd name="T47" fmla="*/ 1973 h 2138"/>
                <a:gd name="T48" fmla="*/ 1444 w 2138"/>
                <a:gd name="T49" fmla="*/ 1614 h 2138"/>
                <a:gd name="T50" fmla="*/ 1614 w 2138"/>
                <a:gd name="T51" fmla="*/ 1444 h 2138"/>
                <a:gd name="T52" fmla="*/ 1973 w 2138"/>
                <a:gd name="T53" fmla="*/ 1802 h 2138"/>
                <a:gd name="T54" fmla="*/ 2009 w 2138"/>
                <a:gd name="T55" fmla="*/ 1888 h 2138"/>
                <a:gd name="T56" fmla="*/ 1392 w 2138"/>
                <a:gd name="T57" fmla="*/ 1459 h 2138"/>
                <a:gd name="T58" fmla="*/ 1361 w 2138"/>
                <a:gd name="T59" fmla="*/ 1427 h 2138"/>
                <a:gd name="T60" fmla="*/ 1362 w 2138"/>
                <a:gd name="T61" fmla="*/ 1427 h 2138"/>
                <a:gd name="T62" fmla="*/ 1377 w 2138"/>
                <a:gd name="T63" fmla="*/ 1413 h 2138"/>
                <a:gd name="T64" fmla="*/ 1380 w 2138"/>
                <a:gd name="T65" fmla="*/ 1410 h 2138"/>
                <a:gd name="T66" fmla="*/ 1396 w 2138"/>
                <a:gd name="T67" fmla="*/ 1395 h 2138"/>
                <a:gd name="T68" fmla="*/ 1411 w 2138"/>
                <a:gd name="T69" fmla="*/ 1380 h 2138"/>
                <a:gd name="T70" fmla="*/ 1413 w 2138"/>
                <a:gd name="T71" fmla="*/ 1377 h 2138"/>
                <a:gd name="T72" fmla="*/ 1428 w 2138"/>
                <a:gd name="T73" fmla="*/ 1361 h 2138"/>
                <a:gd name="T74" fmla="*/ 1428 w 2138"/>
                <a:gd name="T75" fmla="*/ 1361 h 2138"/>
                <a:gd name="T76" fmla="*/ 1459 w 2138"/>
                <a:gd name="T77" fmla="*/ 1392 h 2138"/>
                <a:gd name="T78" fmla="*/ 1392 w 2138"/>
                <a:gd name="T79" fmla="*/ 1459 h 2138"/>
                <a:gd name="T80" fmla="*/ 331 w 2138"/>
                <a:gd name="T81" fmla="*/ 331 h 2138"/>
                <a:gd name="T82" fmla="*/ 818 w 2138"/>
                <a:gd name="T83" fmla="*/ 129 h 2138"/>
                <a:gd name="T84" fmla="*/ 1304 w 2138"/>
                <a:gd name="T85" fmla="*/ 331 h 2138"/>
                <a:gd name="T86" fmla="*/ 1504 w 2138"/>
                <a:gd name="T87" fmla="*/ 769 h 2138"/>
                <a:gd name="T88" fmla="*/ 1371 w 2138"/>
                <a:gd name="T89" fmla="*/ 1226 h 2138"/>
                <a:gd name="T90" fmla="*/ 1371 w 2138"/>
                <a:gd name="T91" fmla="*/ 1226 h 2138"/>
                <a:gd name="T92" fmla="*/ 1304 w 2138"/>
                <a:gd name="T93" fmla="*/ 1303 h 2138"/>
                <a:gd name="T94" fmla="*/ 1280 w 2138"/>
                <a:gd name="T95" fmla="*/ 1326 h 2138"/>
                <a:gd name="T96" fmla="*/ 1226 w 2138"/>
                <a:gd name="T97" fmla="*/ 1370 h 2138"/>
                <a:gd name="T98" fmla="*/ 818 w 2138"/>
                <a:gd name="T99" fmla="*/ 1505 h 2138"/>
                <a:gd name="T100" fmla="*/ 331 w 2138"/>
                <a:gd name="T101" fmla="*/ 1303 h 2138"/>
                <a:gd name="T102" fmla="*/ 331 w 2138"/>
                <a:gd name="T103" fmla="*/ 331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138">
                  <a:moveTo>
                    <a:pt x="818" y="1635"/>
                  </a:moveTo>
                  <a:cubicBezTo>
                    <a:pt x="818" y="1635"/>
                    <a:pt x="818" y="1635"/>
                    <a:pt x="818" y="1635"/>
                  </a:cubicBezTo>
                  <a:cubicBezTo>
                    <a:pt x="975" y="1635"/>
                    <a:pt x="1126" y="1590"/>
                    <a:pt x="1257" y="1507"/>
                  </a:cubicBezTo>
                  <a:cubicBezTo>
                    <a:pt x="1301" y="1550"/>
                    <a:pt x="1301" y="1550"/>
                    <a:pt x="1301" y="1550"/>
                  </a:cubicBezTo>
                  <a:cubicBezTo>
                    <a:pt x="1249" y="1602"/>
                    <a:pt x="1249" y="1602"/>
                    <a:pt x="1249" y="1602"/>
                  </a:cubicBezTo>
                  <a:cubicBezTo>
                    <a:pt x="1711" y="2064"/>
                    <a:pt x="1711" y="2064"/>
                    <a:pt x="1711" y="2064"/>
                  </a:cubicBezTo>
                  <a:cubicBezTo>
                    <a:pt x="1758" y="2112"/>
                    <a:pt x="1821" y="2138"/>
                    <a:pt x="1888" y="2138"/>
                  </a:cubicBezTo>
                  <a:cubicBezTo>
                    <a:pt x="1955" y="2138"/>
                    <a:pt x="2018" y="2112"/>
                    <a:pt x="2065" y="2064"/>
                  </a:cubicBezTo>
                  <a:cubicBezTo>
                    <a:pt x="2112" y="2017"/>
                    <a:pt x="2138" y="1954"/>
                    <a:pt x="2138" y="1888"/>
                  </a:cubicBezTo>
                  <a:cubicBezTo>
                    <a:pt x="2138" y="1821"/>
                    <a:pt x="2112" y="1758"/>
                    <a:pt x="2065" y="1711"/>
                  </a:cubicBezTo>
                  <a:cubicBezTo>
                    <a:pt x="1603" y="1248"/>
                    <a:pt x="1603" y="1248"/>
                    <a:pt x="1603" y="1248"/>
                  </a:cubicBezTo>
                  <a:cubicBezTo>
                    <a:pt x="1551" y="1300"/>
                    <a:pt x="1551" y="1300"/>
                    <a:pt x="1551" y="1300"/>
                  </a:cubicBezTo>
                  <a:cubicBezTo>
                    <a:pt x="1507" y="1257"/>
                    <a:pt x="1507" y="1257"/>
                    <a:pt x="1507" y="1257"/>
                  </a:cubicBezTo>
                  <a:cubicBezTo>
                    <a:pt x="1601" y="1110"/>
                    <a:pt x="1645" y="935"/>
                    <a:pt x="1633" y="760"/>
                  </a:cubicBezTo>
                  <a:cubicBezTo>
                    <a:pt x="1619" y="563"/>
                    <a:pt x="1535" y="379"/>
                    <a:pt x="1396" y="239"/>
                  </a:cubicBezTo>
                  <a:cubicBezTo>
                    <a:pt x="1241" y="85"/>
                    <a:pt x="1036" y="0"/>
                    <a:pt x="818" y="0"/>
                  </a:cubicBezTo>
                  <a:cubicBezTo>
                    <a:pt x="599" y="0"/>
                    <a:pt x="394" y="85"/>
                    <a:pt x="240" y="239"/>
                  </a:cubicBezTo>
                  <a:cubicBezTo>
                    <a:pt x="85" y="394"/>
                    <a:pt x="0" y="599"/>
                    <a:pt x="0" y="817"/>
                  </a:cubicBezTo>
                  <a:cubicBezTo>
                    <a:pt x="0" y="1036"/>
                    <a:pt x="85" y="1241"/>
                    <a:pt x="240" y="1395"/>
                  </a:cubicBezTo>
                  <a:cubicBezTo>
                    <a:pt x="394" y="1550"/>
                    <a:pt x="599" y="1635"/>
                    <a:pt x="818" y="1635"/>
                  </a:cubicBezTo>
                  <a:close/>
                  <a:moveTo>
                    <a:pt x="2009" y="1888"/>
                  </a:moveTo>
                  <a:cubicBezTo>
                    <a:pt x="2009" y="1920"/>
                    <a:pt x="1996" y="1950"/>
                    <a:pt x="1973" y="1973"/>
                  </a:cubicBezTo>
                  <a:cubicBezTo>
                    <a:pt x="1950" y="1996"/>
                    <a:pt x="1920" y="2008"/>
                    <a:pt x="1888" y="2008"/>
                  </a:cubicBezTo>
                  <a:cubicBezTo>
                    <a:pt x="1856" y="2008"/>
                    <a:pt x="1826" y="1996"/>
                    <a:pt x="1803" y="1973"/>
                  </a:cubicBezTo>
                  <a:cubicBezTo>
                    <a:pt x="1444" y="1614"/>
                    <a:pt x="1444" y="1614"/>
                    <a:pt x="1444" y="1614"/>
                  </a:cubicBezTo>
                  <a:cubicBezTo>
                    <a:pt x="1614" y="1444"/>
                    <a:pt x="1614" y="1444"/>
                    <a:pt x="1614" y="1444"/>
                  </a:cubicBezTo>
                  <a:cubicBezTo>
                    <a:pt x="1973" y="1802"/>
                    <a:pt x="1973" y="1802"/>
                    <a:pt x="1973" y="1802"/>
                  </a:cubicBezTo>
                  <a:cubicBezTo>
                    <a:pt x="1996" y="1825"/>
                    <a:pt x="2009" y="1855"/>
                    <a:pt x="2009" y="1888"/>
                  </a:cubicBezTo>
                  <a:close/>
                  <a:moveTo>
                    <a:pt x="1392" y="1459"/>
                  </a:moveTo>
                  <a:cubicBezTo>
                    <a:pt x="1361" y="1427"/>
                    <a:pt x="1361" y="1427"/>
                    <a:pt x="1361" y="1427"/>
                  </a:cubicBezTo>
                  <a:cubicBezTo>
                    <a:pt x="1361" y="1427"/>
                    <a:pt x="1362" y="1427"/>
                    <a:pt x="1362" y="1427"/>
                  </a:cubicBezTo>
                  <a:cubicBezTo>
                    <a:pt x="1367" y="1422"/>
                    <a:pt x="1372" y="1418"/>
                    <a:pt x="1377" y="1413"/>
                  </a:cubicBezTo>
                  <a:cubicBezTo>
                    <a:pt x="1378" y="1412"/>
                    <a:pt x="1379" y="1411"/>
                    <a:pt x="1380" y="1410"/>
                  </a:cubicBezTo>
                  <a:cubicBezTo>
                    <a:pt x="1385" y="1405"/>
                    <a:pt x="1391" y="1400"/>
                    <a:pt x="1396" y="1395"/>
                  </a:cubicBezTo>
                  <a:cubicBezTo>
                    <a:pt x="1401" y="1390"/>
                    <a:pt x="1406" y="1385"/>
                    <a:pt x="1411" y="1380"/>
                  </a:cubicBezTo>
                  <a:cubicBezTo>
                    <a:pt x="1411" y="1379"/>
                    <a:pt x="1412" y="1378"/>
                    <a:pt x="1413" y="1377"/>
                  </a:cubicBezTo>
                  <a:cubicBezTo>
                    <a:pt x="1418" y="1372"/>
                    <a:pt x="1423" y="1366"/>
                    <a:pt x="1428" y="1361"/>
                  </a:cubicBezTo>
                  <a:cubicBezTo>
                    <a:pt x="1428" y="1361"/>
                    <a:pt x="1428" y="1361"/>
                    <a:pt x="1428" y="1361"/>
                  </a:cubicBezTo>
                  <a:cubicBezTo>
                    <a:pt x="1459" y="1392"/>
                    <a:pt x="1459" y="1392"/>
                    <a:pt x="1459" y="1392"/>
                  </a:cubicBezTo>
                  <a:lnTo>
                    <a:pt x="1392" y="1459"/>
                  </a:lnTo>
                  <a:close/>
                  <a:moveTo>
                    <a:pt x="331" y="331"/>
                  </a:moveTo>
                  <a:cubicBezTo>
                    <a:pt x="461" y="201"/>
                    <a:pt x="634" y="129"/>
                    <a:pt x="818" y="129"/>
                  </a:cubicBezTo>
                  <a:cubicBezTo>
                    <a:pt x="1001" y="129"/>
                    <a:pt x="1174" y="201"/>
                    <a:pt x="1304" y="331"/>
                  </a:cubicBezTo>
                  <a:cubicBezTo>
                    <a:pt x="1421" y="448"/>
                    <a:pt x="1492" y="604"/>
                    <a:pt x="1504" y="769"/>
                  </a:cubicBezTo>
                  <a:cubicBezTo>
                    <a:pt x="1515" y="932"/>
                    <a:pt x="1468" y="1095"/>
                    <a:pt x="1371" y="1226"/>
                  </a:cubicBezTo>
                  <a:cubicBezTo>
                    <a:pt x="1371" y="1226"/>
                    <a:pt x="1371" y="1226"/>
                    <a:pt x="1371" y="1226"/>
                  </a:cubicBezTo>
                  <a:cubicBezTo>
                    <a:pt x="1351" y="1253"/>
                    <a:pt x="1328" y="1279"/>
                    <a:pt x="1304" y="1303"/>
                  </a:cubicBezTo>
                  <a:cubicBezTo>
                    <a:pt x="1296" y="1311"/>
                    <a:pt x="1288" y="1319"/>
                    <a:pt x="1280" y="1326"/>
                  </a:cubicBezTo>
                  <a:cubicBezTo>
                    <a:pt x="1263" y="1342"/>
                    <a:pt x="1245" y="1357"/>
                    <a:pt x="1226" y="1370"/>
                  </a:cubicBezTo>
                  <a:cubicBezTo>
                    <a:pt x="1107" y="1458"/>
                    <a:pt x="966" y="1505"/>
                    <a:pt x="818" y="1505"/>
                  </a:cubicBezTo>
                  <a:cubicBezTo>
                    <a:pt x="634" y="1505"/>
                    <a:pt x="461" y="1433"/>
                    <a:pt x="331" y="1303"/>
                  </a:cubicBezTo>
                  <a:cubicBezTo>
                    <a:pt x="63" y="1035"/>
                    <a:pt x="63" y="599"/>
                    <a:pt x="331" y="3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03" name="Freeform 24"/>
            <p:cNvSpPr>
              <a:spLocks noEditPoints="1"/>
            </p:cNvSpPr>
            <p:nvPr/>
          </p:nvSpPr>
          <p:spPr bwMode="auto">
            <a:xfrm>
              <a:off x="788988" y="976313"/>
              <a:ext cx="4578350" cy="4176713"/>
            </a:xfrm>
            <a:custGeom>
              <a:avLst/>
              <a:gdLst>
                <a:gd name="T0" fmla="*/ 577 w 1219"/>
                <a:gd name="T1" fmla="*/ 1111 h 1112"/>
                <a:gd name="T2" fmla="*/ 577 w 1219"/>
                <a:gd name="T3" fmla="*/ 1112 h 1112"/>
                <a:gd name="T4" fmla="*/ 610 w 1219"/>
                <a:gd name="T5" fmla="*/ 1112 h 1112"/>
                <a:gd name="T6" fmla="*/ 940 w 1219"/>
                <a:gd name="T7" fmla="*/ 1003 h 1112"/>
                <a:gd name="T8" fmla="*/ 1002 w 1219"/>
                <a:gd name="T9" fmla="*/ 949 h 1112"/>
                <a:gd name="T10" fmla="*/ 1057 w 1219"/>
                <a:gd name="T11" fmla="*/ 886 h 1112"/>
                <a:gd name="T12" fmla="*/ 1003 w 1219"/>
                <a:gd name="T13" fmla="*/ 163 h 1112"/>
                <a:gd name="T14" fmla="*/ 610 w 1219"/>
                <a:gd name="T15" fmla="*/ 0 h 1112"/>
                <a:gd name="T16" fmla="*/ 217 w 1219"/>
                <a:gd name="T17" fmla="*/ 163 h 1112"/>
                <a:gd name="T18" fmla="*/ 217 w 1219"/>
                <a:gd name="T19" fmla="*/ 949 h 1112"/>
                <a:gd name="T20" fmla="*/ 577 w 1219"/>
                <a:gd name="T21" fmla="*/ 1111 h 1112"/>
                <a:gd name="T22" fmla="*/ 262 w 1219"/>
                <a:gd name="T23" fmla="*/ 209 h 1112"/>
                <a:gd name="T24" fmla="*/ 610 w 1219"/>
                <a:gd name="T25" fmla="*/ 65 h 1112"/>
                <a:gd name="T26" fmla="*/ 957 w 1219"/>
                <a:gd name="T27" fmla="*/ 209 h 1112"/>
                <a:gd name="T28" fmla="*/ 1005 w 1219"/>
                <a:gd name="T29" fmla="*/ 848 h 1112"/>
                <a:gd name="T30" fmla="*/ 957 w 1219"/>
                <a:gd name="T31" fmla="*/ 903 h 1112"/>
                <a:gd name="T32" fmla="*/ 901 w 1219"/>
                <a:gd name="T33" fmla="*/ 951 h 1112"/>
                <a:gd name="T34" fmla="*/ 612 w 1219"/>
                <a:gd name="T35" fmla="*/ 1047 h 1112"/>
                <a:gd name="T36" fmla="*/ 610 w 1219"/>
                <a:gd name="T37" fmla="*/ 1047 h 1112"/>
                <a:gd name="T38" fmla="*/ 262 w 1219"/>
                <a:gd name="T39" fmla="*/ 903 h 1112"/>
                <a:gd name="T40" fmla="*/ 262 w 1219"/>
                <a:gd name="T41" fmla="*/ 20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9" h="1112">
                  <a:moveTo>
                    <a:pt x="577" y="1111"/>
                  </a:moveTo>
                  <a:cubicBezTo>
                    <a:pt x="577" y="1112"/>
                    <a:pt x="577" y="1112"/>
                    <a:pt x="577" y="1112"/>
                  </a:cubicBezTo>
                  <a:cubicBezTo>
                    <a:pt x="610" y="1112"/>
                    <a:pt x="610" y="1112"/>
                    <a:pt x="610" y="1112"/>
                  </a:cubicBezTo>
                  <a:cubicBezTo>
                    <a:pt x="730" y="1112"/>
                    <a:pt x="844" y="1074"/>
                    <a:pt x="940" y="1003"/>
                  </a:cubicBezTo>
                  <a:cubicBezTo>
                    <a:pt x="962" y="987"/>
                    <a:pt x="983" y="969"/>
                    <a:pt x="1002" y="949"/>
                  </a:cubicBezTo>
                  <a:cubicBezTo>
                    <a:pt x="1022" y="930"/>
                    <a:pt x="1040" y="908"/>
                    <a:pt x="1057" y="886"/>
                  </a:cubicBezTo>
                  <a:cubicBezTo>
                    <a:pt x="1219" y="667"/>
                    <a:pt x="1196" y="356"/>
                    <a:pt x="1003" y="163"/>
                  </a:cubicBezTo>
                  <a:cubicBezTo>
                    <a:pt x="898" y="58"/>
                    <a:pt x="758" y="0"/>
                    <a:pt x="610" y="0"/>
                  </a:cubicBezTo>
                  <a:cubicBezTo>
                    <a:pt x="461" y="0"/>
                    <a:pt x="322" y="58"/>
                    <a:pt x="217" y="163"/>
                  </a:cubicBezTo>
                  <a:cubicBezTo>
                    <a:pt x="0" y="380"/>
                    <a:pt x="0" y="732"/>
                    <a:pt x="217" y="949"/>
                  </a:cubicBezTo>
                  <a:cubicBezTo>
                    <a:pt x="314" y="1046"/>
                    <a:pt x="441" y="1103"/>
                    <a:pt x="577" y="1111"/>
                  </a:cubicBezTo>
                  <a:close/>
                  <a:moveTo>
                    <a:pt x="262" y="209"/>
                  </a:moveTo>
                  <a:cubicBezTo>
                    <a:pt x="355" y="116"/>
                    <a:pt x="478" y="65"/>
                    <a:pt x="610" y="65"/>
                  </a:cubicBezTo>
                  <a:cubicBezTo>
                    <a:pt x="741" y="65"/>
                    <a:pt x="864" y="116"/>
                    <a:pt x="957" y="209"/>
                  </a:cubicBezTo>
                  <a:cubicBezTo>
                    <a:pt x="1127" y="380"/>
                    <a:pt x="1148" y="654"/>
                    <a:pt x="1005" y="848"/>
                  </a:cubicBezTo>
                  <a:cubicBezTo>
                    <a:pt x="990" y="867"/>
                    <a:pt x="974" y="886"/>
                    <a:pt x="957" y="903"/>
                  </a:cubicBezTo>
                  <a:cubicBezTo>
                    <a:pt x="939" y="921"/>
                    <a:pt x="921" y="937"/>
                    <a:pt x="901" y="951"/>
                  </a:cubicBezTo>
                  <a:cubicBezTo>
                    <a:pt x="817" y="1013"/>
                    <a:pt x="717" y="1046"/>
                    <a:pt x="612" y="1047"/>
                  </a:cubicBezTo>
                  <a:cubicBezTo>
                    <a:pt x="610" y="1047"/>
                    <a:pt x="610" y="1047"/>
                    <a:pt x="610" y="1047"/>
                  </a:cubicBezTo>
                  <a:cubicBezTo>
                    <a:pt x="478" y="1047"/>
                    <a:pt x="355" y="996"/>
                    <a:pt x="262" y="903"/>
                  </a:cubicBezTo>
                  <a:cubicBezTo>
                    <a:pt x="71" y="712"/>
                    <a:pt x="71" y="400"/>
                    <a:pt x="262"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grpSp>
        <p:nvGrpSpPr>
          <p:cNvPr id="304" name="Group 303"/>
          <p:cNvGrpSpPr/>
          <p:nvPr/>
        </p:nvGrpSpPr>
        <p:grpSpPr>
          <a:xfrm>
            <a:off x="16880528" y="8753027"/>
            <a:ext cx="523238" cy="386873"/>
            <a:chOff x="3175" y="0"/>
            <a:chExt cx="9269413" cy="7539038"/>
          </a:xfrm>
          <a:solidFill>
            <a:schemeClr val="tx2"/>
          </a:solidFill>
        </p:grpSpPr>
        <p:sp>
          <p:nvSpPr>
            <p:cNvPr id="305" name="Freeform 28"/>
            <p:cNvSpPr>
              <a:spLocks noEditPoints="1"/>
            </p:cNvSpPr>
            <p:nvPr/>
          </p:nvSpPr>
          <p:spPr bwMode="auto">
            <a:xfrm>
              <a:off x="3175" y="0"/>
              <a:ext cx="9269413" cy="7539038"/>
            </a:xfrm>
            <a:custGeom>
              <a:avLst/>
              <a:gdLst>
                <a:gd name="T0" fmla="*/ 0 w 2469"/>
                <a:gd name="T1" fmla="*/ 0 h 2007"/>
                <a:gd name="T2" fmla="*/ 0 w 2469"/>
                <a:gd name="T3" fmla="*/ 251 h 2007"/>
                <a:gd name="T4" fmla="*/ 118 w 2469"/>
                <a:gd name="T5" fmla="*/ 251 h 2007"/>
                <a:gd name="T6" fmla="*/ 118 w 2469"/>
                <a:gd name="T7" fmla="*/ 1489 h 2007"/>
                <a:gd name="T8" fmla="*/ 1168 w 2469"/>
                <a:gd name="T9" fmla="*/ 1489 h 2007"/>
                <a:gd name="T10" fmla="*/ 1168 w 2469"/>
                <a:gd name="T11" fmla="*/ 1818 h 2007"/>
                <a:gd name="T12" fmla="*/ 855 w 2469"/>
                <a:gd name="T13" fmla="*/ 1818 h 2007"/>
                <a:gd name="T14" fmla="*/ 732 w 2469"/>
                <a:gd name="T15" fmla="*/ 1923 h 2007"/>
                <a:gd name="T16" fmla="*/ 732 w 2469"/>
                <a:gd name="T17" fmla="*/ 2007 h 2007"/>
                <a:gd name="T18" fmla="*/ 1738 w 2469"/>
                <a:gd name="T19" fmla="*/ 2007 h 2007"/>
                <a:gd name="T20" fmla="*/ 1738 w 2469"/>
                <a:gd name="T21" fmla="*/ 1923 h 2007"/>
                <a:gd name="T22" fmla="*/ 1614 w 2469"/>
                <a:gd name="T23" fmla="*/ 1818 h 2007"/>
                <a:gd name="T24" fmla="*/ 1302 w 2469"/>
                <a:gd name="T25" fmla="*/ 1818 h 2007"/>
                <a:gd name="T26" fmla="*/ 1302 w 2469"/>
                <a:gd name="T27" fmla="*/ 1489 h 2007"/>
                <a:gd name="T28" fmla="*/ 2351 w 2469"/>
                <a:gd name="T29" fmla="*/ 1489 h 2007"/>
                <a:gd name="T30" fmla="*/ 2351 w 2469"/>
                <a:gd name="T31" fmla="*/ 251 h 2007"/>
                <a:gd name="T32" fmla="*/ 2469 w 2469"/>
                <a:gd name="T33" fmla="*/ 251 h 2007"/>
                <a:gd name="T34" fmla="*/ 2469 w 2469"/>
                <a:gd name="T35" fmla="*/ 0 h 2007"/>
                <a:gd name="T36" fmla="*/ 0 w 2469"/>
                <a:gd name="T37" fmla="*/ 0 h 2007"/>
                <a:gd name="T38" fmla="*/ 2217 w 2469"/>
                <a:gd name="T39" fmla="*/ 1355 h 2007"/>
                <a:gd name="T40" fmla="*/ 253 w 2469"/>
                <a:gd name="T41" fmla="*/ 1355 h 2007"/>
                <a:gd name="T42" fmla="*/ 253 w 2469"/>
                <a:gd name="T43" fmla="*/ 257 h 2007"/>
                <a:gd name="T44" fmla="*/ 2217 w 2469"/>
                <a:gd name="T45" fmla="*/ 257 h 2007"/>
                <a:gd name="T46" fmla="*/ 2217 w 2469"/>
                <a:gd name="T47" fmla="*/ 1355 h 2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9" h="2007">
                  <a:moveTo>
                    <a:pt x="0" y="0"/>
                  </a:moveTo>
                  <a:cubicBezTo>
                    <a:pt x="0" y="251"/>
                    <a:pt x="0" y="251"/>
                    <a:pt x="0" y="251"/>
                  </a:cubicBezTo>
                  <a:cubicBezTo>
                    <a:pt x="118" y="251"/>
                    <a:pt x="118" y="251"/>
                    <a:pt x="118" y="251"/>
                  </a:cubicBezTo>
                  <a:cubicBezTo>
                    <a:pt x="118" y="1489"/>
                    <a:pt x="118" y="1489"/>
                    <a:pt x="118" y="1489"/>
                  </a:cubicBezTo>
                  <a:cubicBezTo>
                    <a:pt x="1168" y="1489"/>
                    <a:pt x="1168" y="1489"/>
                    <a:pt x="1168" y="1489"/>
                  </a:cubicBezTo>
                  <a:cubicBezTo>
                    <a:pt x="1168" y="1818"/>
                    <a:pt x="1168" y="1818"/>
                    <a:pt x="1168" y="1818"/>
                  </a:cubicBezTo>
                  <a:cubicBezTo>
                    <a:pt x="855" y="1818"/>
                    <a:pt x="855" y="1818"/>
                    <a:pt x="855" y="1818"/>
                  </a:cubicBezTo>
                  <a:cubicBezTo>
                    <a:pt x="787" y="1818"/>
                    <a:pt x="732" y="1865"/>
                    <a:pt x="732" y="1923"/>
                  </a:cubicBezTo>
                  <a:cubicBezTo>
                    <a:pt x="732" y="2007"/>
                    <a:pt x="732" y="2007"/>
                    <a:pt x="732" y="2007"/>
                  </a:cubicBezTo>
                  <a:cubicBezTo>
                    <a:pt x="1738" y="2007"/>
                    <a:pt x="1738" y="2007"/>
                    <a:pt x="1738" y="2007"/>
                  </a:cubicBezTo>
                  <a:cubicBezTo>
                    <a:pt x="1738" y="1923"/>
                    <a:pt x="1738" y="1923"/>
                    <a:pt x="1738" y="1923"/>
                  </a:cubicBezTo>
                  <a:cubicBezTo>
                    <a:pt x="1738" y="1865"/>
                    <a:pt x="1682" y="1818"/>
                    <a:pt x="1614" y="1818"/>
                  </a:cubicBezTo>
                  <a:cubicBezTo>
                    <a:pt x="1302" y="1818"/>
                    <a:pt x="1302" y="1818"/>
                    <a:pt x="1302" y="1818"/>
                  </a:cubicBezTo>
                  <a:cubicBezTo>
                    <a:pt x="1302" y="1489"/>
                    <a:pt x="1302" y="1489"/>
                    <a:pt x="1302" y="1489"/>
                  </a:cubicBezTo>
                  <a:cubicBezTo>
                    <a:pt x="2351" y="1489"/>
                    <a:pt x="2351" y="1489"/>
                    <a:pt x="2351" y="1489"/>
                  </a:cubicBezTo>
                  <a:cubicBezTo>
                    <a:pt x="2351" y="251"/>
                    <a:pt x="2351" y="251"/>
                    <a:pt x="2351" y="251"/>
                  </a:cubicBezTo>
                  <a:cubicBezTo>
                    <a:pt x="2469" y="251"/>
                    <a:pt x="2469" y="251"/>
                    <a:pt x="2469" y="251"/>
                  </a:cubicBezTo>
                  <a:cubicBezTo>
                    <a:pt x="2469" y="0"/>
                    <a:pt x="2469" y="0"/>
                    <a:pt x="2469" y="0"/>
                  </a:cubicBezTo>
                  <a:lnTo>
                    <a:pt x="0" y="0"/>
                  </a:lnTo>
                  <a:close/>
                  <a:moveTo>
                    <a:pt x="2217" y="1355"/>
                  </a:moveTo>
                  <a:cubicBezTo>
                    <a:pt x="253" y="1355"/>
                    <a:pt x="253" y="1355"/>
                    <a:pt x="253" y="1355"/>
                  </a:cubicBezTo>
                  <a:cubicBezTo>
                    <a:pt x="253" y="257"/>
                    <a:pt x="253" y="257"/>
                    <a:pt x="253" y="257"/>
                  </a:cubicBezTo>
                  <a:cubicBezTo>
                    <a:pt x="2217" y="257"/>
                    <a:pt x="2217" y="257"/>
                    <a:pt x="2217" y="257"/>
                  </a:cubicBezTo>
                  <a:lnTo>
                    <a:pt x="2217" y="13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06" name="Freeform 29"/>
            <p:cNvSpPr>
              <a:spLocks noEditPoints="1"/>
            </p:cNvSpPr>
            <p:nvPr/>
          </p:nvSpPr>
          <p:spPr bwMode="auto">
            <a:xfrm>
              <a:off x="1466850" y="1352550"/>
              <a:ext cx="6345238" cy="3349625"/>
            </a:xfrm>
            <a:custGeom>
              <a:avLst/>
              <a:gdLst>
                <a:gd name="T0" fmla="*/ 113 w 1690"/>
                <a:gd name="T1" fmla="*/ 892 h 892"/>
                <a:gd name="T2" fmla="*/ 227 w 1690"/>
                <a:gd name="T3" fmla="*/ 778 h 892"/>
                <a:gd name="T4" fmla="*/ 218 w 1690"/>
                <a:gd name="T5" fmla="*/ 735 h 892"/>
                <a:gd name="T6" fmla="*/ 472 w 1690"/>
                <a:gd name="T7" fmla="*/ 530 h 892"/>
                <a:gd name="T8" fmla="*/ 549 w 1690"/>
                <a:gd name="T9" fmla="*/ 560 h 892"/>
                <a:gd name="T10" fmla="*/ 646 w 1690"/>
                <a:gd name="T11" fmla="*/ 507 h 892"/>
                <a:gd name="T12" fmla="*/ 897 w 1690"/>
                <a:gd name="T13" fmla="*/ 637 h 892"/>
                <a:gd name="T14" fmla="*/ 895 w 1690"/>
                <a:gd name="T15" fmla="*/ 659 h 892"/>
                <a:gd name="T16" fmla="*/ 1008 w 1690"/>
                <a:gd name="T17" fmla="*/ 773 h 892"/>
                <a:gd name="T18" fmla="*/ 1122 w 1690"/>
                <a:gd name="T19" fmla="*/ 659 h 892"/>
                <a:gd name="T20" fmla="*/ 1109 w 1690"/>
                <a:gd name="T21" fmla="*/ 607 h 892"/>
                <a:gd name="T22" fmla="*/ 1520 w 1690"/>
                <a:gd name="T23" fmla="*/ 213 h 892"/>
                <a:gd name="T24" fmla="*/ 1576 w 1690"/>
                <a:gd name="T25" fmla="*/ 228 h 892"/>
                <a:gd name="T26" fmla="*/ 1690 w 1690"/>
                <a:gd name="T27" fmla="*/ 114 h 892"/>
                <a:gd name="T28" fmla="*/ 1576 w 1690"/>
                <a:gd name="T29" fmla="*/ 0 h 892"/>
                <a:gd name="T30" fmla="*/ 1463 w 1690"/>
                <a:gd name="T31" fmla="*/ 114 h 892"/>
                <a:gd name="T32" fmla="*/ 1475 w 1690"/>
                <a:gd name="T33" fmla="*/ 167 h 892"/>
                <a:gd name="T34" fmla="*/ 1065 w 1690"/>
                <a:gd name="T35" fmla="*/ 561 h 892"/>
                <a:gd name="T36" fmla="*/ 1008 w 1690"/>
                <a:gd name="T37" fmla="*/ 546 h 892"/>
                <a:gd name="T38" fmla="*/ 926 w 1690"/>
                <a:gd name="T39" fmla="*/ 581 h 892"/>
                <a:gd name="T40" fmla="*/ 663 w 1690"/>
                <a:gd name="T41" fmla="*/ 444 h 892"/>
                <a:gd name="T42" fmla="*/ 549 w 1690"/>
                <a:gd name="T43" fmla="*/ 333 h 892"/>
                <a:gd name="T44" fmla="*/ 436 w 1690"/>
                <a:gd name="T45" fmla="*/ 446 h 892"/>
                <a:gd name="T46" fmla="*/ 439 w 1690"/>
                <a:gd name="T47" fmla="*/ 474 h 892"/>
                <a:gd name="T48" fmla="*/ 178 w 1690"/>
                <a:gd name="T49" fmla="*/ 685 h 892"/>
                <a:gd name="T50" fmla="*/ 113 w 1690"/>
                <a:gd name="T51" fmla="*/ 665 h 892"/>
                <a:gd name="T52" fmla="*/ 0 w 1690"/>
                <a:gd name="T53" fmla="*/ 778 h 892"/>
                <a:gd name="T54" fmla="*/ 113 w 1690"/>
                <a:gd name="T55" fmla="*/ 892 h 892"/>
                <a:gd name="T56" fmla="*/ 1576 w 1690"/>
                <a:gd name="T57" fmla="*/ 64 h 892"/>
                <a:gd name="T58" fmla="*/ 1626 w 1690"/>
                <a:gd name="T59" fmla="*/ 114 h 892"/>
                <a:gd name="T60" fmla="*/ 1576 w 1690"/>
                <a:gd name="T61" fmla="*/ 164 h 892"/>
                <a:gd name="T62" fmla="*/ 1526 w 1690"/>
                <a:gd name="T63" fmla="*/ 114 h 892"/>
                <a:gd name="T64" fmla="*/ 1576 w 1690"/>
                <a:gd name="T65" fmla="*/ 64 h 892"/>
                <a:gd name="T66" fmla="*/ 1008 w 1690"/>
                <a:gd name="T67" fmla="*/ 609 h 892"/>
                <a:gd name="T68" fmla="*/ 1058 w 1690"/>
                <a:gd name="T69" fmla="*/ 659 h 892"/>
                <a:gd name="T70" fmla="*/ 1008 w 1690"/>
                <a:gd name="T71" fmla="*/ 709 h 892"/>
                <a:gd name="T72" fmla="*/ 958 w 1690"/>
                <a:gd name="T73" fmla="*/ 659 h 892"/>
                <a:gd name="T74" fmla="*/ 1008 w 1690"/>
                <a:gd name="T75" fmla="*/ 609 h 892"/>
                <a:gd name="T76" fmla="*/ 549 w 1690"/>
                <a:gd name="T77" fmla="*/ 396 h 892"/>
                <a:gd name="T78" fmla="*/ 599 w 1690"/>
                <a:gd name="T79" fmla="*/ 446 h 892"/>
                <a:gd name="T80" fmla="*/ 549 w 1690"/>
                <a:gd name="T81" fmla="*/ 496 h 892"/>
                <a:gd name="T82" fmla="*/ 500 w 1690"/>
                <a:gd name="T83" fmla="*/ 446 h 892"/>
                <a:gd name="T84" fmla="*/ 549 w 1690"/>
                <a:gd name="T85" fmla="*/ 396 h 892"/>
                <a:gd name="T86" fmla="*/ 113 w 1690"/>
                <a:gd name="T87" fmla="*/ 728 h 892"/>
                <a:gd name="T88" fmla="*/ 163 w 1690"/>
                <a:gd name="T89" fmla="*/ 778 h 892"/>
                <a:gd name="T90" fmla="*/ 113 w 1690"/>
                <a:gd name="T91" fmla="*/ 828 h 892"/>
                <a:gd name="T92" fmla="*/ 63 w 1690"/>
                <a:gd name="T93" fmla="*/ 778 h 892"/>
                <a:gd name="T94" fmla="*/ 113 w 1690"/>
                <a:gd name="T95" fmla="*/ 728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90" h="892">
                  <a:moveTo>
                    <a:pt x="113" y="892"/>
                  </a:moveTo>
                  <a:cubicBezTo>
                    <a:pt x="176" y="892"/>
                    <a:pt x="227" y="841"/>
                    <a:pt x="227" y="778"/>
                  </a:cubicBezTo>
                  <a:cubicBezTo>
                    <a:pt x="227" y="763"/>
                    <a:pt x="224" y="748"/>
                    <a:pt x="218" y="735"/>
                  </a:cubicBezTo>
                  <a:cubicBezTo>
                    <a:pt x="472" y="530"/>
                    <a:pt x="472" y="530"/>
                    <a:pt x="472" y="530"/>
                  </a:cubicBezTo>
                  <a:cubicBezTo>
                    <a:pt x="493" y="548"/>
                    <a:pt x="520" y="560"/>
                    <a:pt x="549" y="560"/>
                  </a:cubicBezTo>
                  <a:cubicBezTo>
                    <a:pt x="590" y="560"/>
                    <a:pt x="625" y="539"/>
                    <a:pt x="646" y="507"/>
                  </a:cubicBezTo>
                  <a:cubicBezTo>
                    <a:pt x="897" y="637"/>
                    <a:pt x="897" y="637"/>
                    <a:pt x="897" y="637"/>
                  </a:cubicBezTo>
                  <a:cubicBezTo>
                    <a:pt x="895" y="644"/>
                    <a:pt x="895" y="652"/>
                    <a:pt x="895" y="659"/>
                  </a:cubicBezTo>
                  <a:cubicBezTo>
                    <a:pt x="895" y="722"/>
                    <a:pt x="946" y="773"/>
                    <a:pt x="1008" y="773"/>
                  </a:cubicBezTo>
                  <a:cubicBezTo>
                    <a:pt x="1071" y="773"/>
                    <a:pt x="1122" y="722"/>
                    <a:pt x="1122" y="659"/>
                  </a:cubicBezTo>
                  <a:cubicBezTo>
                    <a:pt x="1122" y="640"/>
                    <a:pt x="1117" y="623"/>
                    <a:pt x="1109" y="607"/>
                  </a:cubicBezTo>
                  <a:cubicBezTo>
                    <a:pt x="1520" y="213"/>
                    <a:pt x="1520" y="213"/>
                    <a:pt x="1520" y="213"/>
                  </a:cubicBezTo>
                  <a:cubicBezTo>
                    <a:pt x="1536" y="222"/>
                    <a:pt x="1556" y="228"/>
                    <a:pt x="1576" y="228"/>
                  </a:cubicBezTo>
                  <a:cubicBezTo>
                    <a:pt x="1639" y="228"/>
                    <a:pt x="1690" y="177"/>
                    <a:pt x="1690" y="114"/>
                  </a:cubicBezTo>
                  <a:cubicBezTo>
                    <a:pt x="1690" y="51"/>
                    <a:pt x="1639" y="0"/>
                    <a:pt x="1576" y="0"/>
                  </a:cubicBezTo>
                  <a:cubicBezTo>
                    <a:pt x="1513" y="0"/>
                    <a:pt x="1463" y="51"/>
                    <a:pt x="1463" y="114"/>
                  </a:cubicBezTo>
                  <a:cubicBezTo>
                    <a:pt x="1463" y="133"/>
                    <a:pt x="1467" y="151"/>
                    <a:pt x="1475" y="167"/>
                  </a:cubicBezTo>
                  <a:cubicBezTo>
                    <a:pt x="1065" y="561"/>
                    <a:pt x="1065" y="561"/>
                    <a:pt x="1065" y="561"/>
                  </a:cubicBezTo>
                  <a:cubicBezTo>
                    <a:pt x="1048" y="551"/>
                    <a:pt x="1029" y="546"/>
                    <a:pt x="1008" y="546"/>
                  </a:cubicBezTo>
                  <a:cubicBezTo>
                    <a:pt x="976" y="546"/>
                    <a:pt x="947" y="559"/>
                    <a:pt x="926" y="581"/>
                  </a:cubicBezTo>
                  <a:cubicBezTo>
                    <a:pt x="663" y="444"/>
                    <a:pt x="663" y="444"/>
                    <a:pt x="663" y="444"/>
                  </a:cubicBezTo>
                  <a:cubicBezTo>
                    <a:pt x="662" y="382"/>
                    <a:pt x="611" y="333"/>
                    <a:pt x="549" y="333"/>
                  </a:cubicBezTo>
                  <a:cubicBezTo>
                    <a:pt x="487" y="333"/>
                    <a:pt x="436" y="383"/>
                    <a:pt x="436" y="446"/>
                  </a:cubicBezTo>
                  <a:cubicBezTo>
                    <a:pt x="436" y="456"/>
                    <a:pt x="437" y="465"/>
                    <a:pt x="439" y="474"/>
                  </a:cubicBezTo>
                  <a:cubicBezTo>
                    <a:pt x="178" y="685"/>
                    <a:pt x="178" y="685"/>
                    <a:pt x="178" y="685"/>
                  </a:cubicBezTo>
                  <a:cubicBezTo>
                    <a:pt x="160" y="672"/>
                    <a:pt x="137" y="665"/>
                    <a:pt x="113" y="665"/>
                  </a:cubicBezTo>
                  <a:cubicBezTo>
                    <a:pt x="51" y="665"/>
                    <a:pt x="0" y="716"/>
                    <a:pt x="0" y="778"/>
                  </a:cubicBezTo>
                  <a:cubicBezTo>
                    <a:pt x="0" y="841"/>
                    <a:pt x="51" y="892"/>
                    <a:pt x="113" y="892"/>
                  </a:cubicBezTo>
                  <a:close/>
                  <a:moveTo>
                    <a:pt x="1576" y="64"/>
                  </a:moveTo>
                  <a:cubicBezTo>
                    <a:pt x="1604" y="64"/>
                    <a:pt x="1626" y="87"/>
                    <a:pt x="1626" y="114"/>
                  </a:cubicBezTo>
                  <a:cubicBezTo>
                    <a:pt x="1626" y="142"/>
                    <a:pt x="1604" y="164"/>
                    <a:pt x="1576" y="164"/>
                  </a:cubicBezTo>
                  <a:cubicBezTo>
                    <a:pt x="1549" y="164"/>
                    <a:pt x="1526" y="142"/>
                    <a:pt x="1526" y="114"/>
                  </a:cubicBezTo>
                  <a:cubicBezTo>
                    <a:pt x="1526" y="87"/>
                    <a:pt x="1549" y="64"/>
                    <a:pt x="1576" y="64"/>
                  </a:cubicBezTo>
                  <a:close/>
                  <a:moveTo>
                    <a:pt x="1008" y="609"/>
                  </a:moveTo>
                  <a:cubicBezTo>
                    <a:pt x="1036" y="609"/>
                    <a:pt x="1058" y="632"/>
                    <a:pt x="1058" y="659"/>
                  </a:cubicBezTo>
                  <a:cubicBezTo>
                    <a:pt x="1058" y="687"/>
                    <a:pt x="1036" y="709"/>
                    <a:pt x="1008" y="709"/>
                  </a:cubicBezTo>
                  <a:cubicBezTo>
                    <a:pt x="981" y="709"/>
                    <a:pt x="958" y="687"/>
                    <a:pt x="958" y="659"/>
                  </a:cubicBezTo>
                  <a:cubicBezTo>
                    <a:pt x="958" y="632"/>
                    <a:pt x="981" y="609"/>
                    <a:pt x="1008" y="609"/>
                  </a:cubicBezTo>
                  <a:close/>
                  <a:moveTo>
                    <a:pt x="549" y="396"/>
                  </a:moveTo>
                  <a:cubicBezTo>
                    <a:pt x="577" y="396"/>
                    <a:pt x="599" y="419"/>
                    <a:pt x="599" y="446"/>
                  </a:cubicBezTo>
                  <a:cubicBezTo>
                    <a:pt x="599" y="474"/>
                    <a:pt x="577" y="496"/>
                    <a:pt x="549" y="496"/>
                  </a:cubicBezTo>
                  <a:cubicBezTo>
                    <a:pt x="522" y="496"/>
                    <a:pt x="500" y="474"/>
                    <a:pt x="500" y="446"/>
                  </a:cubicBezTo>
                  <a:cubicBezTo>
                    <a:pt x="500" y="419"/>
                    <a:pt x="522" y="396"/>
                    <a:pt x="549" y="396"/>
                  </a:cubicBezTo>
                  <a:close/>
                  <a:moveTo>
                    <a:pt x="113" y="728"/>
                  </a:moveTo>
                  <a:cubicBezTo>
                    <a:pt x="141" y="728"/>
                    <a:pt x="163" y="751"/>
                    <a:pt x="163" y="778"/>
                  </a:cubicBezTo>
                  <a:cubicBezTo>
                    <a:pt x="163" y="806"/>
                    <a:pt x="141" y="828"/>
                    <a:pt x="113" y="828"/>
                  </a:cubicBezTo>
                  <a:cubicBezTo>
                    <a:pt x="86" y="828"/>
                    <a:pt x="63" y="806"/>
                    <a:pt x="63" y="778"/>
                  </a:cubicBezTo>
                  <a:cubicBezTo>
                    <a:pt x="63" y="751"/>
                    <a:pt x="86" y="728"/>
                    <a:pt x="113" y="7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sp>
        <p:nvSpPr>
          <p:cNvPr id="307" name="Freeform 5"/>
          <p:cNvSpPr>
            <a:spLocks noEditPoints="1"/>
          </p:cNvSpPr>
          <p:nvPr/>
        </p:nvSpPr>
        <p:spPr bwMode="auto">
          <a:xfrm>
            <a:off x="17977180" y="8734532"/>
            <a:ext cx="540890" cy="409605"/>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nvGrpSpPr>
          <p:cNvPr id="308" name="Group 307"/>
          <p:cNvGrpSpPr/>
          <p:nvPr/>
        </p:nvGrpSpPr>
        <p:grpSpPr>
          <a:xfrm>
            <a:off x="19154457" y="8679726"/>
            <a:ext cx="475441" cy="476979"/>
            <a:chOff x="7996067" y="666751"/>
            <a:chExt cx="490535" cy="492126"/>
          </a:xfrm>
          <a:solidFill>
            <a:schemeClr val="tx2"/>
          </a:solidFill>
        </p:grpSpPr>
        <p:sp>
          <p:nvSpPr>
            <p:cNvPr id="309" name="Freeform 9"/>
            <p:cNvSpPr>
              <a:spLocks noEditPoints="1"/>
            </p:cNvSpPr>
            <p:nvPr/>
          </p:nvSpPr>
          <p:spPr bwMode="auto">
            <a:xfrm>
              <a:off x="7996067" y="666751"/>
              <a:ext cx="490535" cy="492126"/>
            </a:xfrm>
            <a:custGeom>
              <a:avLst/>
              <a:gdLst>
                <a:gd name="T0" fmla="*/ 88 w 128"/>
                <a:gd name="T1" fmla="*/ 0 h 128"/>
                <a:gd name="T2" fmla="*/ 48 w 128"/>
                <a:gd name="T3" fmla="*/ 40 h 128"/>
                <a:gd name="T4" fmla="*/ 51 w 128"/>
                <a:gd name="T5" fmla="*/ 55 h 128"/>
                <a:gd name="T6" fmla="*/ 2 w 128"/>
                <a:gd name="T7" fmla="*/ 103 h 128"/>
                <a:gd name="T8" fmla="*/ 0 w 128"/>
                <a:gd name="T9" fmla="*/ 108 h 128"/>
                <a:gd name="T10" fmla="*/ 0 w 128"/>
                <a:gd name="T11" fmla="*/ 120 h 128"/>
                <a:gd name="T12" fmla="*/ 8 w 128"/>
                <a:gd name="T13" fmla="*/ 128 h 128"/>
                <a:gd name="T14" fmla="*/ 20 w 128"/>
                <a:gd name="T15" fmla="*/ 128 h 128"/>
                <a:gd name="T16" fmla="*/ 25 w 128"/>
                <a:gd name="T17" fmla="*/ 126 h 128"/>
                <a:gd name="T18" fmla="*/ 31 w 128"/>
                <a:gd name="T19" fmla="*/ 120 h 128"/>
                <a:gd name="T20" fmla="*/ 40 w 128"/>
                <a:gd name="T21" fmla="*/ 120 h 128"/>
                <a:gd name="T22" fmla="*/ 48 w 128"/>
                <a:gd name="T23" fmla="*/ 112 h 128"/>
                <a:gd name="T24" fmla="*/ 48 w 128"/>
                <a:gd name="T25" fmla="*/ 104 h 128"/>
                <a:gd name="T26" fmla="*/ 56 w 128"/>
                <a:gd name="T27" fmla="*/ 104 h 128"/>
                <a:gd name="T28" fmla="*/ 64 w 128"/>
                <a:gd name="T29" fmla="*/ 96 h 128"/>
                <a:gd name="T30" fmla="*/ 64 w 128"/>
                <a:gd name="T31" fmla="*/ 87 h 128"/>
                <a:gd name="T32" fmla="*/ 73 w 128"/>
                <a:gd name="T33" fmla="*/ 77 h 128"/>
                <a:gd name="T34" fmla="*/ 88 w 128"/>
                <a:gd name="T35" fmla="*/ 80 h 128"/>
                <a:gd name="T36" fmla="*/ 128 w 128"/>
                <a:gd name="T37" fmla="*/ 40 h 128"/>
                <a:gd name="T38" fmla="*/ 88 w 128"/>
                <a:gd name="T39" fmla="*/ 0 h 128"/>
                <a:gd name="T40" fmla="*/ 88 w 128"/>
                <a:gd name="T41" fmla="*/ 72 h 128"/>
                <a:gd name="T42" fmla="*/ 72 w 128"/>
                <a:gd name="T43" fmla="*/ 67 h 128"/>
                <a:gd name="T44" fmla="*/ 70 w 128"/>
                <a:gd name="T45" fmla="*/ 69 h 128"/>
                <a:gd name="T46" fmla="*/ 66 w 128"/>
                <a:gd name="T47" fmla="*/ 73 h 128"/>
                <a:gd name="T48" fmla="*/ 58 w 128"/>
                <a:gd name="T49" fmla="*/ 81 h 128"/>
                <a:gd name="T50" fmla="*/ 56 w 128"/>
                <a:gd name="T51" fmla="*/ 87 h 128"/>
                <a:gd name="T52" fmla="*/ 56 w 128"/>
                <a:gd name="T53" fmla="*/ 96 h 128"/>
                <a:gd name="T54" fmla="*/ 48 w 128"/>
                <a:gd name="T55" fmla="*/ 96 h 128"/>
                <a:gd name="T56" fmla="*/ 40 w 128"/>
                <a:gd name="T57" fmla="*/ 104 h 128"/>
                <a:gd name="T58" fmla="*/ 40 w 128"/>
                <a:gd name="T59" fmla="*/ 112 h 128"/>
                <a:gd name="T60" fmla="*/ 31 w 128"/>
                <a:gd name="T61" fmla="*/ 112 h 128"/>
                <a:gd name="T62" fmla="*/ 25 w 128"/>
                <a:gd name="T63" fmla="*/ 114 h 128"/>
                <a:gd name="T64" fmla="*/ 19 w 128"/>
                <a:gd name="T65" fmla="*/ 120 h 128"/>
                <a:gd name="T66" fmla="*/ 8 w 128"/>
                <a:gd name="T67" fmla="*/ 120 h 128"/>
                <a:gd name="T68" fmla="*/ 8 w 128"/>
                <a:gd name="T69" fmla="*/ 109 h 128"/>
                <a:gd name="T70" fmla="*/ 55 w 128"/>
                <a:gd name="T71" fmla="*/ 62 h 128"/>
                <a:gd name="T72" fmla="*/ 55 w 128"/>
                <a:gd name="T73" fmla="*/ 62 h 128"/>
                <a:gd name="T74" fmla="*/ 61 w 128"/>
                <a:gd name="T75" fmla="*/ 56 h 128"/>
                <a:gd name="T76" fmla="*/ 56 w 128"/>
                <a:gd name="T77" fmla="*/ 40 h 128"/>
                <a:gd name="T78" fmla="*/ 88 w 128"/>
                <a:gd name="T79" fmla="*/ 8 h 128"/>
                <a:gd name="T80" fmla="*/ 120 w 128"/>
                <a:gd name="T81" fmla="*/ 40 h 128"/>
                <a:gd name="T82" fmla="*/ 88 w 128"/>
                <a:gd name="T83"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88" y="0"/>
                  </a:moveTo>
                  <a:cubicBezTo>
                    <a:pt x="66" y="0"/>
                    <a:pt x="48" y="18"/>
                    <a:pt x="48" y="40"/>
                  </a:cubicBezTo>
                  <a:cubicBezTo>
                    <a:pt x="48" y="45"/>
                    <a:pt x="49" y="50"/>
                    <a:pt x="51" y="55"/>
                  </a:cubicBezTo>
                  <a:cubicBezTo>
                    <a:pt x="2" y="103"/>
                    <a:pt x="2" y="103"/>
                    <a:pt x="2" y="103"/>
                  </a:cubicBezTo>
                  <a:cubicBezTo>
                    <a:pt x="1" y="105"/>
                    <a:pt x="0" y="106"/>
                    <a:pt x="0" y="108"/>
                  </a:cubicBezTo>
                  <a:cubicBezTo>
                    <a:pt x="0" y="120"/>
                    <a:pt x="0" y="120"/>
                    <a:pt x="0" y="120"/>
                  </a:cubicBezTo>
                  <a:cubicBezTo>
                    <a:pt x="0" y="124"/>
                    <a:pt x="4" y="128"/>
                    <a:pt x="8" y="128"/>
                  </a:cubicBezTo>
                  <a:cubicBezTo>
                    <a:pt x="20" y="128"/>
                    <a:pt x="20" y="128"/>
                    <a:pt x="20" y="128"/>
                  </a:cubicBezTo>
                  <a:cubicBezTo>
                    <a:pt x="22" y="128"/>
                    <a:pt x="23" y="127"/>
                    <a:pt x="25" y="126"/>
                  </a:cubicBezTo>
                  <a:cubicBezTo>
                    <a:pt x="31" y="120"/>
                    <a:pt x="31" y="120"/>
                    <a:pt x="31" y="120"/>
                  </a:cubicBezTo>
                  <a:cubicBezTo>
                    <a:pt x="40" y="120"/>
                    <a:pt x="40" y="120"/>
                    <a:pt x="40" y="120"/>
                  </a:cubicBezTo>
                  <a:cubicBezTo>
                    <a:pt x="44" y="120"/>
                    <a:pt x="48" y="116"/>
                    <a:pt x="48" y="112"/>
                  </a:cubicBezTo>
                  <a:cubicBezTo>
                    <a:pt x="48" y="104"/>
                    <a:pt x="48" y="104"/>
                    <a:pt x="48" y="104"/>
                  </a:cubicBezTo>
                  <a:cubicBezTo>
                    <a:pt x="56" y="104"/>
                    <a:pt x="56" y="104"/>
                    <a:pt x="56" y="104"/>
                  </a:cubicBezTo>
                  <a:cubicBezTo>
                    <a:pt x="60" y="104"/>
                    <a:pt x="64" y="100"/>
                    <a:pt x="64" y="96"/>
                  </a:cubicBezTo>
                  <a:cubicBezTo>
                    <a:pt x="64" y="87"/>
                    <a:pt x="64" y="87"/>
                    <a:pt x="64" y="87"/>
                  </a:cubicBezTo>
                  <a:cubicBezTo>
                    <a:pt x="73" y="77"/>
                    <a:pt x="73" y="77"/>
                    <a:pt x="73" y="77"/>
                  </a:cubicBezTo>
                  <a:cubicBezTo>
                    <a:pt x="78" y="79"/>
                    <a:pt x="83" y="80"/>
                    <a:pt x="88" y="80"/>
                  </a:cubicBezTo>
                  <a:cubicBezTo>
                    <a:pt x="110" y="80"/>
                    <a:pt x="128" y="62"/>
                    <a:pt x="128" y="40"/>
                  </a:cubicBezTo>
                  <a:cubicBezTo>
                    <a:pt x="128" y="18"/>
                    <a:pt x="110" y="0"/>
                    <a:pt x="88" y="0"/>
                  </a:cubicBezTo>
                  <a:close/>
                  <a:moveTo>
                    <a:pt x="88" y="72"/>
                  </a:moveTo>
                  <a:cubicBezTo>
                    <a:pt x="82" y="72"/>
                    <a:pt x="77" y="70"/>
                    <a:pt x="72" y="67"/>
                  </a:cubicBezTo>
                  <a:cubicBezTo>
                    <a:pt x="70" y="69"/>
                    <a:pt x="70" y="69"/>
                    <a:pt x="70" y="69"/>
                  </a:cubicBezTo>
                  <a:cubicBezTo>
                    <a:pt x="66" y="73"/>
                    <a:pt x="66" y="73"/>
                    <a:pt x="66" y="73"/>
                  </a:cubicBezTo>
                  <a:cubicBezTo>
                    <a:pt x="58" y="81"/>
                    <a:pt x="58" y="81"/>
                    <a:pt x="58" y="81"/>
                  </a:cubicBezTo>
                  <a:cubicBezTo>
                    <a:pt x="57" y="82"/>
                    <a:pt x="56" y="85"/>
                    <a:pt x="56" y="87"/>
                  </a:cubicBezTo>
                  <a:cubicBezTo>
                    <a:pt x="56" y="96"/>
                    <a:pt x="56" y="96"/>
                    <a:pt x="56" y="96"/>
                  </a:cubicBezTo>
                  <a:cubicBezTo>
                    <a:pt x="48" y="96"/>
                    <a:pt x="48" y="96"/>
                    <a:pt x="48" y="96"/>
                  </a:cubicBezTo>
                  <a:cubicBezTo>
                    <a:pt x="44" y="96"/>
                    <a:pt x="40" y="100"/>
                    <a:pt x="40" y="104"/>
                  </a:cubicBezTo>
                  <a:cubicBezTo>
                    <a:pt x="40" y="112"/>
                    <a:pt x="40" y="112"/>
                    <a:pt x="40" y="112"/>
                  </a:cubicBezTo>
                  <a:cubicBezTo>
                    <a:pt x="31" y="112"/>
                    <a:pt x="31" y="112"/>
                    <a:pt x="31" y="112"/>
                  </a:cubicBezTo>
                  <a:cubicBezTo>
                    <a:pt x="29" y="112"/>
                    <a:pt x="26" y="113"/>
                    <a:pt x="25" y="114"/>
                  </a:cubicBezTo>
                  <a:cubicBezTo>
                    <a:pt x="19" y="120"/>
                    <a:pt x="19" y="120"/>
                    <a:pt x="19" y="120"/>
                  </a:cubicBezTo>
                  <a:cubicBezTo>
                    <a:pt x="8" y="120"/>
                    <a:pt x="8" y="120"/>
                    <a:pt x="8" y="120"/>
                  </a:cubicBezTo>
                  <a:cubicBezTo>
                    <a:pt x="8" y="109"/>
                    <a:pt x="8" y="109"/>
                    <a:pt x="8" y="109"/>
                  </a:cubicBezTo>
                  <a:cubicBezTo>
                    <a:pt x="55" y="62"/>
                    <a:pt x="55" y="62"/>
                    <a:pt x="55" y="62"/>
                  </a:cubicBezTo>
                  <a:cubicBezTo>
                    <a:pt x="55" y="62"/>
                    <a:pt x="55" y="62"/>
                    <a:pt x="55" y="62"/>
                  </a:cubicBezTo>
                  <a:cubicBezTo>
                    <a:pt x="61" y="56"/>
                    <a:pt x="61" y="56"/>
                    <a:pt x="61" y="56"/>
                  </a:cubicBezTo>
                  <a:cubicBezTo>
                    <a:pt x="58" y="51"/>
                    <a:pt x="56" y="46"/>
                    <a:pt x="56" y="40"/>
                  </a:cubicBezTo>
                  <a:cubicBezTo>
                    <a:pt x="56" y="22"/>
                    <a:pt x="70" y="8"/>
                    <a:pt x="88" y="8"/>
                  </a:cubicBezTo>
                  <a:cubicBezTo>
                    <a:pt x="106" y="8"/>
                    <a:pt x="120" y="22"/>
                    <a:pt x="120" y="40"/>
                  </a:cubicBezTo>
                  <a:cubicBezTo>
                    <a:pt x="120" y="58"/>
                    <a:pt x="106" y="72"/>
                    <a:pt x="8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10" name="Freeform 10"/>
            <p:cNvSpPr>
              <a:spLocks noEditPoints="1"/>
            </p:cNvSpPr>
            <p:nvPr/>
          </p:nvSpPr>
          <p:spPr bwMode="auto">
            <a:xfrm>
              <a:off x="8204199" y="728663"/>
              <a:ext cx="123824" cy="123825"/>
            </a:xfrm>
            <a:custGeom>
              <a:avLst/>
              <a:gdLst>
                <a:gd name="T0" fmla="*/ 31 w 32"/>
                <a:gd name="T1" fmla="*/ 17 h 32"/>
                <a:gd name="T2" fmla="*/ 15 w 32"/>
                <a:gd name="T3" fmla="*/ 1 h 32"/>
                <a:gd name="T4" fmla="*/ 12 w 32"/>
                <a:gd name="T5" fmla="*/ 0 h 32"/>
                <a:gd name="T6" fmla="*/ 0 w 32"/>
                <a:gd name="T7" fmla="*/ 12 h 32"/>
                <a:gd name="T8" fmla="*/ 0 w 32"/>
                <a:gd name="T9" fmla="*/ 13 h 32"/>
                <a:gd name="T10" fmla="*/ 1 w 32"/>
                <a:gd name="T11" fmla="*/ 15 h 32"/>
                <a:gd name="T12" fmla="*/ 17 w 32"/>
                <a:gd name="T13" fmla="*/ 31 h 32"/>
                <a:gd name="T14" fmla="*/ 20 w 32"/>
                <a:gd name="T15" fmla="*/ 32 h 32"/>
                <a:gd name="T16" fmla="*/ 32 w 32"/>
                <a:gd name="T17" fmla="*/ 20 h 32"/>
                <a:gd name="T18" fmla="*/ 32 w 32"/>
                <a:gd name="T19" fmla="*/ 19 h 32"/>
                <a:gd name="T20" fmla="*/ 31 w 32"/>
                <a:gd name="T21" fmla="*/ 17 h 32"/>
                <a:gd name="T22" fmla="*/ 19 w 32"/>
                <a:gd name="T23" fmla="*/ 28 h 32"/>
                <a:gd name="T24" fmla="*/ 4 w 32"/>
                <a:gd name="T25" fmla="*/ 13 h 32"/>
                <a:gd name="T26" fmla="*/ 13 w 32"/>
                <a:gd name="T27" fmla="*/ 4 h 32"/>
                <a:gd name="T28" fmla="*/ 28 w 32"/>
                <a:gd name="T29" fmla="*/ 19 h 32"/>
                <a:gd name="T30" fmla="*/ 19 w 32"/>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32">
                  <a:moveTo>
                    <a:pt x="31" y="17"/>
                  </a:moveTo>
                  <a:cubicBezTo>
                    <a:pt x="27" y="11"/>
                    <a:pt x="21" y="5"/>
                    <a:pt x="15" y="1"/>
                  </a:cubicBezTo>
                  <a:cubicBezTo>
                    <a:pt x="14" y="0"/>
                    <a:pt x="13" y="0"/>
                    <a:pt x="12" y="0"/>
                  </a:cubicBezTo>
                  <a:cubicBezTo>
                    <a:pt x="6" y="2"/>
                    <a:pt x="2" y="6"/>
                    <a:pt x="0" y="12"/>
                  </a:cubicBezTo>
                  <a:cubicBezTo>
                    <a:pt x="0" y="12"/>
                    <a:pt x="0" y="12"/>
                    <a:pt x="0" y="13"/>
                  </a:cubicBezTo>
                  <a:cubicBezTo>
                    <a:pt x="0" y="14"/>
                    <a:pt x="0" y="14"/>
                    <a:pt x="1" y="15"/>
                  </a:cubicBezTo>
                  <a:cubicBezTo>
                    <a:pt x="5" y="21"/>
                    <a:pt x="11" y="27"/>
                    <a:pt x="17" y="31"/>
                  </a:cubicBezTo>
                  <a:cubicBezTo>
                    <a:pt x="18" y="32"/>
                    <a:pt x="19" y="32"/>
                    <a:pt x="20" y="32"/>
                  </a:cubicBezTo>
                  <a:cubicBezTo>
                    <a:pt x="26" y="30"/>
                    <a:pt x="30" y="26"/>
                    <a:pt x="32" y="20"/>
                  </a:cubicBezTo>
                  <a:cubicBezTo>
                    <a:pt x="32" y="20"/>
                    <a:pt x="32" y="20"/>
                    <a:pt x="32" y="19"/>
                  </a:cubicBezTo>
                  <a:cubicBezTo>
                    <a:pt x="32" y="18"/>
                    <a:pt x="32" y="18"/>
                    <a:pt x="31" y="17"/>
                  </a:cubicBezTo>
                  <a:close/>
                  <a:moveTo>
                    <a:pt x="19" y="28"/>
                  </a:moveTo>
                  <a:cubicBezTo>
                    <a:pt x="13" y="24"/>
                    <a:pt x="8" y="19"/>
                    <a:pt x="4" y="13"/>
                  </a:cubicBezTo>
                  <a:cubicBezTo>
                    <a:pt x="6" y="8"/>
                    <a:pt x="8" y="6"/>
                    <a:pt x="13" y="4"/>
                  </a:cubicBezTo>
                  <a:cubicBezTo>
                    <a:pt x="19" y="8"/>
                    <a:pt x="24" y="13"/>
                    <a:pt x="28" y="19"/>
                  </a:cubicBezTo>
                  <a:cubicBezTo>
                    <a:pt x="26" y="24"/>
                    <a:pt x="24" y="26"/>
                    <a:pt x="19"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grpSp>
        <p:nvGrpSpPr>
          <p:cNvPr id="321" name="Group 320"/>
          <p:cNvGrpSpPr/>
          <p:nvPr/>
        </p:nvGrpSpPr>
        <p:grpSpPr>
          <a:xfrm>
            <a:off x="21467768" y="8684633"/>
            <a:ext cx="562417" cy="535378"/>
            <a:chOff x="10755297" y="220663"/>
            <a:chExt cx="990599" cy="942975"/>
          </a:xfrm>
          <a:solidFill>
            <a:schemeClr val="bg1">
              <a:lumMod val="50000"/>
            </a:schemeClr>
          </a:solidFill>
        </p:grpSpPr>
        <p:sp>
          <p:nvSpPr>
            <p:cNvPr id="322" name="Freeform 24"/>
            <p:cNvSpPr>
              <a:spLocks noEditPoints="1"/>
            </p:cNvSpPr>
            <p:nvPr/>
          </p:nvSpPr>
          <p:spPr bwMode="auto">
            <a:xfrm>
              <a:off x="10755297" y="220663"/>
              <a:ext cx="990599" cy="942975"/>
            </a:xfrm>
            <a:custGeom>
              <a:avLst/>
              <a:gdLst>
                <a:gd name="T0" fmla="*/ 239 w 261"/>
                <a:gd name="T1" fmla="*/ 0 h 248"/>
                <a:gd name="T2" fmla="*/ 22 w 261"/>
                <a:gd name="T3" fmla="*/ 0 h 248"/>
                <a:gd name="T4" fmla="*/ 0 w 261"/>
                <a:gd name="T5" fmla="*/ 22 h 248"/>
                <a:gd name="T6" fmla="*/ 0 w 261"/>
                <a:gd name="T7" fmla="*/ 190 h 248"/>
                <a:gd name="T8" fmla="*/ 22 w 261"/>
                <a:gd name="T9" fmla="*/ 212 h 248"/>
                <a:gd name="T10" fmla="*/ 88 w 261"/>
                <a:gd name="T11" fmla="*/ 212 h 248"/>
                <a:gd name="T12" fmla="*/ 76 w 261"/>
                <a:gd name="T13" fmla="*/ 224 h 248"/>
                <a:gd name="T14" fmla="*/ 70 w 261"/>
                <a:gd name="T15" fmla="*/ 231 h 248"/>
                <a:gd name="T16" fmla="*/ 70 w 261"/>
                <a:gd name="T17" fmla="*/ 241 h 248"/>
                <a:gd name="T18" fmla="*/ 86 w 261"/>
                <a:gd name="T19" fmla="*/ 248 h 248"/>
                <a:gd name="T20" fmla="*/ 175 w 261"/>
                <a:gd name="T21" fmla="*/ 248 h 248"/>
                <a:gd name="T22" fmla="*/ 191 w 261"/>
                <a:gd name="T23" fmla="*/ 241 h 248"/>
                <a:gd name="T24" fmla="*/ 191 w 261"/>
                <a:gd name="T25" fmla="*/ 231 h 248"/>
                <a:gd name="T26" fmla="*/ 185 w 261"/>
                <a:gd name="T27" fmla="*/ 224 h 248"/>
                <a:gd name="T28" fmla="*/ 173 w 261"/>
                <a:gd name="T29" fmla="*/ 212 h 248"/>
                <a:gd name="T30" fmla="*/ 239 w 261"/>
                <a:gd name="T31" fmla="*/ 212 h 248"/>
                <a:gd name="T32" fmla="*/ 261 w 261"/>
                <a:gd name="T33" fmla="*/ 190 h 248"/>
                <a:gd name="T34" fmla="*/ 261 w 261"/>
                <a:gd name="T35" fmla="*/ 22 h 248"/>
                <a:gd name="T36" fmla="*/ 239 w 261"/>
                <a:gd name="T37" fmla="*/ 0 h 248"/>
                <a:gd name="T38" fmla="*/ 179 w 261"/>
                <a:gd name="T39" fmla="*/ 230 h 248"/>
                <a:gd name="T40" fmla="*/ 184 w 261"/>
                <a:gd name="T41" fmla="*/ 236 h 248"/>
                <a:gd name="T42" fmla="*/ 184 w 261"/>
                <a:gd name="T43" fmla="*/ 238 h 248"/>
                <a:gd name="T44" fmla="*/ 175 w 261"/>
                <a:gd name="T45" fmla="*/ 240 h 248"/>
                <a:gd name="T46" fmla="*/ 86 w 261"/>
                <a:gd name="T47" fmla="*/ 240 h 248"/>
                <a:gd name="T48" fmla="*/ 77 w 261"/>
                <a:gd name="T49" fmla="*/ 238 h 248"/>
                <a:gd name="T50" fmla="*/ 77 w 261"/>
                <a:gd name="T51" fmla="*/ 236 h 248"/>
                <a:gd name="T52" fmla="*/ 77 w 261"/>
                <a:gd name="T53" fmla="*/ 236 h 248"/>
                <a:gd name="T54" fmla="*/ 82 w 261"/>
                <a:gd name="T55" fmla="*/ 230 h 248"/>
                <a:gd name="T56" fmla="*/ 98 w 261"/>
                <a:gd name="T57" fmla="*/ 212 h 248"/>
                <a:gd name="T58" fmla="*/ 163 w 261"/>
                <a:gd name="T59" fmla="*/ 212 h 248"/>
                <a:gd name="T60" fmla="*/ 179 w 261"/>
                <a:gd name="T61" fmla="*/ 230 h 248"/>
                <a:gd name="T62" fmla="*/ 245 w 261"/>
                <a:gd name="T63" fmla="*/ 190 h 248"/>
                <a:gd name="T64" fmla="*/ 239 w 261"/>
                <a:gd name="T65" fmla="*/ 196 h 248"/>
                <a:gd name="T66" fmla="*/ 22 w 261"/>
                <a:gd name="T67" fmla="*/ 196 h 248"/>
                <a:gd name="T68" fmla="*/ 16 w 261"/>
                <a:gd name="T69" fmla="*/ 190 h 248"/>
                <a:gd name="T70" fmla="*/ 16 w 261"/>
                <a:gd name="T71" fmla="*/ 22 h 248"/>
                <a:gd name="T72" fmla="*/ 22 w 261"/>
                <a:gd name="T73" fmla="*/ 16 h 248"/>
                <a:gd name="T74" fmla="*/ 239 w 261"/>
                <a:gd name="T75" fmla="*/ 16 h 248"/>
                <a:gd name="T76" fmla="*/ 245 w 261"/>
                <a:gd name="T77" fmla="*/ 22 h 248"/>
                <a:gd name="T78" fmla="*/ 245 w 261"/>
                <a:gd name="T79" fmla="*/ 19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1" h="248">
                  <a:moveTo>
                    <a:pt x="239" y="0"/>
                  </a:moveTo>
                  <a:cubicBezTo>
                    <a:pt x="22" y="0"/>
                    <a:pt x="22" y="0"/>
                    <a:pt x="22" y="0"/>
                  </a:cubicBezTo>
                  <a:cubicBezTo>
                    <a:pt x="10" y="0"/>
                    <a:pt x="0" y="10"/>
                    <a:pt x="0" y="22"/>
                  </a:cubicBezTo>
                  <a:cubicBezTo>
                    <a:pt x="0" y="190"/>
                    <a:pt x="0" y="190"/>
                    <a:pt x="0" y="190"/>
                  </a:cubicBezTo>
                  <a:cubicBezTo>
                    <a:pt x="0" y="202"/>
                    <a:pt x="10" y="212"/>
                    <a:pt x="22" y="212"/>
                  </a:cubicBezTo>
                  <a:cubicBezTo>
                    <a:pt x="88" y="212"/>
                    <a:pt x="88" y="212"/>
                    <a:pt x="88" y="212"/>
                  </a:cubicBezTo>
                  <a:cubicBezTo>
                    <a:pt x="85" y="216"/>
                    <a:pt x="79" y="222"/>
                    <a:pt x="76" y="224"/>
                  </a:cubicBezTo>
                  <a:cubicBezTo>
                    <a:pt x="74" y="227"/>
                    <a:pt x="71" y="229"/>
                    <a:pt x="70" y="231"/>
                  </a:cubicBezTo>
                  <a:cubicBezTo>
                    <a:pt x="69" y="233"/>
                    <a:pt x="68" y="237"/>
                    <a:pt x="70" y="241"/>
                  </a:cubicBezTo>
                  <a:cubicBezTo>
                    <a:pt x="71" y="244"/>
                    <a:pt x="76" y="248"/>
                    <a:pt x="86" y="248"/>
                  </a:cubicBezTo>
                  <a:cubicBezTo>
                    <a:pt x="175" y="248"/>
                    <a:pt x="175" y="248"/>
                    <a:pt x="175" y="248"/>
                  </a:cubicBezTo>
                  <a:cubicBezTo>
                    <a:pt x="185" y="248"/>
                    <a:pt x="190" y="244"/>
                    <a:pt x="191" y="241"/>
                  </a:cubicBezTo>
                  <a:cubicBezTo>
                    <a:pt x="193" y="237"/>
                    <a:pt x="192" y="233"/>
                    <a:pt x="191" y="231"/>
                  </a:cubicBezTo>
                  <a:cubicBezTo>
                    <a:pt x="190" y="229"/>
                    <a:pt x="187" y="227"/>
                    <a:pt x="185" y="224"/>
                  </a:cubicBezTo>
                  <a:cubicBezTo>
                    <a:pt x="182" y="222"/>
                    <a:pt x="176" y="216"/>
                    <a:pt x="173" y="212"/>
                  </a:cubicBezTo>
                  <a:cubicBezTo>
                    <a:pt x="239" y="212"/>
                    <a:pt x="239" y="212"/>
                    <a:pt x="239" y="212"/>
                  </a:cubicBezTo>
                  <a:cubicBezTo>
                    <a:pt x="251" y="212"/>
                    <a:pt x="261" y="202"/>
                    <a:pt x="261" y="190"/>
                  </a:cubicBezTo>
                  <a:cubicBezTo>
                    <a:pt x="261" y="22"/>
                    <a:pt x="261" y="22"/>
                    <a:pt x="261" y="22"/>
                  </a:cubicBezTo>
                  <a:cubicBezTo>
                    <a:pt x="261" y="10"/>
                    <a:pt x="251" y="0"/>
                    <a:pt x="239" y="0"/>
                  </a:cubicBezTo>
                  <a:close/>
                  <a:moveTo>
                    <a:pt x="179" y="230"/>
                  </a:moveTo>
                  <a:cubicBezTo>
                    <a:pt x="181" y="233"/>
                    <a:pt x="183" y="235"/>
                    <a:pt x="184" y="236"/>
                  </a:cubicBezTo>
                  <a:cubicBezTo>
                    <a:pt x="184" y="236"/>
                    <a:pt x="185" y="237"/>
                    <a:pt x="184" y="238"/>
                  </a:cubicBezTo>
                  <a:cubicBezTo>
                    <a:pt x="183" y="239"/>
                    <a:pt x="179" y="240"/>
                    <a:pt x="175" y="240"/>
                  </a:cubicBezTo>
                  <a:cubicBezTo>
                    <a:pt x="86" y="240"/>
                    <a:pt x="86" y="240"/>
                    <a:pt x="86" y="240"/>
                  </a:cubicBezTo>
                  <a:cubicBezTo>
                    <a:pt x="82" y="240"/>
                    <a:pt x="78" y="239"/>
                    <a:pt x="77" y="238"/>
                  </a:cubicBezTo>
                  <a:cubicBezTo>
                    <a:pt x="77" y="237"/>
                    <a:pt x="77" y="236"/>
                    <a:pt x="77" y="236"/>
                  </a:cubicBezTo>
                  <a:cubicBezTo>
                    <a:pt x="77" y="236"/>
                    <a:pt x="77" y="236"/>
                    <a:pt x="77" y="236"/>
                  </a:cubicBezTo>
                  <a:cubicBezTo>
                    <a:pt x="78" y="235"/>
                    <a:pt x="80" y="233"/>
                    <a:pt x="82" y="230"/>
                  </a:cubicBezTo>
                  <a:cubicBezTo>
                    <a:pt x="89" y="223"/>
                    <a:pt x="95" y="217"/>
                    <a:pt x="98" y="212"/>
                  </a:cubicBezTo>
                  <a:cubicBezTo>
                    <a:pt x="163" y="212"/>
                    <a:pt x="163" y="212"/>
                    <a:pt x="163" y="212"/>
                  </a:cubicBezTo>
                  <a:cubicBezTo>
                    <a:pt x="166" y="217"/>
                    <a:pt x="172" y="223"/>
                    <a:pt x="179" y="230"/>
                  </a:cubicBezTo>
                  <a:close/>
                  <a:moveTo>
                    <a:pt x="245" y="190"/>
                  </a:moveTo>
                  <a:cubicBezTo>
                    <a:pt x="245" y="193"/>
                    <a:pt x="242" y="196"/>
                    <a:pt x="239" y="196"/>
                  </a:cubicBezTo>
                  <a:cubicBezTo>
                    <a:pt x="22" y="196"/>
                    <a:pt x="22" y="196"/>
                    <a:pt x="22" y="196"/>
                  </a:cubicBezTo>
                  <a:cubicBezTo>
                    <a:pt x="19" y="196"/>
                    <a:pt x="16" y="193"/>
                    <a:pt x="16" y="190"/>
                  </a:cubicBezTo>
                  <a:cubicBezTo>
                    <a:pt x="16" y="22"/>
                    <a:pt x="16" y="22"/>
                    <a:pt x="16" y="22"/>
                  </a:cubicBezTo>
                  <a:cubicBezTo>
                    <a:pt x="16" y="19"/>
                    <a:pt x="19" y="16"/>
                    <a:pt x="22" y="16"/>
                  </a:cubicBezTo>
                  <a:cubicBezTo>
                    <a:pt x="239" y="16"/>
                    <a:pt x="239" y="16"/>
                    <a:pt x="239" y="16"/>
                  </a:cubicBezTo>
                  <a:cubicBezTo>
                    <a:pt x="242" y="16"/>
                    <a:pt x="245" y="19"/>
                    <a:pt x="245" y="22"/>
                  </a:cubicBezTo>
                  <a:lnTo>
                    <a:pt x="245"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23" name="Freeform 25"/>
            <p:cNvSpPr>
              <a:spLocks noEditPoints="1"/>
            </p:cNvSpPr>
            <p:nvPr/>
          </p:nvSpPr>
          <p:spPr bwMode="auto">
            <a:xfrm>
              <a:off x="10879138" y="342901"/>
              <a:ext cx="741363" cy="498475"/>
            </a:xfrm>
            <a:custGeom>
              <a:avLst/>
              <a:gdLst>
                <a:gd name="T0" fmla="*/ 182 w 195"/>
                <a:gd name="T1" fmla="*/ 0 h 131"/>
                <a:gd name="T2" fmla="*/ 13 w 195"/>
                <a:gd name="T3" fmla="*/ 0 h 131"/>
                <a:gd name="T4" fmla="*/ 0 w 195"/>
                <a:gd name="T5" fmla="*/ 14 h 131"/>
                <a:gd name="T6" fmla="*/ 0 w 195"/>
                <a:gd name="T7" fmla="*/ 117 h 131"/>
                <a:gd name="T8" fmla="*/ 13 w 195"/>
                <a:gd name="T9" fmla="*/ 131 h 131"/>
                <a:gd name="T10" fmla="*/ 182 w 195"/>
                <a:gd name="T11" fmla="*/ 131 h 131"/>
                <a:gd name="T12" fmla="*/ 195 w 195"/>
                <a:gd name="T13" fmla="*/ 117 h 131"/>
                <a:gd name="T14" fmla="*/ 195 w 195"/>
                <a:gd name="T15" fmla="*/ 14 h 131"/>
                <a:gd name="T16" fmla="*/ 182 w 195"/>
                <a:gd name="T17" fmla="*/ 0 h 131"/>
                <a:gd name="T18" fmla="*/ 13 w 195"/>
                <a:gd name="T19" fmla="*/ 9 h 131"/>
                <a:gd name="T20" fmla="*/ 182 w 195"/>
                <a:gd name="T21" fmla="*/ 9 h 131"/>
                <a:gd name="T22" fmla="*/ 187 w 195"/>
                <a:gd name="T23" fmla="*/ 14 h 131"/>
                <a:gd name="T24" fmla="*/ 187 w 195"/>
                <a:gd name="T25" fmla="*/ 48 h 131"/>
                <a:gd name="T26" fmla="*/ 154 w 195"/>
                <a:gd name="T27" fmla="*/ 85 h 131"/>
                <a:gd name="T28" fmla="*/ 125 w 195"/>
                <a:gd name="T29" fmla="*/ 47 h 131"/>
                <a:gd name="T30" fmla="*/ 122 w 195"/>
                <a:gd name="T31" fmla="*/ 45 h 131"/>
                <a:gd name="T32" fmla="*/ 119 w 195"/>
                <a:gd name="T33" fmla="*/ 47 h 131"/>
                <a:gd name="T34" fmla="*/ 81 w 195"/>
                <a:gd name="T35" fmla="*/ 100 h 131"/>
                <a:gd name="T36" fmla="*/ 51 w 195"/>
                <a:gd name="T37" fmla="*/ 71 h 131"/>
                <a:gd name="T38" fmla="*/ 46 w 195"/>
                <a:gd name="T39" fmla="*/ 71 h 131"/>
                <a:gd name="T40" fmla="*/ 8 w 195"/>
                <a:gd name="T41" fmla="*/ 105 h 131"/>
                <a:gd name="T42" fmla="*/ 8 w 195"/>
                <a:gd name="T43" fmla="*/ 14 h 131"/>
                <a:gd name="T44" fmla="*/ 13 w 195"/>
                <a:gd name="T45" fmla="*/ 9 h 131"/>
                <a:gd name="T46" fmla="*/ 182 w 195"/>
                <a:gd name="T47" fmla="*/ 123 h 131"/>
                <a:gd name="T48" fmla="*/ 13 w 195"/>
                <a:gd name="T49" fmla="*/ 123 h 131"/>
                <a:gd name="T50" fmla="*/ 8 w 195"/>
                <a:gd name="T51" fmla="*/ 117 h 131"/>
                <a:gd name="T52" fmla="*/ 8 w 195"/>
                <a:gd name="T53" fmla="*/ 116 h 131"/>
                <a:gd name="T54" fmla="*/ 48 w 195"/>
                <a:gd name="T55" fmla="*/ 79 h 131"/>
                <a:gd name="T56" fmla="*/ 78 w 195"/>
                <a:gd name="T57" fmla="*/ 109 h 131"/>
                <a:gd name="T58" fmla="*/ 82 w 195"/>
                <a:gd name="T59" fmla="*/ 110 h 131"/>
                <a:gd name="T60" fmla="*/ 85 w 195"/>
                <a:gd name="T61" fmla="*/ 109 h 131"/>
                <a:gd name="T62" fmla="*/ 122 w 195"/>
                <a:gd name="T63" fmla="*/ 56 h 131"/>
                <a:gd name="T64" fmla="*/ 151 w 195"/>
                <a:gd name="T65" fmla="*/ 94 h 131"/>
                <a:gd name="T66" fmla="*/ 154 w 195"/>
                <a:gd name="T67" fmla="*/ 95 h 131"/>
                <a:gd name="T68" fmla="*/ 157 w 195"/>
                <a:gd name="T69" fmla="*/ 94 h 131"/>
                <a:gd name="T70" fmla="*/ 187 w 195"/>
                <a:gd name="T71" fmla="*/ 60 h 131"/>
                <a:gd name="T72" fmla="*/ 187 w 195"/>
                <a:gd name="T73" fmla="*/ 117 h 131"/>
                <a:gd name="T74" fmla="*/ 182 w 195"/>
                <a:gd name="T75" fmla="*/ 12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131">
                  <a:moveTo>
                    <a:pt x="182" y="0"/>
                  </a:moveTo>
                  <a:cubicBezTo>
                    <a:pt x="13" y="0"/>
                    <a:pt x="13" y="0"/>
                    <a:pt x="13" y="0"/>
                  </a:cubicBezTo>
                  <a:cubicBezTo>
                    <a:pt x="6" y="0"/>
                    <a:pt x="0" y="7"/>
                    <a:pt x="0" y="14"/>
                  </a:cubicBezTo>
                  <a:cubicBezTo>
                    <a:pt x="0" y="117"/>
                    <a:pt x="0" y="117"/>
                    <a:pt x="0" y="117"/>
                  </a:cubicBezTo>
                  <a:cubicBezTo>
                    <a:pt x="0" y="125"/>
                    <a:pt x="6" y="131"/>
                    <a:pt x="13" y="131"/>
                  </a:cubicBezTo>
                  <a:cubicBezTo>
                    <a:pt x="182" y="131"/>
                    <a:pt x="182" y="131"/>
                    <a:pt x="182" y="131"/>
                  </a:cubicBezTo>
                  <a:cubicBezTo>
                    <a:pt x="189" y="131"/>
                    <a:pt x="195" y="125"/>
                    <a:pt x="195" y="117"/>
                  </a:cubicBezTo>
                  <a:cubicBezTo>
                    <a:pt x="195" y="14"/>
                    <a:pt x="195" y="14"/>
                    <a:pt x="195" y="14"/>
                  </a:cubicBezTo>
                  <a:cubicBezTo>
                    <a:pt x="195" y="7"/>
                    <a:pt x="189" y="0"/>
                    <a:pt x="182" y="0"/>
                  </a:cubicBezTo>
                  <a:close/>
                  <a:moveTo>
                    <a:pt x="13" y="9"/>
                  </a:moveTo>
                  <a:cubicBezTo>
                    <a:pt x="182" y="9"/>
                    <a:pt x="182" y="9"/>
                    <a:pt x="182" y="9"/>
                  </a:cubicBezTo>
                  <a:cubicBezTo>
                    <a:pt x="185" y="9"/>
                    <a:pt x="187" y="11"/>
                    <a:pt x="187" y="14"/>
                  </a:cubicBezTo>
                  <a:cubicBezTo>
                    <a:pt x="187" y="48"/>
                    <a:pt x="187" y="48"/>
                    <a:pt x="187" y="48"/>
                  </a:cubicBezTo>
                  <a:cubicBezTo>
                    <a:pt x="154" y="85"/>
                    <a:pt x="154" y="85"/>
                    <a:pt x="154" y="85"/>
                  </a:cubicBezTo>
                  <a:cubicBezTo>
                    <a:pt x="125" y="47"/>
                    <a:pt x="125" y="47"/>
                    <a:pt x="125" y="47"/>
                  </a:cubicBezTo>
                  <a:cubicBezTo>
                    <a:pt x="124" y="46"/>
                    <a:pt x="123" y="45"/>
                    <a:pt x="122" y="45"/>
                  </a:cubicBezTo>
                  <a:cubicBezTo>
                    <a:pt x="121" y="45"/>
                    <a:pt x="119" y="46"/>
                    <a:pt x="119" y="47"/>
                  </a:cubicBezTo>
                  <a:cubicBezTo>
                    <a:pt x="81" y="100"/>
                    <a:pt x="81" y="100"/>
                    <a:pt x="81" y="100"/>
                  </a:cubicBezTo>
                  <a:cubicBezTo>
                    <a:pt x="51" y="71"/>
                    <a:pt x="51" y="71"/>
                    <a:pt x="51" y="71"/>
                  </a:cubicBezTo>
                  <a:cubicBezTo>
                    <a:pt x="50" y="69"/>
                    <a:pt x="47" y="69"/>
                    <a:pt x="46" y="71"/>
                  </a:cubicBezTo>
                  <a:cubicBezTo>
                    <a:pt x="8" y="105"/>
                    <a:pt x="8" y="105"/>
                    <a:pt x="8" y="105"/>
                  </a:cubicBezTo>
                  <a:cubicBezTo>
                    <a:pt x="8" y="14"/>
                    <a:pt x="8" y="14"/>
                    <a:pt x="8" y="14"/>
                  </a:cubicBezTo>
                  <a:cubicBezTo>
                    <a:pt x="8" y="11"/>
                    <a:pt x="10" y="9"/>
                    <a:pt x="13" y="9"/>
                  </a:cubicBezTo>
                  <a:close/>
                  <a:moveTo>
                    <a:pt x="182" y="123"/>
                  </a:moveTo>
                  <a:cubicBezTo>
                    <a:pt x="13" y="123"/>
                    <a:pt x="13" y="123"/>
                    <a:pt x="13" y="123"/>
                  </a:cubicBezTo>
                  <a:cubicBezTo>
                    <a:pt x="10" y="123"/>
                    <a:pt x="8" y="120"/>
                    <a:pt x="8" y="117"/>
                  </a:cubicBezTo>
                  <a:cubicBezTo>
                    <a:pt x="8" y="116"/>
                    <a:pt x="8" y="116"/>
                    <a:pt x="8" y="116"/>
                  </a:cubicBezTo>
                  <a:cubicBezTo>
                    <a:pt x="48" y="79"/>
                    <a:pt x="48" y="79"/>
                    <a:pt x="48" y="79"/>
                  </a:cubicBezTo>
                  <a:cubicBezTo>
                    <a:pt x="78" y="109"/>
                    <a:pt x="78" y="109"/>
                    <a:pt x="78" y="109"/>
                  </a:cubicBezTo>
                  <a:cubicBezTo>
                    <a:pt x="79" y="110"/>
                    <a:pt x="80" y="111"/>
                    <a:pt x="82" y="110"/>
                  </a:cubicBezTo>
                  <a:cubicBezTo>
                    <a:pt x="83" y="110"/>
                    <a:pt x="84" y="110"/>
                    <a:pt x="85" y="109"/>
                  </a:cubicBezTo>
                  <a:cubicBezTo>
                    <a:pt x="122" y="56"/>
                    <a:pt x="122" y="56"/>
                    <a:pt x="122" y="56"/>
                  </a:cubicBezTo>
                  <a:cubicBezTo>
                    <a:pt x="151" y="94"/>
                    <a:pt x="151" y="94"/>
                    <a:pt x="151" y="94"/>
                  </a:cubicBezTo>
                  <a:cubicBezTo>
                    <a:pt x="152" y="95"/>
                    <a:pt x="153" y="95"/>
                    <a:pt x="154" y="95"/>
                  </a:cubicBezTo>
                  <a:cubicBezTo>
                    <a:pt x="155" y="95"/>
                    <a:pt x="156" y="95"/>
                    <a:pt x="157" y="94"/>
                  </a:cubicBezTo>
                  <a:cubicBezTo>
                    <a:pt x="187" y="60"/>
                    <a:pt x="187" y="60"/>
                    <a:pt x="187" y="60"/>
                  </a:cubicBezTo>
                  <a:cubicBezTo>
                    <a:pt x="187" y="117"/>
                    <a:pt x="187" y="117"/>
                    <a:pt x="187" y="117"/>
                  </a:cubicBezTo>
                  <a:cubicBezTo>
                    <a:pt x="187" y="120"/>
                    <a:pt x="185" y="123"/>
                    <a:pt x="182"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24" name="Freeform 26"/>
            <p:cNvSpPr>
              <a:spLocks noEditPoints="1"/>
            </p:cNvSpPr>
            <p:nvPr/>
          </p:nvSpPr>
          <p:spPr bwMode="auto">
            <a:xfrm>
              <a:off x="11202988" y="855663"/>
              <a:ext cx="93663" cy="92075"/>
            </a:xfrm>
            <a:custGeom>
              <a:avLst/>
              <a:gdLst>
                <a:gd name="T0" fmla="*/ 13 w 25"/>
                <a:gd name="T1" fmla="*/ 0 h 24"/>
                <a:gd name="T2" fmla="*/ 0 w 25"/>
                <a:gd name="T3" fmla="*/ 12 h 24"/>
                <a:gd name="T4" fmla="*/ 13 w 25"/>
                <a:gd name="T5" fmla="*/ 24 h 24"/>
                <a:gd name="T6" fmla="*/ 25 w 25"/>
                <a:gd name="T7" fmla="*/ 12 h 24"/>
                <a:gd name="T8" fmla="*/ 13 w 25"/>
                <a:gd name="T9" fmla="*/ 0 h 24"/>
                <a:gd name="T10" fmla="*/ 13 w 25"/>
                <a:gd name="T11" fmla="*/ 16 h 24"/>
                <a:gd name="T12" fmla="*/ 8 w 25"/>
                <a:gd name="T13" fmla="*/ 12 h 24"/>
                <a:gd name="T14" fmla="*/ 13 w 25"/>
                <a:gd name="T15" fmla="*/ 8 h 24"/>
                <a:gd name="T16" fmla="*/ 17 w 25"/>
                <a:gd name="T17" fmla="*/ 12 h 24"/>
                <a:gd name="T18" fmla="*/ 13 w 25"/>
                <a:gd name="T19"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4">
                  <a:moveTo>
                    <a:pt x="13" y="0"/>
                  </a:moveTo>
                  <a:cubicBezTo>
                    <a:pt x="6" y="0"/>
                    <a:pt x="0" y="5"/>
                    <a:pt x="0" y="12"/>
                  </a:cubicBezTo>
                  <a:cubicBezTo>
                    <a:pt x="0" y="19"/>
                    <a:pt x="6" y="24"/>
                    <a:pt x="13" y="24"/>
                  </a:cubicBezTo>
                  <a:cubicBezTo>
                    <a:pt x="19" y="24"/>
                    <a:pt x="25" y="19"/>
                    <a:pt x="25" y="12"/>
                  </a:cubicBezTo>
                  <a:cubicBezTo>
                    <a:pt x="25" y="5"/>
                    <a:pt x="19" y="0"/>
                    <a:pt x="13" y="0"/>
                  </a:cubicBezTo>
                  <a:close/>
                  <a:moveTo>
                    <a:pt x="13" y="16"/>
                  </a:moveTo>
                  <a:cubicBezTo>
                    <a:pt x="10" y="16"/>
                    <a:pt x="8" y="14"/>
                    <a:pt x="8" y="12"/>
                  </a:cubicBezTo>
                  <a:cubicBezTo>
                    <a:pt x="8" y="10"/>
                    <a:pt x="10" y="8"/>
                    <a:pt x="13" y="8"/>
                  </a:cubicBezTo>
                  <a:cubicBezTo>
                    <a:pt x="15" y="8"/>
                    <a:pt x="17" y="10"/>
                    <a:pt x="17" y="12"/>
                  </a:cubicBezTo>
                  <a:cubicBezTo>
                    <a:pt x="17" y="14"/>
                    <a:pt x="15" y="16"/>
                    <a:pt x="1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grpSp>
        <p:nvGrpSpPr>
          <p:cNvPr id="325" name="Group 324"/>
          <p:cNvGrpSpPr/>
          <p:nvPr/>
        </p:nvGrpSpPr>
        <p:grpSpPr>
          <a:xfrm>
            <a:off x="20331586" y="8629157"/>
            <a:ext cx="423667" cy="672914"/>
            <a:chOff x="7584344" y="421173"/>
            <a:chExt cx="339727" cy="490538"/>
          </a:xfrm>
          <a:solidFill>
            <a:schemeClr val="tx2"/>
          </a:solidFill>
        </p:grpSpPr>
        <p:sp>
          <p:nvSpPr>
            <p:cNvPr id="326" name="Oval 325"/>
            <p:cNvSpPr>
              <a:spLocks noChangeArrowheads="1"/>
            </p:cNvSpPr>
            <p:nvPr/>
          </p:nvSpPr>
          <p:spPr bwMode="auto">
            <a:xfrm>
              <a:off x="7722457" y="559285"/>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27" name="Oval 326"/>
            <p:cNvSpPr>
              <a:spLocks noChangeArrowheads="1"/>
            </p:cNvSpPr>
            <p:nvPr/>
          </p:nvSpPr>
          <p:spPr bwMode="auto">
            <a:xfrm>
              <a:off x="7722457" y="743436"/>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28" name="Oval 327"/>
            <p:cNvSpPr>
              <a:spLocks noChangeArrowheads="1"/>
            </p:cNvSpPr>
            <p:nvPr/>
          </p:nvSpPr>
          <p:spPr bwMode="auto">
            <a:xfrm>
              <a:off x="7630382" y="651360"/>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29" name="Oval 328"/>
            <p:cNvSpPr>
              <a:spLocks noChangeArrowheads="1"/>
            </p:cNvSpPr>
            <p:nvPr/>
          </p:nvSpPr>
          <p:spPr bwMode="auto">
            <a:xfrm>
              <a:off x="7816120" y="651360"/>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30" name="Freeform 329"/>
            <p:cNvSpPr>
              <a:spLocks/>
            </p:cNvSpPr>
            <p:nvPr/>
          </p:nvSpPr>
          <p:spPr bwMode="auto">
            <a:xfrm>
              <a:off x="7657369" y="716448"/>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31" name="Freeform 330"/>
            <p:cNvSpPr>
              <a:spLocks/>
            </p:cNvSpPr>
            <p:nvPr/>
          </p:nvSpPr>
          <p:spPr bwMode="auto">
            <a:xfrm>
              <a:off x="7657369" y="584685"/>
              <a:ext cx="30163" cy="31750"/>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32" name="Freeform 331"/>
            <p:cNvSpPr>
              <a:spLocks/>
            </p:cNvSpPr>
            <p:nvPr/>
          </p:nvSpPr>
          <p:spPr bwMode="auto">
            <a:xfrm>
              <a:off x="7789133" y="716448"/>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33" name="Freeform 332"/>
            <p:cNvSpPr>
              <a:spLocks noEditPoints="1"/>
            </p:cNvSpPr>
            <p:nvPr/>
          </p:nvSpPr>
          <p:spPr bwMode="auto">
            <a:xfrm>
              <a:off x="7584344" y="421173"/>
              <a:ext cx="339727" cy="490538"/>
            </a:xfrm>
            <a:custGeom>
              <a:avLst/>
              <a:gdLst>
                <a:gd name="T0" fmla="*/ 80 w 88"/>
                <a:gd name="T1" fmla="*/ 56 h 128"/>
                <a:gd name="T2" fmla="*/ 79 w 88"/>
                <a:gd name="T3" fmla="*/ 56 h 128"/>
                <a:gd name="T4" fmla="*/ 70 w 88"/>
                <a:gd name="T5" fmla="*/ 38 h 128"/>
                <a:gd name="T6" fmla="*/ 64 w 88"/>
                <a:gd name="T7" fmla="*/ 7 h 128"/>
                <a:gd name="T8" fmla="*/ 56 w 88"/>
                <a:gd name="T9" fmla="*/ 0 h 128"/>
                <a:gd name="T10" fmla="*/ 24 w 88"/>
                <a:gd name="T11" fmla="*/ 0 h 128"/>
                <a:gd name="T12" fmla="*/ 17 w 88"/>
                <a:gd name="T13" fmla="*/ 7 h 128"/>
                <a:gd name="T14" fmla="*/ 11 w 88"/>
                <a:gd name="T15" fmla="*/ 37 h 128"/>
                <a:gd name="T16" fmla="*/ 0 w 88"/>
                <a:gd name="T17" fmla="*/ 64 h 128"/>
                <a:gd name="T18" fmla="*/ 10 w 88"/>
                <a:gd name="T19" fmla="*/ 91 h 128"/>
                <a:gd name="T20" fmla="*/ 16 w 88"/>
                <a:gd name="T21" fmla="*/ 121 h 128"/>
                <a:gd name="T22" fmla="*/ 24 w 88"/>
                <a:gd name="T23" fmla="*/ 128 h 128"/>
                <a:gd name="T24" fmla="*/ 56 w 88"/>
                <a:gd name="T25" fmla="*/ 128 h 128"/>
                <a:gd name="T26" fmla="*/ 64 w 88"/>
                <a:gd name="T27" fmla="*/ 121 h 128"/>
                <a:gd name="T28" fmla="*/ 70 w 88"/>
                <a:gd name="T29" fmla="*/ 91 h 128"/>
                <a:gd name="T30" fmla="*/ 79 w 88"/>
                <a:gd name="T31" fmla="*/ 72 h 128"/>
                <a:gd name="T32" fmla="*/ 80 w 88"/>
                <a:gd name="T33" fmla="*/ 72 h 128"/>
                <a:gd name="T34" fmla="*/ 88 w 88"/>
                <a:gd name="T35" fmla="*/ 64 h 128"/>
                <a:gd name="T36" fmla="*/ 80 w 88"/>
                <a:gd name="T37" fmla="*/ 56 h 128"/>
                <a:gd name="T38" fmla="*/ 24 w 88"/>
                <a:gd name="T39" fmla="*/ 8 h 128"/>
                <a:gd name="T40" fmla="*/ 56 w 88"/>
                <a:gd name="T41" fmla="*/ 8 h 128"/>
                <a:gd name="T42" fmla="*/ 60 w 88"/>
                <a:gd name="T43" fmla="*/ 30 h 128"/>
                <a:gd name="T44" fmla="*/ 40 w 88"/>
                <a:gd name="T45" fmla="*/ 24 h 128"/>
                <a:gd name="T46" fmla="*/ 20 w 88"/>
                <a:gd name="T47" fmla="*/ 30 h 128"/>
                <a:gd name="T48" fmla="*/ 24 w 88"/>
                <a:gd name="T49" fmla="*/ 8 h 128"/>
                <a:gd name="T50" fmla="*/ 56 w 88"/>
                <a:gd name="T51" fmla="*/ 120 h 128"/>
                <a:gd name="T52" fmla="*/ 24 w 88"/>
                <a:gd name="T53" fmla="*/ 120 h 128"/>
                <a:gd name="T54" fmla="*/ 20 w 88"/>
                <a:gd name="T55" fmla="*/ 98 h 128"/>
                <a:gd name="T56" fmla="*/ 40 w 88"/>
                <a:gd name="T57" fmla="*/ 104 h 128"/>
                <a:gd name="T58" fmla="*/ 60 w 88"/>
                <a:gd name="T59" fmla="*/ 98 h 128"/>
                <a:gd name="T60" fmla="*/ 56 w 88"/>
                <a:gd name="T61" fmla="*/ 120 h 128"/>
                <a:gd name="T62" fmla="*/ 40 w 88"/>
                <a:gd name="T63" fmla="*/ 96 h 128"/>
                <a:gd name="T64" fmla="*/ 8 w 88"/>
                <a:gd name="T65" fmla="*/ 64 h 128"/>
                <a:gd name="T66" fmla="*/ 40 w 88"/>
                <a:gd name="T67" fmla="*/ 32 h 128"/>
                <a:gd name="T68" fmla="*/ 72 w 88"/>
                <a:gd name="T69" fmla="*/ 64 h 128"/>
                <a:gd name="T70" fmla="*/ 40 w 88"/>
                <a:gd name="T7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28">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34" name="Freeform 333"/>
            <p:cNvSpPr>
              <a:spLocks/>
            </p:cNvSpPr>
            <p:nvPr/>
          </p:nvSpPr>
          <p:spPr bwMode="auto">
            <a:xfrm>
              <a:off x="7722457" y="589448"/>
              <a:ext cx="93663" cy="92075"/>
            </a:xfrm>
            <a:custGeom>
              <a:avLst/>
              <a:gdLst>
                <a:gd name="T0" fmla="*/ 24 w 24"/>
                <a:gd name="T1" fmla="*/ 0 h 24"/>
                <a:gd name="T2" fmla="*/ 22 w 24"/>
                <a:gd name="T3" fmla="*/ 0 h 24"/>
                <a:gd name="T4" fmla="*/ 1 w 24"/>
                <a:gd name="T5" fmla="*/ 17 h 24"/>
                <a:gd name="T6" fmla="*/ 0 w 24"/>
                <a:gd name="T7" fmla="*/ 20 h 24"/>
                <a:gd name="T8" fmla="*/ 1 w 24"/>
                <a:gd name="T9" fmla="*/ 23 h 24"/>
                <a:gd name="T10" fmla="*/ 4 w 24"/>
                <a:gd name="T11" fmla="*/ 24 h 24"/>
                <a:gd name="T12" fmla="*/ 7 w 24"/>
                <a:gd name="T13" fmla="*/ 23 h 24"/>
                <a:gd name="T14" fmla="*/ 14 w 24"/>
                <a:gd name="T15" fmla="*/ 14 h 24"/>
                <a:gd name="T16" fmla="*/ 24 w 24"/>
                <a:gd name="T17" fmla="*/ 2 h 24"/>
                <a:gd name="T18" fmla="*/ 24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sp>
        <p:nvSpPr>
          <p:cNvPr id="335" name="Freeform 73"/>
          <p:cNvSpPr>
            <a:spLocks/>
          </p:cNvSpPr>
          <p:nvPr/>
        </p:nvSpPr>
        <p:spPr bwMode="auto">
          <a:xfrm>
            <a:off x="22607188" y="7588286"/>
            <a:ext cx="548082" cy="546037"/>
          </a:xfrm>
          <a:custGeom>
            <a:avLst/>
            <a:gdLst>
              <a:gd name="T0" fmla="*/ 366 w 451"/>
              <a:gd name="T1" fmla="*/ 355 h 449"/>
              <a:gd name="T2" fmla="*/ 320 w 451"/>
              <a:gd name="T3" fmla="*/ 391 h 449"/>
              <a:gd name="T4" fmla="*/ 173 w 451"/>
              <a:gd name="T5" fmla="*/ 391 h 449"/>
              <a:gd name="T6" fmla="*/ 154 w 451"/>
              <a:gd name="T7" fmla="*/ 363 h 449"/>
              <a:gd name="T8" fmla="*/ 173 w 451"/>
              <a:gd name="T9" fmla="*/ 304 h 449"/>
              <a:gd name="T10" fmla="*/ 405 w 451"/>
              <a:gd name="T11" fmla="*/ 304 h 449"/>
              <a:gd name="T12" fmla="*/ 451 w 451"/>
              <a:gd name="T13" fmla="*/ 103 h 449"/>
              <a:gd name="T14" fmla="*/ 84 w 451"/>
              <a:gd name="T15" fmla="*/ 54 h 449"/>
              <a:gd name="T16" fmla="*/ 55 w 451"/>
              <a:gd name="T17" fmla="*/ 35 h 449"/>
              <a:gd name="T18" fmla="*/ 56 w 451"/>
              <a:gd name="T19" fmla="*/ 28 h 449"/>
              <a:gd name="T20" fmla="*/ 28 w 451"/>
              <a:gd name="T21" fmla="*/ 0 h 449"/>
              <a:gd name="T22" fmla="*/ 0 w 451"/>
              <a:gd name="T23" fmla="*/ 28 h 449"/>
              <a:gd name="T24" fmla="*/ 28 w 451"/>
              <a:gd name="T25" fmla="*/ 56 h 449"/>
              <a:gd name="T26" fmla="*/ 33 w 451"/>
              <a:gd name="T27" fmla="*/ 55 h 449"/>
              <a:gd name="T28" fmla="*/ 68 w 451"/>
              <a:gd name="T29" fmla="*/ 78 h 449"/>
              <a:gd name="T30" fmla="*/ 125 w 451"/>
              <a:gd name="T31" fmla="*/ 304 h 449"/>
              <a:gd name="T32" fmla="*/ 142 w 451"/>
              <a:gd name="T33" fmla="*/ 304 h 449"/>
              <a:gd name="T34" fmla="*/ 127 w 451"/>
              <a:gd name="T35" fmla="*/ 353 h 449"/>
              <a:gd name="T36" fmla="*/ 125 w 451"/>
              <a:gd name="T37" fmla="*/ 353 h 449"/>
              <a:gd name="T38" fmla="*/ 77 w 451"/>
              <a:gd name="T39" fmla="*/ 401 h 449"/>
              <a:gd name="T40" fmla="*/ 125 w 451"/>
              <a:gd name="T41" fmla="*/ 449 h 449"/>
              <a:gd name="T42" fmla="*/ 170 w 451"/>
              <a:gd name="T43" fmla="*/ 420 h 449"/>
              <a:gd name="T44" fmla="*/ 322 w 451"/>
              <a:gd name="T45" fmla="*/ 420 h 449"/>
              <a:gd name="T46" fmla="*/ 366 w 451"/>
              <a:gd name="T47" fmla="*/ 449 h 449"/>
              <a:gd name="T48" fmla="*/ 413 w 451"/>
              <a:gd name="T49" fmla="*/ 402 h 449"/>
              <a:gd name="T50" fmla="*/ 366 w 451"/>
              <a:gd name="T51" fmla="*/ 3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1" h="449">
                <a:moveTo>
                  <a:pt x="366" y="355"/>
                </a:moveTo>
                <a:cubicBezTo>
                  <a:pt x="343" y="355"/>
                  <a:pt x="325" y="371"/>
                  <a:pt x="320" y="391"/>
                </a:cubicBezTo>
                <a:cubicBezTo>
                  <a:pt x="173" y="391"/>
                  <a:pt x="173" y="391"/>
                  <a:pt x="173" y="391"/>
                </a:cubicBezTo>
                <a:cubicBezTo>
                  <a:pt x="170" y="380"/>
                  <a:pt x="164" y="370"/>
                  <a:pt x="154" y="363"/>
                </a:cubicBezTo>
                <a:cubicBezTo>
                  <a:pt x="173" y="304"/>
                  <a:pt x="173" y="304"/>
                  <a:pt x="173" y="304"/>
                </a:cubicBezTo>
                <a:cubicBezTo>
                  <a:pt x="405" y="304"/>
                  <a:pt x="405" y="304"/>
                  <a:pt x="405" y="304"/>
                </a:cubicBezTo>
                <a:cubicBezTo>
                  <a:pt x="451" y="103"/>
                  <a:pt x="451" y="103"/>
                  <a:pt x="451" y="103"/>
                </a:cubicBezTo>
                <a:cubicBezTo>
                  <a:pt x="84" y="54"/>
                  <a:pt x="84" y="54"/>
                  <a:pt x="84" y="54"/>
                </a:cubicBezTo>
                <a:cubicBezTo>
                  <a:pt x="55" y="35"/>
                  <a:pt x="55" y="35"/>
                  <a:pt x="55" y="35"/>
                </a:cubicBezTo>
                <a:cubicBezTo>
                  <a:pt x="56" y="28"/>
                  <a:pt x="56" y="28"/>
                  <a:pt x="56" y="28"/>
                </a:cubicBezTo>
                <a:cubicBezTo>
                  <a:pt x="56" y="13"/>
                  <a:pt x="43" y="0"/>
                  <a:pt x="28" y="0"/>
                </a:cubicBezTo>
                <a:cubicBezTo>
                  <a:pt x="12" y="0"/>
                  <a:pt x="0" y="13"/>
                  <a:pt x="0" y="28"/>
                </a:cubicBezTo>
                <a:cubicBezTo>
                  <a:pt x="0" y="44"/>
                  <a:pt x="12" y="56"/>
                  <a:pt x="28" y="56"/>
                </a:cubicBezTo>
                <a:cubicBezTo>
                  <a:pt x="33" y="55"/>
                  <a:pt x="33" y="55"/>
                  <a:pt x="33" y="55"/>
                </a:cubicBezTo>
                <a:cubicBezTo>
                  <a:pt x="68" y="78"/>
                  <a:pt x="68" y="78"/>
                  <a:pt x="68" y="78"/>
                </a:cubicBezTo>
                <a:cubicBezTo>
                  <a:pt x="125" y="304"/>
                  <a:pt x="125" y="304"/>
                  <a:pt x="125" y="304"/>
                </a:cubicBezTo>
                <a:cubicBezTo>
                  <a:pt x="142" y="304"/>
                  <a:pt x="142" y="304"/>
                  <a:pt x="142" y="304"/>
                </a:cubicBezTo>
                <a:cubicBezTo>
                  <a:pt x="127" y="353"/>
                  <a:pt x="127" y="353"/>
                  <a:pt x="127" y="353"/>
                </a:cubicBezTo>
                <a:cubicBezTo>
                  <a:pt x="125" y="353"/>
                  <a:pt x="125" y="353"/>
                  <a:pt x="125" y="353"/>
                </a:cubicBezTo>
                <a:cubicBezTo>
                  <a:pt x="99" y="353"/>
                  <a:pt x="77" y="374"/>
                  <a:pt x="77" y="401"/>
                </a:cubicBezTo>
                <a:cubicBezTo>
                  <a:pt x="77" y="428"/>
                  <a:pt x="99" y="449"/>
                  <a:pt x="125" y="449"/>
                </a:cubicBezTo>
                <a:cubicBezTo>
                  <a:pt x="145" y="449"/>
                  <a:pt x="162" y="437"/>
                  <a:pt x="170" y="420"/>
                </a:cubicBezTo>
                <a:cubicBezTo>
                  <a:pt x="322" y="420"/>
                  <a:pt x="322" y="420"/>
                  <a:pt x="322" y="420"/>
                </a:cubicBezTo>
                <a:cubicBezTo>
                  <a:pt x="329" y="437"/>
                  <a:pt x="346" y="449"/>
                  <a:pt x="366" y="449"/>
                </a:cubicBezTo>
                <a:cubicBezTo>
                  <a:pt x="392" y="449"/>
                  <a:pt x="413" y="428"/>
                  <a:pt x="413" y="402"/>
                </a:cubicBezTo>
                <a:cubicBezTo>
                  <a:pt x="413" y="376"/>
                  <a:pt x="392" y="355"/>
                  <a:pt x="366" y="35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36" name="Freeform 10"/>
          <p:cNvSpPr>
            <a:spLocks noEditPoints="1"/>
          </p:cNvSpPr>
          <p:nvPr/>
        </p:nvSpPr>
        <p:spPr bwMode="auto">
          <a:xfrm>
            <a:off x="22553880" y="8645159"/>
            <a:ext cx="652201" cy="499688"/>
          </a:xfrm>
          <a:custGeom>
            <a:avLst/>
            <a:gdLst>
              <a:gd name="T0" fmla="*/ 633 w 718"/>
              <a:gd name="T1" fmla="*/ 0 h 549"/>
              <a:gd name="T2" fmla="*/ 549 w 718"/>
              <a:gd name="T3" fmla="*/ 84 h 549"/>
              <a:gd name="T4" fmla="*/ 578 w 718"/>
              <a:gd name="T5" fmla="*/ 148 h 549"/>
              <a:gd name="T6" fmla="*/ 475 w 718"/>
              <a:gd name="T7" fmla="*/ 302 h 549"/>
              <a:gd name="T8" fmla="*/ 443 w 718"/>
              <a:gd name="T9" fmla="*/ 296 h 549"/>
              <a:gd name="T10" fmla="*/ 369 w 718"/>
              <a:gd name="T11" fmla="*/ 340 h 549"/>
              <a:gd name="T12" fmla="*/ 310 w 718"/>
              <a:gd name="T13" fmla="*/ 305 h 549"/>
              <a:gd name="T14" fmla="*/ 316 w 718"/>
              <a:gd name="T15" fmla="*/ 275 h 549"/>
              <a:gd name="T16" fmla="*/ 232 w 718"/>
              <a:gd name="T17" fmla="*/ 190 h 549"/>
              <a:gd name="T18" fmla="*/ 147 w 718"/>
              <a:gd name="T19" fmla="*/ 275 h 549"/>
              <a:gd name="T20" fmla="*/ 176 w 718"/>
              <a:gd name="T21" fmla="*/ 338 h 549"/>
              <a:gd name="T22" fmla="*/ 133 w 718"/>
              <a:gd name="T23" fmla="*/ 396 h 549"/>
              <a:gd name="T24" fmla="*/ 84 w 718"/>
              <a:gd name="T25" fmla="*/ 380 h 549"/>
              <a:gd name="T26" fmla="*/ 0 w 718"/>
              <a:gd name="T27" fmla="*/ 465 h 549"/>
              <a:gd name="T28" fmla="*/ 84 w 718"/>
              <a:gd name="T29" fmla="*/ 549 h 549"/>
              <a:gd name="T30" fmla="*/ 168 w 718"/>
              <a:gd name="T31" fmla="*/ 465 h 549"/>
              <a:gd name="T32" fmla="*/ 148 w 718"/>
              <a:gd name="T33" fmla="*/ 411 h 549"/>
              <a:gd name="T34" fmla="*/ 194 w 718"/>
              <a:gd name="T35" fmla="*/ 350 h 549"/>
              <a:gd name="T36" fmla="*/ 232 w 718"/>
              <a:gd name="T37" fmla="*/ 359 h 549"/>
              <a:gd name="T38" fmla="*/ 300 w 718"/>
              <a:gd name="T39" fmla="*/ 324 h 549"/>
              <a:gd name="T40" fmla="*/ 361 w 718"/>
              <a:gd name="T41" fmla="*/ 360 h 549"/>
              <a:gd name="T42" fmla="*/ 359 w 718"/>
              <a:gd name="T43" fmla="*/ 380 h 549"/>
              <a:gd name="T44" fmla="*/ 443 w 718"/>
              <a:gd name="T45" fmla="*/ 465 h 549"/>
              <a:gd name="T46" fmla="*/ 528 w 718"/>
              <a:gd name="T47" fmla="*/ 380 h 549"/>
              <a:gd name="T48" fmla="*/ 494 w 718"/>
              <a:gd name="T49" fmla="*/ 313 h 549"/>
              <a:gd name="T50" fmla="*/ 596 w 718"/>
              <a:gd name="T51" fmla="*/ 160 h 549"/>
              <a:gd name="T52" fmla="*/ 633 w 718"/>
              <a:gd name="T53" fmla="*/ 169 h 549"/>
              <a:gd name="T54" fmla="*/ 718 w 718"/>
              <a:gd name="T55" fmla="*/ 84 h 549"/>
              <a:gd name="T56" fmla="*/ 633 w 718"/>
              <a:gd name="T57" fmla="*/ 0 h 549"/>
              <a:gd name="T58" fmla="*/ 84 w 718"/>
              <a:gd name="T59" fmla="*/ 507 h 549"/>
              <a:gd name="T60" fmla="*/ 42 w 718"/>
              <a:gd name="T61" fmla="*/ 465 h 549"/>
              <a:gd name="T62" fmla="*/ 84 w 718"/>
              <a:gd name="T63" fmla="*/ 422 h 549"/>
              <a:gd name="T64" fmla="*/ 126 w 718"/>
              <a:gd name="T65" fmla="*/ 465 h 549"/>
              <a:gd name="T66" fmla="*/ 84 w 718"/>
              <a:gd name="T67" fmla="*/ 507 h 549"/>
              <a:gd name="T68" fmla="*/ 232 w 718"/>
              <a:gd name="T69" fmla="*/ 317 h 549"/>
              <a:gd name="T70" fmla="*/ 190 w 718"/>
              <a:gd name="T71" fmla="*/ 275 h 549"/>
              <a:gd name="T72" fmla="*/ 232 w 718"/>
              <a:gd name="T73" fmla="*/ 233 h 549"/>
              <a:gd name="T74" fmla="*/ 274 w 718"/>
              <a:gd name="T75" fmla="*/ 275 h 549"/>
              <a:gd name="T76" fmla="*/ 232 w 718"/>
              <a:gd name="T77" fmla="*/ 317 h 549"/>
              <a:gd name="T78" fmla="*/ 443 w 718"/>
              <a:gd name="T79" fmla="*/ 422 h 549"/>
              <a:gd name="T80" fmla="*/ 401 w 718"/>
              <a:gd name="T81" fmla="*/ 380 h 549"/>
              <a:gd name="T82" fmla="*/ 443 w 718"/>
              <a:gd name="T83" fmla="*/ 338 h 549"/>
              <a:gd name="T84" fmla="*/ 486 w 718"/>
              <a:gd name="T85" fmla="*/ 380 h 549"/>
              <a:gd name="T86" fmla="*/ 443 w 718"/>
              <a:gd name="T87" fmla="*/ 422 h 549"/>
              <a:gd name="T88" fmla="*/ 633 w 718"/>
              <a:gd name="T89" fmla="*/ 127 h 549"/>
              <a:gd name="T90" fmla="*/ 591 w 718"/>
              <a:gd name="T91" fmla="*/ 84 h 549"/>
              <a:gd name="T92" fmla="*/ 633 w 718"/>
              <a:gd name="T93" fmla="*/ 42 h 549"/>
              <a:gd name="T94" fmla="*/ 675 w 718"/>
              <a:gd name="T95" fmla="*/ 84 h 549"/>
              <a:gd name="T96" fmla="*/ 633 w 718"/>
              <a:gd name="T97" fmla="*/ 12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8" h="549">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nvGrpSpPr>
          <p:cNvPr id="338" name="Group 337"/>
          <p:cNvGrpSpPr/>
          <p:nvPr/>
        </p:nvGrpSpPr>
        <p:grpSpPr>
          <a:xfrm>
            <a:off x="5539646" y="9514987"/>
            <a:ext cx="472814" cy="519199"/>
            <a:chOff x="79375" y="271463"/>
            <a:chExt cx="1443038" cy="1743075"/>
          </a:xfrm>
          <a:solidFill>
            <a:schemeClr val="tx2"/>
          </a:solidFill>
        </p:grpSpPr>
        <p:sp>
          <p:nvSpPr>
            <p:cNvPr id="347" name="Freeform 19"/>
            <p:cNvSpPr>
              <a:spLocks noEditPoints="1"/>
            </p:cNvSpPr>
            <p:nvPr/>
          </p:nvSpPr>
          <p:spPr bwMode="auto">
            <a:xfrm>
              <a:off x="79375" y="271463"/>
              <a:ext cx="1443038" cy="1743075"/>
            </a:xfrm>
            <a:custGeom>
              <a:avLst/>
              <a:gdLst>
                <a:gd name="T0" fmla="*/ 335 w 382"/>
                <a:gd name="T1" fmla="*/ 175 h 462"/>
                <a:gd name="T2" fmla="*/ 287 w 382"/>
                <a:gd name="T3" fmla="*/ 175 h 462"/>
                <a:gd name="T4" fmla="*/ 287 w 382"/>
                <a:gd name="T5" fmla="*/ 98 h 462"/>
                <a:gd name="T6" fmla="*/ 191 w 382"/>
                <a:gd name="T7" fmla="*/ 0 h 462"/>
                <a:gd name="T8" fmla="*/ 96 w 382"/>
                <a:gd name="T9" fmla="*/ 98 h 462"/>
                <a:gd name="T10" fmla="*/ 96 w 382"/>
                <a:gd name="T11" fmla="*/ 175 h 462"/>
                <a:gd name="T12" fmla="*/ 48 w 382"/>
                <a:gd name="T13" fmla="*/ 175 h 462"/>
                <a:gd name="T14" fmla="*/ 0 w 382"/>
                <a:gd name="T15" fmla="*/ 223 h 462"/>
                <a:gd name="T16" fmla="*/ 0 w 382"/>
                <a:gd name="T17" fmla="*/ 414 h 462"/>
                <a:gd name="T18" fmla="*/ 48 w 382"/>
                <a:gd name="T19" fmla="*/ 462 h 462"/>
                <a:gd name="T20" fmla="*/ 335 w 382"/>
                <a:gd name="T21" fmla="*/ 462 h 462"/>
                <a:gd name="T22" fmla="*/ 382 w 382"/>
                <a:gd name="T23" fmla="*/ 414 h 462"/>
                <a:gd name="T24" fmla="*/ 382 w 382"/>
                <a:gd name="T25" fmla="*/ 223 h 462"/>
                <a:gd name="T26" fmla="*/ 335 w 382"/>
                <a:gd name="T27" fmla="*/ 175 h 462"/>
                <a:gd name="T28" fmla="*/ 127 w 382"/>
                <a:gd name="T29" fmla="*/ 98 h 462"/>
                <a:gd name="T30" fmla="*/ 191 w 382"/>
                <a:gd name="T31" fmla="*/ 32 h 462"/>
                <a:gd name="T32" fmla="*/ 255 w 382"/>
                <a:gd name="T33" fmla="*/ 98 h 462"/>
                <a:gd name="T34" fmla="*/ 255 w 382"/>
                <a:gd name="T35" fmla="*/ 175 h 462"/>
                <a:gd name="T36" fmla="*/ 127 w 382"/>
                <a:gd name="T37" fmla="*/ 175 h 462"/>
                <a:gd name="T38" fmla="*/ 127 w 382"/>
                <a:gd name="T39" fmla="*/ 98 h 462"/>
                <a:gd name="T40" fmla="*/ 351 w 382"/>
                <a:gd name="T41" fmla="*/ 414 h 462"/>
                <a:gd name="T42" fmla="*/ 335 w 382"/>
                <a:gd name="T43" fmla="*/ 430 h 462"/>
                <a:gd name="T44" fmla="*/ 48 w 382"/>
                <a:gd name="T45" fmla="*/ 430 h 462"/>
                <a:gd name="T46" fmla="*/ 32 w 382"/>
                <a:gd name="T47" fmla="*/ 414 h 462"/>
                <a:gd name="T48" fmla="*/ 32 w 382"/>
                <a:gd name="T49" fmla="*/ 223 h 462"/>
                <a:gd name="T50" fmla="*/ 48 w 382"/>
                <a:gd name="T51" fmla="*/ 207 h 462"/>
                <a:gd name="T52" fmla="*/ 335 w 382"/>
                <a:gd name="T53" fmla="*/ 207 h 462"/>
                <a:gd name="T54" fmla="*/ 351 w 382"/>
                <a:gd name="T55" fmla="*/ 223 h 462"/>
                <a:gd name="T56" fmla="*/ 351 w 382"/>
                <a:gd name="T57" fmla="*/ 414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2" h="462">
                  <a:moveTo>
                    <a:pt x="335" y="175"/>
                  </a:moveTo>
                  <a:cubicBezTo>
                    <a:pt x="287" y="175"/>
                    <a:pt x="287" y="175"/>
                    <a:pt x="287" y="175"/>
                  </a:cubicBezTo>
                  <a:cubicBezTo>
                    <a:pt x="287" y="98"/>
                    <a:pt x="287" y="98"/>
                    <a:pt x="287" y="98"/>
                  </a:cubicBezTo>
                  <a:cubicBezTo>
                    <a:pt x="287" y="44"/>
                    <a:pt x="244" y="0"/>
                    <a:pt x="191" y="0"/>
                  </a:cubicBezTo>
                  <a:cubicBezTo>
                    <a:pt x="138" y="0"/>
                    <a:pt x="96" y="44"/>
                    <a:pt x="96" y="98"/>
                  </a:cubicBezTo>
                  <a:cubicBezTo>
                    <a:pt x="96" y="175"/>
                    <a:pt x="96" y="175"/>
                    <a:pt x="96" y="175"/>
                  </a:cubicBezTo>
                  <a:cubicBezTo>
                    <a:pt x="48" y="175"/>
                    <a:pt x="48" y="175"/>
                    <a:pt x="48" y="175"/>
                  </a:cubicBezTo>
                  <a:cubicBezTo>
                    <a:pt x="21" y="175"/>
                    <a:pt x="0" y="197"/>
                    <a:pt x="0" y="223"/>
                  </a:cubicBezTo>
                  <a:cubicBezTo>
                    <a:pt x="0" y="414"/>
                    <a:pt x="0" y="414"/>
                    <a:pt x="0" y="414"/>
                  </a:cubicBezTo>
                  <a:cubicBezTo>
                    <a:pt x="0" y="441"/>
                    <a:pt x="21" y="462"/>
                    <a:pt x="48" y="462"/>
                  </a:cubicBezTo>
                  <a:cubicBezTo>
                    <a:pt x="335" y="462"/>
                    <a:pt x="335" y="462"/>
                    <a:pt x="335" y="462"/>
                  </a:cubicBezTo>
                  <a:cubicBezTo>
                    <a:pt x="361" y="462"/>
                    <a:pt x="382" y="441"/>
                    <a:pt x="382" y="414"/>
                  </a:cubicBezTo>
                  <a:cubicBezTo>
                    <a:pt x="382" y="223"/>
                    <a:pt x="382" y="223"/>
                    <a:pt x="382" y="223"/>
                  </a:cubicBezTo>
                  <a:cubicBezTo>
                    <a:pt x="382" y="197"/>
                    <a:pt x="361" y="175"/>
                    <a:pt x="335" y="175"/>
                  </a:cubicBezTo>
                  <a:close/>
                  <a:moveTo>
                    <a:pt x="127" y="98"/>
                  </a:moveTo>
                  <a:cubicBezTo>
                    <a:pt x="127" y="61"/>
                    <a:pt x="156" y="32"/>
                    <a:pt x="191" y="32"/>
                  </a:cubicBezTo>
                  <a:cubicBezTo>
                    <a:pt x="226" y="32"/>
                    <a:pt x="255" y="61"/>
                    <a:pt x="255" y="98"/>
                  </a:cubicBezTo>
                  <a:cubicBezTo>
                    <a:pt x="255" y="175"/>
                    <a:pt x="255" y="175"/>
                    <a:pt x="255" y="175"/>
                  </a:cubicBezTo>
                  <a:cubicBezTo>
                    <a:pt x="127" y="175"/>
                    <a:pt x="127" y="175"/>
                    <a:pt x="127" y="175"/>
                  </a:cubicBezTo>
                  <a:lnTo>
                    <a:pt x="127" y="98"/>
                  </a:lnTo>
                  <a:close/>
                  <a:moveTo>
                    <a:pt x="351" y="414"/>
                  </a:moveTo>
                  <a:cubicBezTo>
                    <a:pt x="351" y="423"/>
                    <a:pt x="343" y="430"/>
                    <a:pt x="335" y="430"/>
                  </a:cubicBezTo>
                  <a:cubicBezTo>
                    <a:pt x="48" y="430"/>
                    <a:pt x="48" y="430"/>
                    <a:pt x="48" y="430"/>
                  </a:cubicBezTo>
                  <a:cubicBezTo>
                    <a:pt x="39" y="430"/>
                    <a:pt x="32" y="423"/>
                    <a:pt x="32" y="414"/>
                  </a:cubicBezTo>
                  <a:cubicBezTo>
                    <a:pt x="32" y="223"/>
                    <a:pt x="32" y="223"/>
                    <a:pt x="32" y="223"/>
                  </a:cubicBezTo>
                  <a:cubicBezTo>
                    <a:pt x="32" y="214"/>
                    <a:pt x="39" y="207"/>
                    <a:pt x="48" y="207"/>
                  </a:cubicBezTo>
                  <a:cubicBezTo>
                    <a:pt x="335" y="207"/>
                    <a:pt x="335" y="207"/>
                    <a:pt x="335" y="207"/>
                  </a:cubicBezTo>
                  <a:cubicBezTo>
                    <a:pt x="343" y="207"/>
                    <a:pt x="351" y="214"/>
                    <a:pt x="351" y="223"/>
                  </a:cubicBezTo>
                  <a:lnTo>
                    <a:pt x="351" y="4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48" name="Freeform 20"/>
            <p:cNvSpPr>
              <a:spLocks noEditPoints="1"/>
            </p:cNvSpPr>
            <p:nvPr/>
          </p:nvSpPr>
          <p:spPr bwMode="auto">
            <a:xfrm>
              <a:off x="649288" y="1247776"/>
              <a:ext cx="303213" cy="449263"/>
            </a:xfrm>
            <a:custGeom>
              <a:avLst/>
              <a:gdLst>
                <a:gd name="T0" fmla="*/ 40 w 80"/>
                <a:gd name="T1" fmla="*/ 0 h 119"/>
                <a:gd name="T2" fmla="*/ 0 w 80"/>
                <a:gd name="T3" fmla="*/ 40 h 119"/>
                <a:gd name="T4" fmla="*/ 16 w 80"/>
                <a:gd name="T5" fmla="*/ 71 h 119"/>
                <a:gd name="T6" fmla="*/ 16 w 80"/>
                <a:gd name="T7" fmla="*/ 95 h 119"/>
                <a:gd name="T8" fmla="*/ 40 w 80"/>
                <a:gd name="T9" fmla="*/ 119 h 119"/>
                <a:gd name="T10" fmla="*/ 64 w 80"/>
                <a:gd name="T11" fmla="*/ 95 h 119"/>
                <a:gd name="T12" fmla="*/ 64 w 80"/>
                <a:gd name="T13" fmla="*/ 71 h 119"/>
                <a:gd name="T14" fmla="*/ 80 w 80"/>
                <a:gd name="T15" fmla="*/ 40 h 119"/>
                <a:gd name="T16" fmla="*/ 40 w 80"/>
                <a:gd name="T17" fmla="*/ 0 h 119"/>
                <a:gd name="T18" fmla="*/ 48 w 80"/>
                <a:gd name="T19" fmla="*/ 62 h 119"/>
                <a:gd name="T20" fmla="*/ 48 w 80"/>
                <a:gd name="T21" fmla="*/ 95 h 119"/>
                <a:gd name="T22" fmla="*/ 40 w 80"/>
                <a:gd name="T23" fmla="*/ 103 h 119"/>
                <a:gd name="T24" fmla="*/ 32 w 80"/>
                <a:gd name="T25" fmla="*/ 95 h 119"/>
                <a:gd name="T26" fmla="*/ 32 w 80"/>
                <a:gd name="T27" fmla="*/ 62 h 119"/>
                <a:gd name="T28" fmla="*/ 16 w 80"/>
                <a:gd name="T29" fmla="*/ 40 h 119"/>
                <a:gd name="T30" fmla="*/ 40 w 80"/>
                <a:gd name="T31" fmla="*/ 16 h 119"/>
                <a:gd name="T32" fmla="*/ 64 w 80"/>
                <a:gd name="T33" fmla="*/ 40 h 119"/>
                <a:gd name="T34" fmla="*/ 48 w 80"/>
                <a:gd name="T35"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119">
                  <a:moveTo>
                    <a:pt x="40" y="0"/>
                  </a:moveTo>
                  <a:cubicBezTo>
                    <a:pt x="18" y="0"/>
                    <a:pt x="0" y="18"/>
                    <a:pt x="0" y="40"/>
                  </a:cubicBezTo>
                  <a:cubicBezTo>
                    <a:pt x="0" y="52"/>
                    <a:pt x="6" y="64"/>
                    <a:pt x="16" y="71"/>
                  </a:cubicBezTo>
                  <a:cubicBezTo>
                    <a:pt x="16" y="95"/>
                    <a:pt x="16" y="95"/>
                    <a:pt x="16" y="95"/>
                  </a:cubicBezTo>
                  <a:cubicBezTo>
                    <a:pt x="16" y="109"/>
                    <a:pt x="27" y="119"/>
                    <a:pt x="40" y="119"/>
                  </a:cubicBezTo>
                  <a:cubicBezTo>
                    <a:pt x="53" y="119"/>
                    <a:pt x="64" y="109"/>
                    <a:pt x="64" y="95"/>
                  </a:cubicBezTo>
                  <a:cubicBezTo>
                    <a:pt x="64" y="71"/>
                    <a:pt x="64" y="71"/>
                    <a:pt x="64" y="71"/>
                  </a:cubicBezTo>
                  <a:cubicBezTo>
                    <a:pt x="74" y="64"/>
                    <a:pt x="80" y="52"/>
                    <a:pt x="80" y="40"/>
                  </a:cubicBezTo>
                  <a:cubicBezTo>
                    <a:pt x="80" y="18"/>
                    <a:pt x="62" y="0"/>
                    <a:pt x="40" y="0"/>
                  </a:cubicBezTo>
                  <a:close/>
                  <a:moveTo>
                    <a:pt x="48" y="62"/>
                  </a:moveTo>
                  <a:cubicBezTo>
                    <a:pt x="48" y="95"/>
                    <a:pt x="48" y="95"/>
                    <a:pt x="48" y="95"/>
                  </a:cubicBezTo>
                  <a:cubicBezTo>
                    <a:pt x="48" y="100"/>
                    <a:pt x="45" y="103"/>
                    <a:pt x="40" y="103"/>
                  </a:cubicBezTo>
                  <a:cubicBezTo>
                    <a:pt x="36" y="103"/>
                    <a:pt x="32" y="100"/>
                    <a:pt x="32" y="95"/>
                  </a:cubicBezTo>
                  <a:cubicBezTo>
                    <a:pt x="32" y="62"/>
                    <a:pt x="32" y="62"/>
                    <a:pt x="32" y="62"/>
                  </a:cubicBezTo>
                  <a:cubicBezTo>
                    <a:pt x="23" y="59"/>
                    <a:pt x="16" y="50"/>
                    <a:pt x="16" y="40"/>
                  </a:cubicBezTo>
                  <a:cubicBezTo>
                    <a:pt x="16" y="26"/>
                    <a:pt x="27" y="16"/>
                    <a:pt x="40" y="16"/>
                  </a:cubicBezTo>
                  <a:cubicBezTo>
                    <a:pt x="54" y="16"/>
                    <a:pt x="64" y="26"/>
                    <a:pt x="64" y="40"/>
                  </a:cubicBezTo>
                  <a:cubicBezTo>
                    <a:pt x="64" y="50"/>
                    <a:pt x="57" y="59"/>
                    <a:pt x="48"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grpSp>
        <p:nvGrpSpPr>
          <p:cNvPr id="339" name="Group 338"/>
          <p:cNvGrpSpPr/>
          <p:nvPr/>
        </p:nvGrpSpPr>
        <p:grpSpPr>
          <a:xfrm>
            <a:off x="6592461" y="9573819"/>
            <a:ext cx="598141" cy="478703"/>
            <a:chOff x="10755313" y="4014788"/>
            <a:chExt cx="1001712" cy="801688"/>
          </a:xfrm>
          <a:solidFill>
            <a:schemeClr val="tx2"/>
          </a:solidFill>
        </p:grpSpPr>
        <p:sp>
          <p:nvSpPr>
            <p:cNvPr id="345" name="Freeform 30"/>
            <p:cNvSpPr>
              <a:spLocks/>
            </p:cNvSpPr>
            <p:nvPr/>
          </p:nvSpPr>
          <p:spPr bwMode="auto">
            <a:xfrm>
              <a:off x="10755313" y="4014788"/>
              <a:ext cx="1001712" cy="669925"/>
            </a:xfrm>
            <a:custGeom>
              <a:avLst/>
              <a:gdLst>
                <a:gd name="T0" fmla="*/ 193 w 264"/>
                <a:gd name="T1" fmla="*/ 176 h 176"/>
                <a:gd name="T2" fmla="*/ 184 w 264"/>
                <a:gd name="T3" fmla="*/ 167 h 176"/>
                <a:gd name="T4" fmla="*/ 193 w 264"/>
                <a:gd name="T5" fmla="*/ 159 h 176"/>
                <a:gd name="T6" fmla="*/ 211 w 264"/>
                <a:gd name="T7" fmla="*/ 158 h 176"/>
                <a:gd name="T8" fmla="*/ 212 w 264"/>
                <a:gd name="T9" fmla="*/ 158 h 176"/>
                <a:gd name="T10" fmla="*/ 212 w 264"/>
                <a:gd name="T11" fmla="*/ 158 h 176"/>
                <a:gd name="T12" fmla="*/ 246 w 264"/>
                <a:gd name="T13" fmla="*/ 123 h 176"/>
                <a:gd name="T14" fmla="*/ 211 w 264"/>
                <a:gd name="T15" fmla="*/ 88 h 176"/>
                <a:gd name="T16" fmla="*/ 203 w 264"/>
                <a:gd name="T17" fmla="*/ 89 h 176"/>
                <a:gd name="T18" fmla="*/ 195 w 264"/>
                <a:gd name="T19" fmla="*/ 87 h 176"/>
                <a:gd name="T20" fmla="*/ 193 w 264"/>
                <a:gd name="T21" fmla="*/ 79 h 176"/>
                <a:gd name="T22" fmla="*/ 194 w 264"/>
                <a:gd name="T23" fmla="*/ 70 h 176"/>
                <a:gd name="T24" fmla="*/ 141 w 264"/>
                <a:gd name="T25" fmla="*/ 18 h 176"/>
                <a:gd name="T26" fmla="*/ 88 w 264"/>
                <a:gd name="T27" fmla="*/ 66 h 176"/>
                <a:gd name="T28" fmla="*/ 84 w 264"/>
                <a:gd name="T29" fmla="*/ 72 h 176"/>
                <a:gd name="T30" fmla="*/ 77 w 264"/>
                <a:gd name="T31" fmla="*/ 73 h 176"/>
                <a:gd name="T32" fmla="*/ 62 w 264"/>
                <a:gd name="T33" fmla="*/ 70 h 176"/>
                <a:gd name="T34" fmla="*/ 18 w 264"/>
                <a:gd name="T35" fmla="*/ 114 h 176"/>
                <a:gd name="T36" fmla="*/ 60 w 264"/>
                <a:gd name="T37" fmla="*/ 158 h 176"/>
                <a:gd name="T38" fmla="*/ 61 w 264"/>
                <a:gd name="T39" fmla="*/ 158 h 176"/>
                <a:gd name="T40" fmla="*/ 65 w 264"/>
                <a:gd name="T41" fmla="*/ 159 h 176"/>
                <a:gd name="T42" fmla="*/ 80 w 264"/>
                <a:gd name="T43" fmla="*/ 159 h 176"/>
                <a:gd name="T44" fmla="*/ 88 w 264"/>
                <a:gd name="T45" fmla="*/ 167 h 176"/>
                <a:gd name="T46" fmla="*/ 80 w 264"/>
                <a:gd name="T47" fmla="*/ 176 h 176"/>
                <a:gd name="T48" fmla="*/ 63 w 264"/>
                <a:gd name="T49" fmla="*/ 176 h 176"/>
                <a:gd name="T50" fmla="*/ 62 w 264"/>
                <a:gd name="T51" fmla="*/ 176 h 176"/>
                <a:gd name="T52" fmla="*/ 0 w 264"/>
                <a:gd name="T53" fmla="*/ 114 h 176"/>
                <a:gd name="T54" fmla="*/ 62 w 264"/>
                <a:gd name="T55" fmla="*/ 53 h 176"/>
                <a:gd name="T56" fmla="*/ 73 w 264"/>
                <a:gd name="T57" fmla="*/ 54 h 176"/>
                <a:gd name="T58" fmla="*/ 141 w 264"/>
                <a:gd name="T59" fmla="*/ 0 h 176"/>
                <a:gd name="T60" fmla="*/ 211 w 264"/>
                <a:gd name="T61" fmla="*/ 70 h 176"/>
                <a:gd name="T62" fmla="*/ 211 w 264"/>
                <a:gd name="T63" fmla="*/ 70 h 176"/>
                <a:gd name="T64" fmla="*/ 211 w 264"/>
                <a:gd name="T65" fmla="*/ 70 h 176"/>
                <a:gd name="T66" fmla="*/ 264 w 264"/>
                <a:gd name="T67" fmla="*/ 123 h 176"/>
                <a:gd name="T68" fmla="*/ 211 w 264"/>
                <a:gd name="T69" fmla="*/ 176 h 176"/>
                <a:gd name="T70" fmla="*/ 210 w 264"/>
                <a:gd name="T71" fmla="*/ 176 h 176"/>
                <a:gd name="T72" fmla="*/ 193 w 264"/>
                <a:gd name="T73"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4" h="176">
                  <a:moveTo>
                    <a:pt x="193" y="176"/>
                  </a:moveTo>
                  <a:cubicBezTo>
                    <a:pt x="188" y="176"/>
                    <a:pt x="184" y="172"/>
                    <a:pt x="184" y="167"/>
                  </a:cubicBezTo>
                  <a:cubicBezTo>
                    <a:pt x="184" y="162"/>
                    <a:pt x="188" y="159"/>
                    <a:pt x="193" y="159"/>
                  </a:cubicBezTo>
                  <a:cubicBezTo>
                    <a:pt x="211" y="158"/>
                    <a:pt x="211" y="158"/>
                    <a:pt x="211" y="158"/>
                  </a:cubicBezTo>
                  <a:cubicBezTo>
                    <a:pt x="211" y="158"/>
                    <a:pt x="212" y="158"/>
                    <a:pt x="212" y="158"/>
                  </a:cubicBezTo>
                  <a:cubicBezTo>
                    <a:pt x="212" y="158"/>
                    <a:pt x="212" y="158"/>
                    <a:pt x="212" y="158"/>
                  </a:cubicBezTo>
                  <a:cubicBezTo>
                    <a:pt x="231" y="158"/>
                    <a:pt x="246" y="142"/>
                    <a:pt x="246" y="123"/>
                  </a:cubicBezTo>
                  <a:cubicBezTo>
                    <a:pt x="246" y="104"/>
                    <a:pt x="231" y="88"/>
                    <a:pt x="211" y="88"/>
                  </a:cubicBezTo>
                  <a:cubicBezTo>
                    <a:pt x="209" y="88"/>
                    <a:pt x="206" y="88"/>
                    <a:pt x="203" y="89"/>
                  </a:cubicBezTo>
                  <a:cubicBezTo>
                    <a:pt x="201" y="90"/>
                    <a:pt x="198" y="89"/>
                    <a:pt x="195" y="87"/>
                  </a:cubicBezTo>
                  <a:cubicBezTo>
                    <a:pt x="193" y="85"/>
                    <a:pt x="192" y="82"/>
                    <a:pt x="193" y="79"/>
                  </a:cubicBezTo>
                  <a:cubicBezTo>
                    <a:pt x="193" y="76"/>
                    <a:pt x="194" y="73"/>
                    <a:pt x="194" y="70"/>
                  </a:cubicBezTo>
                  <a:cubicBezTo>
                    <a:pt x="194" y="41"/>
                    <a:pt x="170" y="18"/>
                    <a:pt x="141" y="18"/>
                  </a:cubicBezTo>
                  <a:cubicBezTo>
                    <a:pt x="113" y="18"/>
                    <a:pt x="91" y="38"/>
                    <a:pt x="88" y="66"/>
                  </a:cubicBezTo>
                  <a:cubicBezTo>
                    <a:pt x="88" y="68"/>
                    <a:pt x="87" y="71"/>
                    <a:pt x="84" y="72"/>
                  </a:cubicBezTo>
                  <a:cubicBezTo>
                    <a:pt x="82" y="74"/>
                    <a:pt x="79" y="74"/>
                    <a:pt x="77" y="73"/>
                  </a:cubicBezTo>
                  <a:cubicBezTo>
                    <a:pt x="71" y="71"/>
                    <a:pt x="67" y="70"/>
                    <a:pt x="62" y="70"/>
                  </a:cubicBezTo>
                  <a:cubicBezTo>
                    <a:pt x="37" y="70"/>
                    <a:pt x="18" y="90"/>
                    <a:pt x="18" y="114"/>
                  </a:cubicBezTo>
                  <a:cubicBezTo>
                    <a:pt x="18" y="138"/>
                    <a:pt x="37" y="158"/>
                    <a:pt x="60" y="158"/>
                  </a:cubicBezTo>
                  <a:cubicBezTo>
                    <a:pt x="61" y="158"/>
                    <a:pt x="61" y="158"/>
                    <a:pt x="61" y="158"/>
                  </a:cubicBezTo>
                  <a:cubicBezTo>
                    <a:pt x="65" y="159"/>
                    <a:pt x="65" y="159"/>
                    <a:pt x="65" y="159"/>
                  </a:cubicBezTo>
                  <a:cubicBezTo>
                    <a:pt x="80" y="159"/>
                    <a:pt x="80" y="159"/>
                    <a:pt x="80" y="159"/>
                  </a:cubicBezTo>
                  <a:cubicBezTo>
                    <a:pt x="85" y="159"/>
                    <a:pt x="88" y="162"/>
                    <a:pt x="88" y="167"/>
                  </a:cubicBezTo>
                  <a:cubicBezTo>
                    <a:pt x="88" y="172"/>
                    <a:pt x="85" y="176"/>
                    <a:pt x="80" y="176"/>
                  </a:cubicBezTo>
                  <a:cubicBezTo>
                    <a:pt x="63" y="176"/>
                    <a:pt x="63" y="176"/>
                    <a:pt x="63" y="176"/>
                  </a:cubicBezTo>
                  <a:cubicBezTo>
                    <a:pt x="62" y="176"/>
                    <a:pt x="62" y="176"/>
                    <a:pt x="62" y="176"/>
                  </a:cubicBezTo>
                  <a:cubicBezTo>
                    <a:pt x="28" y="176"/>
                    <a:pt x="0" y="148"/>
                    <a:pt x="0" y="114"/>
                  </a:cubicBezTo>
                  <a:cubicBezTo>
                    <a:pt x="0" y="80"/>
                    <a:pt x="28" y="53"/>
                    <a:pt x="62" y="53"/>
                  </a:cubicBezTo>
                  <a:cubicBezTo>
                    <a:pt x="65" y="53"/>
                    <a:pt x="69" y="53"/>
                    <a:pt x="73" y="54"/>
                  </a:cubicBezTo>
                  <a:cubicBezTo>
                    <a:pt x="80" y="23"/>
                    <a:pt x="108" y="0"/>
                    <a:pt x="141" y="0"/>
                  </a:cubicBezTo>
                  <a:cubicBezTo>
                    <a:pt x="180" y="0"/>
                    <a:pt x="211" y="32"/>
                    <a:pt x="211" y="70"/>
                  </a:cubicBezTo>
                  <a:cubicBezTo>
                    <a:pt x="211" y="70"/>
                    <a:pt x="211" y="70"/>
                    <a:pt x="211" y="70"/>
                  </a:cubicBezTo>
                  <a:cubicBezTo>
                    <a:pt x="211" y="70"/>
                    <a:pt x="211" y="70"/>
                    <a:pt x="211" y="70"/>
                  </a:cubicBezTo>
                  <a:cubicBezTo>
                    <a:pt x="240" y="70"/>
                    <a:pt x="264" y="94"/>
                    <a:pt x="264" y="123"/>
                  </a:cubicBezTo>
                  <a:cubicBezTo>
                    <a:pt x="264" y="152"/>
                    <a:pt x="240" y="176"/>
                    <a:pt x="211" y="176"/>
                  </a:cubicBezTo>
                  <a:cubicBezTo>
                    <a:pt x="211" y="176"/>
                    <a:pt x="211" y="176"/>
                    <a:pt x="210" y="176"/>
                  </a:cubicBezTo>
                  <a:lnTo>
                    <a:pt x="193" y="1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46" name="Freeform 31"/>
            <p:cNvSpPr>
              <a:spLocks/>
            </p:cNvSpPr>
            <p:nvPr/>
          </p:nvSpPr>
          <p:spPr bwMode="auto">
            <a:xfrm>
              <a:off x="11122025" y="4251326"/>
              <a:ext cx="334962" cy="565150"/>
            </a:xfrm>
            <a:custGeom>
              <a:avLst/>
              <a:gdLst>
                <a:gd name="T0" fmla="*/ 211 w 211"/>
                <a:gd name="T1" fmla="*/ 146 h 356"/>
                <a:gd name="T2" fmla="*/ 127 w 211"/>
                <a:gd name="T3" fmla="*/ 146 h 356"/>
                <a:gd name="T4" fmla="*/ 127 w 211"/>
                <a:gd name="T5" fmla="*/ 0 h 356"/>
                <a:gd name="T6" fmla="*/ 0 w 211"/>
                <a:gd name="T7" fmla="*/ 210 h 356"/>
                <a:gd name="T8" fmla="*/ 84 w 211"/>
                <a:gd name="T9" fmla="*/ 210 h 356"/>
                <a:gd name="T10" fmla="*/ 84 w 211"/>
                <a:gd name="T11" fmla="*/ 356 h 356"/>
                <a:gd name="T12" fmla="*/ 211 w 211"/>
                <a:gd name="T13" fmla="*/ 146 h 356"/>
              </a:gdLst>
              <a:ahLst/>
              <a:cxnLst>
                <a:cxn ang="0">
                  <a:pos x="T0" y="T1"/>
                </a:cxn>
                <a:cxn ang="0">
                  <a:pos x="T2" y="T3"/>
                </a:cxn>
                <a:cxn ang="0">
                  <a:pos x="T4" y="T5"/>
                </a:cxn>
                <a:cxn ang="0">
                  <a:pos x="T6" y="T7"/>
                </a:cxn>
                <a:cxn ang="0">
                  <a:pos x="T8" y="T9"/>
                </a:cxn>
                <a:cxn ang="0">
                  <a:pos x="T10" y="T11"/>
                </a:cxn>
                <a:cxn ang="0">
                  <a:pos x="T12" y="T13"/>
                </a:cxn>
              </a:cxnLst>
              <a:rect l="0" t="0" r="r" b="b"/>
              <a:pathLst>
                <a:path w="211" h="356">
                  <a:moveTo>
                    <a:pt x="211" y="146"/>
                  </a:moveTo>
                  <a:lnTo>
                    <a:pt x="127" y="146"/>
                  </a:lnTo>
                  <a:lnTo>
                    <a:pt x="127" y="0"/>
                  </a:lnTo>
                  <a:lnTo>
                    <a:pt x="0" y="210"/>
                  </a:lnTo>
                  <a:lnTo>
                    <a:pt x="84" y="210"/>
                  </a:lnTo>
                  <a:lnTo>
                    <a:pt x="84" y="356"/>
                  </a:lnTo>
                  <a:lnTo>
                    <a:pt x="211"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sp>
        <p:nvSpPr>
          <p:cNvPr id="340" name="Freeform 6"/>
          <p:cNvSpPr>
            <a:spLocks noEditPoints="1"/>
          </p:cNvSpPr>
          <p:nvPr/>
        </p:nvSpPr>
        <p:spPr bwMode="auto">
          <a:xfrm>
            <a:off x="4202476" y="9608524"/>
            <a:ext cx="511199" cy="369045"/>
          </a:xfrm>
          <a:custGeom>
            <a:avLst/>
            <a:gdLst>
              <a:gd name="T0" fmla="*/ 284 w 325"/>
              <a:gd name="T1" fmla="*/ 0 h 213"/>
              <a:gd name="T2" fmla="*/ 41 w 325"/>
              <a:gd name="T3" fmla="*/ 0 h 213"/>
              <a:gd name="T4" fmla="*/ 0 w 325"/>
              <a:gd name="T5" fmla="*/ 41 h 213"/>
              <a:gd name="T6" fmla="*/ 0 w 325"/>
              <a:gd name="T7" fmla="*/ 173 h 213"/>
              <a:gd name="T8" fmla="*/ 41 w 325"/>
              <a:gd name="T9" fmla="*/ 213 h 213"/>
              <a:gd name="T10" fmla="*/ 284 w 325"/>
              <a:gd name="T11" fmla="*/ 213 h 213"/>
              <a:gd name="T12" fmla="*/ 325 w 325"/>
              <a:gd name="T13" fmla="*/ 173 h 213"/>
              <a:gd name="T14" fmla="*/ 325 w 325"/>
              <a:gd name="T15" fmla="*/ 41 h 213"/>
              <a:gd name="T16" fmla="*/ 284 w 325"/>
              <a:gd name="T17" fmla="*/ 0 h 213"/>
              <a:gd name="T18" fmla="*/ 20 w 325"/>
              <a:gd name="T19" fmla="*/ 53 h 213"/>
              <a:gd name="T20" fmla="*/ 91 w 325"/>
              <a:gd name="T21" fmla="*/ 107 h 213"/>
              <a:gd name="T22" fmla="*/ 20 w 325"/>
              <a:gd name="T23" fmla="*/ 160 h 213"/>
              <a:gd name="T24" fmla="*/ 20 w 325"/>
              <a:gd name="T25" fmla="*/ 53 h 213"/>
              <a:gd name="T26" fmla="*/ 305 w 325"/>
              <a:gd name="T27" fmla="*/ 173 h 213"/>
              <a:gd name="T28" fmla="*/ 284 w 325"/>
              <a:gd name="T29" fmla="*/ 193 h 213"/>
              <a:gd name="T30" fmla="*/ 41 w 325"/>
              <a:gd name="T31" fmla="*/ 193 h 213"/>
              <a:gd name="T32" fmla="*/ 20 w 325"/>
              <a:gd name="T33" fmla="*/ 173 h 213"/>
              <a:gd name="T34" fmla="*/ 100 w 325"/>
              <a:gd name="T35" fmla="*/ 113 h 213"/>
              <a:gd name="T36" fmla="*/ 144 w 325"/>
              <a:gd name="T37" fmla="*/ 146 h 213"/>
              <a:gd name="T38" fmla="*/ 163 w 325"/>
              <a:gd name="T39" fmla="*/ 152 h 213"/>
              <a:gd name="T40" fmla="*/ 181 w 325"/>
              <a:gd name="T41" fmla="*/ 146 h 213"/>
              <a:gd name="T42" fmla="*/ 225 w 325"/>
              <a:gd name="T43" fmla="*/ 113 h 213"/>
              <a:gd name="T44" fmla="*/ 305 w 325"/>
              <a:gd name="T45" fmla="*/ 173 h 213"/>
              <a:gd name="T46" fmla="*/ 305 w 325"/>
              <a:gd name="T47" fmla="*/ 160 h 213"/>
              <a:gd name="T48" fmla="*/ 234 w 325"/>
              <a:gd name="T49" fmla="*/ 107 h 213"/>
              <a:gd name="T50" fmla="*/ 305 w 325"/>
              <a:gd name="T51" fmla="*/ 53 h 213"/>
              <a:gd name="T52" fmla="*/ 305 w 325"/>
              <a:gd name="T53" fmla="*/ 160 h 213"/>
              <a:gd name="T54" fmla="*/ 175 w 325"/>
              <a:gd name="T55" fmla="*/ 138 h 213"/>
              <a:gd name="T56" fmla="*/ 163 w 325"/>
              <a:gd name="T57" fmla="*/ 142 h 213"/>
              <a:gd name="T58" fmla="*/ 150 w 325"/>
              <a:gd name="T59" fmla="*/ 138 h 213"/>
              <a:gd name="T60" fmla="*/ 108 w 325"/>
              <a:gd name="T61" fmla="*/ 107 h 213"/>
              <a:gd name="T62" fmla="*/ 100 w 325"/>
              <a:gd name="T63" fmla="*/ 100 h 213"/>
              <a:gd name="T64" fmla="*/ 20 w 325"/>
              <a:gd name="T65" fmla="*/ 41 h 213"/>
              <a:gd name="T66" fmla="*/ 20 w 325"/>
              <a:gd name="T67" fmla="*/ 41 h 213"/>
              <a:gd name="T68" fmla="*/ 41 w 325"/>
              <a:gd name="T69" fmla="*/ 20 h 213"/>
              <a:gd name="T70" fmla="*/ 284 w 325"/>
              <a:gd name="T71" fmla="*/ 20 h 213"/>
              <a:gd name="T72" fmla="*/ 305 w 325"/>
              <a:gd name="T73" fmla="*/ 41 h 213"/>
              <a:gd name="T74" fmla="*/ 175 w 325"/>
              <a:gd name="T75" fmla="*/ 13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5" h="213">
                <a:moveTo>
                  <a:pt x="284" y="0"/>
                </a:moveTo>
                <a:cubicBezTo>
                  <a:pt x="41" y="0"/>
                  <a:pt x="41" y="0"/>
                  <a:pt x="41" y="0"/>
                </a:cubicBezTo>
                <a:cubicBezTo>
                  <a:pt x="18" y="0"/>
                  <a:pt x="0" y="18"/>
                  <a:pt x="0" y="41"/>
                </a:cubicBezTo>
                <a:cubicBezTo>
                  <a:pt x="0" y="173"/>
                  <a:pt x="0" y="173"/>
                  <a:pt x="0" y="173"/>
                </a:cubicBezTo>
                <a:cubicBezTo>
                  <a:pt x="0" y="195"/>
                  <a:pt x="18" y="213"/>
                  <a:pt x="41" y="213"/>
                </a:cubicBezTo>
                <a:cubicBezTo>
                  <a:pt x="284" y="213"/>
                  <a:pt x="284" y="213"/>
                  <a:pt x="284" y="213"/>
                </a:cubicBezTo>
                <a:cubicBezTo>
                  <a:pt x="307" y="213"/>
                  <a:pt x="325" y="195"/>
                  <a:pt x="325" y="173"/>
                </a:cubicBezTo>
                <a:cubicBezTo>
                  <a:pt x="325" y="41"/>
                  <a:pt x="325" y="41"/>
                  <a:pt x="325" y="41"/>
                </a:cubicBezTo>
                <a:cubicBezTo>
                  <a:pt x="325" y="18"/>
                  <a:pt x="307" y="0"/>
                  <a:pt x="284" y="0"/>
                </a:cubicBezTo>
                <a:close/>
                <a:moveTo>
                  <a:pt x="20" y="53"/>
                </a:moveTo>
                <a:cubicBezTo>
                  <a:pt x="91" y="107"/>
                  <a:pt x="91" y="107"/>
                  <a:pt x="91" y="107"/>
                </a:cubicBezTo>
                <a:cubicBezTo>
                  <a:pt x="20" y="160"/>
                  <a:pt x="20" y="160"/>
                  <a:pt x="20" y="160"/>
                </a:cubicBezTo>
                <a:lnTo>
                  <a:pt x="20" y="53"/>
                </a:lnTo>
                <a:close/>
                <a:moveTo>
                  <a:pt x="305" y="173"/>
                </a:moveTo>
                <a:cubicBezTo>
                  <a:pt x="305" y="184"/>
                  <a:pt x="296" y="193"/>
                  <a:pt x="284" y="193"/>
                </a:cubicBezTo>
                <a:cubicBezTo>
                  <a:pt x="41" y="193"/>
                  <a:pt x="41" y="193"/>
                  <a:pt x="41" y="193"/>
                </a:cubicBezTo>
                <a:cubicBezTo>
                  <a:pt x="30" y="193"/>
                  <a:pt x="20" y="184"/>
                  <a:pt x="20" y="173"/>
                </a:cubicBezTo>
                <a:cubicBezTo>
                  <a:pt x="100" y="113"/>
                  <a:pt x="100" y="113"/>
                  <a:pt x="100" y="113"/>
                </a:cubicBezTo>
                <a:cubicBezTo>
                  <a:pt x="144" y="146"/>
                  <a:pt x="144" y="146"/>
                  <a:pt x="144" y="146"/>
                </a:cubicBezTo>
                <a:cubicBezTo>
                  <a:pt x="150" y="150"/>
                  <a:pt x="156" y="152"/>
                  <a:pt x="163" y="152"/>
                </a:cubicBezTo>
                <a:cubicBezTo>
                  <a:pt x="169" y="152"/>
                  <a:pt x="175" y="150"/>
                  <a:pt x="181" y="146"/>
                </a:cubicBezTo>
                <a:cubicBezTo>
                  <a:pt x="225" y="113"/>
                  <a:pt x="225" y="113"/>
                  <a:pt x="225" y="113"/>
                </a:cubicBezTo>
                <a:cubicBezTo>
                  <a:pt x="305" y="173"/>
                  <a:pt x="305" y="173"/>
                  <a:pt x="305" y="173"/>
                </a:cubicBezTo>
                <a:close/>
                <a:moveTo>
                  <a:pt x="305" y="160"/>
                </a:moveTo>
                <a:cubicBezTo>
                  <a:pt x="234" y="107"/>
                  <a:pt x="234" y="107"/>
                  <a:pt x="234" y="107"/>
                </a:cubicBezTo>
                <a:cubicBezTo>
                  <a:pt x="305" y="53"/>
                  <a:pt x="305" y="53"/>
                  <a:pt x="305" y="53"/>
                </a:cubicBezTo>
                <a:lnTo>
                  <a:pt x="305" y="160"/>
                </a:lnTo>
                <a:close/>
                <a:moveTo>
                  <a:pt x="175" y="138"/>
                </a:moveTo>
                <a:cubicBezTo>
                  <a:pt x="171" y="141"/>
                  <a:pt x="167" y="142"/>
                  <a:pt x="163" y="142"/>
                </a:cubicBezTo>
                <a:cubicBezTo>
                  <a:pt x="158" y="142"/>
                  <a:pt x="154" y="141"/>
                  <a:pt x="150" y="138"/>
                </a:cubicBezTo>
                <a:cubicBezTo>
                  <a:pt x="108" y="107"/>
                  <a:pt x="108" y="107"/>
                  <a:pt x="108" y="107"/>
                </a:cubicBezTo>
                <a:cubicBezTo>
                  <a:pt x="100" y="100"/>
                  <a:pt x="100" y="100"/>
                  <a:pt x="100" y="100"/>
                </a:cubicBezTo>
                <a:cubicBezTo>
                  <a:pt x="20" y="41"/>
                  <a:pt x="20" y="41"/>
                  <a:pt x="20" y="41"/>
                </a:cubicBezTo>
                <a:cubicBezTo>
                  <a:pt x="20" y="41"/>
                  <a:pt x="20" y="41"/>
                  <a:pt x="20" y="41"/>
                </a:cubicBezTo>
                <a:cubicBezTo>
                  <a:pt x="20" y="29"/>
                  <a:pt x="30" y="20"/>
                  <a:pt x="41" y="20"/>
                </a:cubicBezTo>
                <a:cubicBezTo>
                  <a:pt x="284" y="20"/>
                  <a:pt x="284" y="20"/>
                  <a:pt x="284" y="20"/>
                </a:cubicBezTo>
                <a:cubicBezTo>
                  <a:pt x="296" y="20"/>
                  <a:pt x="305" y="29"/>
                  <a:pt x="305" y="41"/>
                </a:cubicBezTo>
                <a:lnTo>
                  <a:pt x="175" y="13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nvGrpSpPr>
          <p:cNvPr id="341" name="Group 340"/>
          <p:cNvGrpSpPr/>
          <p:nvPr/>
        </p:nvGrpSpPr>
        <p:grpSpPr>
          <a:xfrm>
            <a:off x="3061661" y="9567633"/>
            <a:ext cx="475096" cy="416677"/>
            <a:chOff x="7558088" y="-690563"/>
            <a:chExt cx="1265238" cy="1109663"/>
          </a:xfrm>
          <a:solidFill>
            <a:schemeClr val="tx2"/>
          </a:solidFill>
        </p:grpSpPr>
        <p:sp>
          <p:nvSpPr>
            <p:cNvPr id="343" name="Freeform 7"/>
            <p:cNvSpPr>
              <a:spLocks/>
            </p:cNvSpPr>
            <p:nvPr/>
          </p:nvSpPr>
          <p:spPr bwMode="auto">
            <a:xfrm>
              <a:off x="7758113" y="-490538"/>
              <a:ext cx="450850" cy="293688"/>
            </a:xfrm>
            <a:custGeom>
              <a:avLst/>
              <a:gdLst>
                <a:gd name="T0" fmla="*/ 115 w 120"/>
                <a:gd name="T1" fmla="*/ 0 h 78"/>
                <a:gd name="T2" fmla="*/ 0 w 120"/>
                <a:gd name="T3" fmla="*/ 73 h 78"/>
                <a:gd name="T4" fmla="*/ 5 w 120"/>
                <a:gd name="T5" fmla="*/ 78 h 78"/>
                <a:gd name="T6" fmla="*/ 10 w 120"/>
                <a:gd name="T7" fmla="*/ 73 h 78"/>
                <a:gd name="T8" fmla="*/ 115 w 120"/>
                <a:gd name="T9" fmla="*/ 10 h 78"/>
                <a:gd name="T10" fmla="*/ 120 w 120"/>
                <a:gd name="T11" fmla="*/ 5 h 78"/>
                <a:gd name="T12" fmla="*/ 115 w 12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120" h="78">
                  <a:moveTo>
                    <a:pt x="115" y="0"/>
                  </a:moveTo>
                  <a:cubicBezTo>
                    <a:pt x="52" y="0"/>
                    <a:pt x="0" y="33"/>
                    <a:pt x="0" y="73"/>
                  </a:cubicBezTo>
                  <a:cubicBezTo>
                    <a:pt x="0" y="76"/>
                    <a:pt x="2" y="78"/>
                    <a:pt x="5" y="78"/>
                  </a:cubicBezTo>
                  <a:cubicBezTo>
                    <a:pt x="8" y="78"/>
                    <a:pt x="10" y="76"/>
                    <a:pt x="10" y="73"/>
                  </a:cubicBezTo>
                  <a:cubicBezTo>
                    <a:pt x="10" y="39"/>
                    <a:pt x="59" y="10"/>
                    <a:pt x="115" y="10"/>
                  </a:cubicBezTo>
                  <a:cubicBezTo>
                    <a:pt x="118" y="10"/>
                    <a:pt x="120" y="8"/>
                    <a:pt x="120" y="5"/>
                  </a:cubicBezTo>
                  <a:cubicBezTo>
                    <a:pt x="120" y="2"/>
                    <a:pt x="118" y="0"/>
                    <a:pt x="1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
          <p:nvSpPr>
            <p:cNvPr id="344" name="Freeform 8"/>
            <p:cNvSpPr>
              <a:spLocks noEditPoints="1"/>
            </p:cNvSpPr>
            <p:nvPr/>
          </p:nvSpPr>
          <p:spPr bwMode="auto">
            <a:xfrm>
              <a:off x="7558088" y="-690563"/>
              <a:ext cx="1265238" cy="1109663"/>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Open Sans Light"/>
              </a:endParaRPr>
            </a:p>
          </p:txBody>
        </p:sp>
      </p:grpSp>
      <p:sp>
        <p:nvSpPr>
          <p:cNvPr id="342" name="Freeform 5"/>
          <p:cNvSpPr>
            <a:spLocks noEditPoints="1"/>
          </p:cNvSpPr>
          <p:nvPr/>
        </p:nvSpPr>
        <p:spPr bwMode="auto">
          <a:xfrm>
            <a:off x="2012067" y="9591160"/>
            <a:ext cx="483024" cy="483740"/>
          </a:xfrm>
          <a:custGeom>
            <a:avLst/>
            <a:gdLst>
              <a:gd name="T0" fmla="*/ 0 w 284"/>
              <a:gd name="T1" fmla="*/ 142 h 284"/>
              <a:gd name="T2" fmla="*/ 284 w 284"/>
              <a:gd name="T3" fmla="*/ 142 h 284"/>
              <a:gd name="T4" fmla="*/ 266 w 284"/>
              <a:gd name="T5" fmla="*/ 138 h 284"/>
              <a:gd name="T6" fmla="*/ 200 w 284"/>
              <a:gd name="T7" fmla="*/ 80 h 284"/>
              <a:gd name="T8" fmla="*/ 266 w 284"/>
              <a:gd name="T9" fmla="*/ 138 h 284"/>
              <a:gd name="T10" fmla="*/ 100 w 284"/>
              <a:gd name="T11" fmla="*/ 218 h 284"/>
              <a:gd name="T12" fmla="*/ 138 w 284"/>
              <a:gd name="T13" fmla="*/ 266 h 284"/>
              <a:gd name="T14" fmla="*/ 148 w 284"/>
              <a:gd name="T15" fmla="*/ 19 h 284"/>
              <a:gd name="T16" fmla="*/ 147 w 284"/>
              <a:gd name="T17" fmla="*/ 83 h 284"/>
              <a:gd name="T18" fmla="*/ 148 w 284"/>
              <a:gd name="T19" fmla="*/ 19 h 284"/>
              <a:gd name="T20" fmla="*/ 228 w 284"/>
              <a:gd name="T21" fmla="*/ 54 h 284"/>
              <a:gd name="T22" fmla="*/ 163 w 284"/>
              <a:gd name="T23" fmla="*/ 21 h 284"/>
              <a:gd name="T24" fmla="*/ 138 w 284"/>
              <a:gd name="T25" fmla="*/ 83 h 284"/>
              <a:gd name="T26" fmla="*/ 137 w 284"/>
              <a:gd name="T27" fmla="*/ 19 h 284"/>
              <a:gd name="T28" fmla="*/ 88 w 284"/>
              <a:gd name="T29" fmla="*/ 72 h 284"/>
              <a:gd name="T30" fmla="*/ 122 w 284"/>
              <a:gd name="T31" fmla="*/ 21 h 284"/>
              <a:gd name="T32" fmla="*/ 93 w 284"/>
              <a:gd name="T33" fmla="*/ 84 h 284"/>
              <a:gd name="T34" fmla="*/ 138 w 284"/>
              <a:gd name="T35" fmla="*/ 138 h 284"/>
              <a:gd name="T36" fmla="*/ 93 w 284"/>
              <a:gd name="T37" fmla="*/ 84 h 284"/>
              <a:gd name="T38" fmla="*/ 138 w 284"/>
              <a:gd name="T39" fmla="*/ 202 h 284"/>
              <a:gd name="T40" fmla="*/ 83 w 284"/>
              <a:gd name="T41" fmla="*/ 147 h 284"/>
              <a:gd name="T42" fmla="*/ 122 w 284"/>
              <a:gd name="T43" fmla="*/ 264 h 284"/>
              <a:gd name="T44" fmla="*/ 91 w 284"/>
              <a:gd name="T45" fmla="*/ 221 h 284"/>
              <a:gd name="T46" fmla="*/ 147 w 284"/>
              <a:gd name="T47" fmla="*/ 266 h 284"/>
              <a:gd name="T48" fmla="*/ 185 w 284"/>
              <a:gd name="T49" fmla="*/ 218 h 284"/>
              <a:gd name="T50" fmla="*/ 147 w 284"/>
              <a:gd name="T51" fmla="*/ 266 h 284"/>
              <a:gd name="T52" fmla="*/ 223 w 284"/>
              <a:gd name="T53" fmla="*/ 236 h 284"/>
              <a:gd name="T54" fmla="*/ 194 w 284"/>
              <a:gd name="T55" fmla="*/ 221 h 284"/>
              <a:gd name="T56" fmla="*/ 147 w 284"/>
              <a:gd name="T57" fmla="*/ 202 h 284"/>
              <a:gd name="T58" fmla="*/ 202 w 284"/>
              <a:gd name="T59" fmla="*/ 147 h 284"/>
              <a:gd name="T60" fmla="*/ 147 w 284"/>
              <a:gd name="T61" fmla="*/ 138 h 284"/>
              <a:gd name="T62" fmla="*/ 192 w 284"/>
              <a:gd name="T63" fmla="*/ 84 h 284"/>
              <a:gd name="T64" fmla="*/ 147 w 284"/>
              <a:gd name="T65" fmla="*/ 138 h 284"/>
              <a:gd name="T66" fmla="*/ 84 w 284"/>
              <a:gd name="T67" fmla="*/ 80 h 284"/>
              <a:gd name="T68" fmla="*/ 19 w 284"/>
              <a:gd name="T69" fmla="*/ 138 h 284"/>
              <a:gd name="T70" fmla="*/ 19 w 284"/>
              <a:gd name="T71" fmla="*/ 147 h 284"/>
              <a:gd name="T72" fmla="*/ 88 w 284"/>
              <a:gd name="T73" fmla="*/ 212 h 284"/>
              <a:gd name="T74" fmla="*/ 19 w 284"/>
              <a:gd name="T75" fmla="*/ 147 h 284"/>
              <a:gd name="T76" fmla="*/ 197 w 284"/>
              <a:gd name="T77" fmla="*/ 212 h 284"/>
              <a:gd name="T78" fmla="*/ 266 w 284"/>
              <a:gd name="T79" fmla="*/ 14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 h="284">
                <a:moveTo>
                  <a:pt x="142" y="0"/>
                </a:moveTo>
                <a:cubicBezTo>
                  <a:pt x="64" y="0"/>
                  <a:pt x="0" y="64"/>
                  <a:pt x="0" y="142"/>
                </a:cubicBezTo>
                <a:cubicBezTo>
                  <a:pt x="0" y="221"/>
                  <a:pt x="64" y="284"/>
                  <a:pt x="142" y="284"/>
                </a:cubicBezTo>
                <a:cubicBezTo>
                  <a:pt x="221" y="284"/>
                  <a:pt x="284" y="221"/>
                  <a:pt x="284" y="142"/>
                </a:cubicBezTo>
                <a:cubicBezTo>
                  <a:pt x="284" y="64"/>
                  <a:pt x="221" y="0"/>
                  <a:pt x="142" y="0"/>
                </a:cubicBezTo>
                <a:close/>
                <a:moveTo>
                  <a:pt x="266" y="138"/>
                </a:moveTo>
                <a:cubicBezTo>
                  <a:pt x="211" y="138"/>
                  <a:pt x="211" y="138"/>
                  <a:pt x="211" y="138"/>
                </a:cubicBezTo>
                <a:cubicBezTo>
                  <a:pt x="211" y="118"/>
                  <a:pt x="207" y="98"/>
                  <a:pt x="200" y="80"/>
                </a:cubicBezTo>
                <a:cubicBezTo>
                  <a:pt x="213" y="75"/>
                  <a:pt x="224" y="68"/>
                  <a:pt x="235" y="60"/>
                </a:cubicBezTo>
                <a:cubicBezTo>
                  <a:pt x="253" y="81"/>
                  <a:pt x="265" y="108"/>
                  <a:pt x="266" y="138"/>
                </a:cubicBezTo>
                <a:close/>
                <a:moveTo>
                  <a:pt x="137" y="266"/>
                </a:moveTo>
                <a:cubicBezTo>
                  <a:pt x="122" y="253"/>
                  <a:pt x="109" y="237"/>
                  <a:pt x="100" y="218"/>
                </a:cubicBezTo>
                <a:cubicBezTo>
                  <a:pt x="112" y="214"/>
                  <a:pt x="125" y="212"/>
                  <a:pt x="138" y="211"/>
                </a:cubicBezTo>
                <a:cubicBezTo>
                  <a:pt x="138" y="266"/>
                  <a:pt x="138" y="266"/>
                  <a:pt x="138" y="266"/>
                </a:cubicBezTo>
                <a:cubicBezTo>
                  <a:pt x="138" y="266"/>
                  <a:pt x="138" y="266"/>
                  <a:pt x="137" y="266"/>
                </a:cubicBezTo>
                <a:close/>
                <a:moveTo>
                  <a:pt x="148" y="19"/>
                </a:moveTo>
                <a:cubicBezTo>
                  <a:pt x="165" y="33"/>
                  <a:pt x="179" y="53"/>
                  <a:pt x="188" y="75"/>
                </a:cubicBezTo>
                <a:cubicBezTo>
                  <a:pt x="175" y="80"/>
                  <a:pt x="162" y="82"/>
                  <a:pt x="147" y="83"/>
                </a:cubicBezTo>
                <a:cubicBezTo>
                  <a:pt x="147" y="19"/>
                  <a:pt x="147" y="19"/>
                  <a:pt x="147" y="19"/>
                </a:cubicBezTo>
                <a:cubicBezTo>
                  <a:pt x="147" y="19"/>
                  <a:pt x="147" y="19"/>
                  <a:pt x="148" y="19"/>
                </a:cubicBezTo>
                <a:close/>
                <a:moveTo>
                  <a:pt x="163" y="21"/>
                </a:moveTo>
                <a:cubicBezTo>
                  <a:pt x="188" y="25"/>
                  <a:pt x="211" y="37"/>
                  <a:pt x="228" y="54"/>
                </a:cubicBezTo>
                <a:cubicBezTo>
                  <a:pt x="219" y="61"/>
                  <a:pt x="208" y="67"/>
                  <a:pt x="197" y="72"/>
                </a:cubicBezTo>
                <a:cubicBezTo>
                  <a:pt x="189" y="52"/>
                  <a:pt x="177" y="35"/>
                  <a:pt x="163" y="21"/>
                </a:cubicBezTo>
                <a:close/>
                <a:moveTo>
                  <a:pt x="138" y="19"/>
                </a:moveTo>
                <a:cubicBezTo>
                  <a:pt x="138" y="83"/>
                  <a:pt x="138" y="83"/>
                  <a:pt x="138" y="83"/>
                </a:cubicBezTo>
                <a:cubicBezTo>
                  <a:pt x="123" y="82"/>
                  <a:pt x="110" y="80"/>
                  <a:pt x="97" y="75"/>
                </a:cubicBezTo>
                <a:cubicBezTo>
                  <a:pt x="106" y="53"/>
                  <a:pt x="120" y="33"/>
                  <a:pt x="137" y="19"/>
                </a:cubicBezTo>
                <a:cubicBezTo>
                  <a:pt x="138" y="19"/>
                  <a:pt x="138" y="19"/>
                  <a:pt x="138" y="19"/>
                </a:cubicBezTo>
                <a:close/>
                <a:moveTo>
                  <a:pt x="88" y="72"/>
                </a:moveTo>
                <a:cubicBezTo>
                  <a:pt x="77" y="67"/>
                  <a:pt x="66" y="61"/>
                  <a:pt x="57" y="54"/>
                </a:cubicBezTo>
                <a:cubicBezTo>
                  <a:pt x="74" y="37"/>
                  <a:pt x="97" y="25"/>
                  <a:pt x="122" y="21"/>
                </a:cubicBezTo>
                <a:cubicBezTo>
                  <a:pt x="108" y="35"/>
                  <a:pt x="96" y="52"/>
                  <a:pt x="88" y="72"/>
                </a:cubicBezTo>
                <a:close/>
                <a:moveTo>
                  <a:pt x="93" y="84"/>
                </a:moveTo>
                <a:cubicBezTo>
                  <a:pt x="107" y="88"/>
                  <a:pt x="122" y="91"/>
                  <a:pt x="138" y="92"/>
                </a:cubicBezTo>
                <a:cubicBezTo>
                  <a:pt x="138" y="138"/>
                  <a:pt x="138" y="138"/>
                  <a:pt x="138" y="138"/>
                </a:cubicBezTo>
                <a:cubicBezTo>
                  <a:pt x="83" y="138"/>
                  <a:pt x="83" y="138"/>
                  <a:pt x="83" y="138"/>
                </a:cubicBezTo>
                <a:cubicBezTo>
                  <a:pt x="84" y="119"/>
                  <a:pt x="87" y="100"/>
                  <a:pt x="93" y="84"/>
                </a:cubicBezTo>
                <a:close/>
                <a:moveTo>
                  <a:pt x="138" y="147"/>
                </a:moveTo>
                <a:cubicBezTo>
                  <a:pt x="138" y="202"/>
                  <a:pt x="138" y="202"/>
                  <a:pt x="138" y="202"/>
                </a:cubicBezTo>
                <a:cubicBezTo>
                  <a:pt x="123" y="203"/>
                  <a:pt x="109" y="205"/>
                  <a:pt x="96" y="209"/>
                </a:cubicBezTo>
                <a:cubicBezTo>
                  <a:pt x="88" y="190"/>
                  <a:pt x="84" y="169"/>
                  <a:pt x="83" y="147"/>
                </a:cubicBezTo>
                <a:lnTo>
                  <a:pt x="138" y="147"/>
                </a:lnTo>
                <a:close/>
                <a:moveTo>
                  <a:pt x="122" y="264"/>
                </a:moveTo>
                <a:cubicBezTo>
                  <a:pt x="100" y="261"/>
                  <a:pt x="79" y="251"/>
                  <a:pt x="62" y="236"/>
                </a:cubicBezTo>
                <a:cubicBezTo>
                  <a:pt x="71" y="230"/>
                  <a:pt x="81" y="225"/>
                  <a:pt x="91" y="221"/>
                </a:cubicBezTo>
                <a:cubicBezTo>
                  <a:pt x="99" y="237"/>
                  <a:pt x="110" y="252"/>
                  <a:pt x="122" y="264"/>
                </a:cubicBezTo>
                <a:close/>
                <a:moveTo>
                  <a:pt x="147" y="266"/>
                </a:moveTo>
                <a:cubicBezTo>
                  <a:pt x="147" y="211"/>
                  <a:pt x="147" y="211"/>
                  <a:pt x="147" y="211"/>
                </a:cubicBezTo>
                <a:cubicBezTo>
                  <a:pt x="160" y="212"/>
                  <a:pt x="173" y="214"/>
                  <a:pt x="185" y="218"/>
                </a:cubicBezTo>
                <a:cubicBezTo>
                  <a:pt x="176" y="237"/>
                  <a:pt x="163" y="253"/>
                  <a:pt x="148" y="266"/>
                </a:cubicBezTo>
                <a:cubicBezTo>
                  <a:pt x="147" y="266"/>
                  <a:pt x="147" y="266"/>
                  <a:pt x="147" y="266"/>
                </a:cubicBezTo>
                <a:close/>
                <a:moveTo>
                  <a:pt x="194" y="221"/>
                </a:moveTo>
                <a:cubicBezTo>
                  <a:pt x="204" y="225"/>
                  <a:pt x="214" y="230"/>
                  <a:pt x="223" y="236"/>
                </a:cubicBezTo>
                <a:cubicBezTo>
                  <a:pt x="206" y="251"/>
                  <a:pt x="185" y="261"/>
                  <a:pt x="163" y="264"/>
                </a:cubicBezTo>
                <a:cubicBezTo>
                  <a:pt x="175" y="252"/>
                  <a:pt x="186" y="237"/>
                  <a:pt x="194" y="221"/>
                </a:cubicBezTo>
                <a:close/>
                <a:moveTo>
                  <a:pt x="189" y="209"/>
                </a:moveTo>
                <a:cubicBezTo>
                  <a:pt x="175" y="205"/>
                  <a:pt x="162" y="203"/>
                  <a:pt x="147" y="202"/>
                </a:cubicBezTo>
                <a:cubicBezTo>
                  <a:pt x="147" y="147"/>
                  <a:pt x="147" y="147"/>
                  <a:pt x="147" y="147"/>
                </a:cubicBezTo>
                <a:cubicBezTo>
                  <a:pt x="202" y="147"/>
                  <a:pt x="202" y="147"/>
                  <a:pt x="202" y="147"/>
                </a:cubicBezTo>
                <a:cubicBezTo>
                  <a:pt x="201" y="169"/>
                  <a:pt x="197" y="190"/>
                  <a:pt x="189" y="209"/>
                </a:cubicBezTo>
                <a:close/>
                <a:moveTo>
                  <a:pt x="147" y="138"/>
                </a:moveTo>
                <a:cubicBezTo>
                  <a:pt x="147" y="92"/>
                  <a:pt x="147" y="92"/>
                  <a:pt x="147" y="92"/>
                </a:cubicBezTo>
                <a:cubicBezTo>
                  <a:pt x="163" y="91"/>
                  <a:pt x="178" y="88"/>
                  <a:pt x="192" y="84"/>
                </a:cubicBezTo>
                <a:cubicBezTo>
                  <a:pt x="198" y="100"/>
                  <a:pt x="201" y="119"/>
                  <a:pt x="202" y="138"/>
                </a:cubicBezTo>
                <a:lnTo>
                  <a:pt x="147" y="138"/>
                </a:lnTo>
                <a:close/>
                <a:moveTo>
                  <a:pt x="50" y="60"/>
                </a:moveTo>
                <a:cubicBezTo>
                  <a:pt x="61" y="68"/>
                  <a:pt x="72" y="75"/>
                  <a:pt x="84" y="80"/>
                </a:cubicBezTo>
                <a:cubicBezTo>
                  <a:pt x="78" y="98"/>
                  <a:pt x="74" y="118"/>
                  <a:pt x="74" y="138"/>
                </a:cubicBezTo>
                <a:cubicBezTo>
                  <a:pt x="19" y="138"/>
                  <a:pt x="19" y="138"/>
                  <a:pt x="19" y="138"/>
                </a:cubicBezTo>
                <a:cubicBezTo>
                  <a:pt x="20" y="108"/>
                  <a:pt x="32" y="81"/>
                  <a:pt x="50" y="60"/>
                </a:cubicBezTo>
                <a:close/>
                <a:moveTo>
                  <a:pt x="19" y="147"/>
                </a:moveTo>
                <a:cubicBezTo>
                  <a:pt x="74" y="147"/>
                  <a:pt x="74" y="147"/>
                  <a:pt x="74" y="147"/>
                </a:cubicBezTo>
                <a:cubicBezTo>
                  <a:pt x="75" y="170"/>
                  <a:pt x="79" y="193"/>
                  <a:pt x="88" y="212"/>
                </a:cubicBezTo>
                <a:cubicBezTo>
                  <a:pt x="76" y="217"/>
                  <a:pt x="65" y="223"/>
                  <a:pt x="55" y="230"/>
                </a:cubicBezTo>
                <a:cubicBezTo>
                  <a:pt x="34" y="209"/>
                  <a:pt x="20" y="179"/>
                  <a:pt x="19" y="147"/>
                </a:cubicBezTo>
                <a:close/>
                <a:moveTo>
                  <a:pt x="230" y="230"/>
                </a:moveTo>
                <a:cubicBezTo>
                  <a:pt x="220" y="223"/>
                  <a:pt x="209" y="217"/>
                  <a:pt x="197" y="212"/>
                </a:cubicBezTo>
                <a:cubicBezTo>
                  <a:pt x="206" y="193"/>
                  <a:pt x="210" y="170"/>
                  <a:pt x="211" y="147"/>
                </a:cubicBezTo>
                <a:cubicBezTo>
                  <a:pt x="266" y="147"/>
                  <a:pt x="266" y="147"/>
                  <a:pt x="266" y="147"/>
                </a:cubicBezTo>
                <a:cubicBezTo>
                  <a:pt x="265" y="179"/>
                  <a:pt x="251" y="209"/>
                  <a:pt x="230" y="23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dirty="0">
              <a:latin typeface="Open Sans Light"/>
            </a:endParaRPr>
          </a:p>
        </p:txBody>
      </p:sp>
    </p:spTree>
    <p:extLst>
      <p:ext uri="{BB962C8B-B14F-4D97-AF65-F5344CB8AC3E}">
        <p14:creationId xmlns:p14="http://schemas.microsoft.com/office/powerpoint/2010/main" val="358705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fade">
                                      <p:cBhvr>
                                        <p:cTn id="13" dur="500"/>
                                        <p:tgtEl>
                                          <p:spTgt spid="1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fade">
                                      <p:cBhvr>
                                        <p:cTn id="16" dur="500"/>
                                        <p:tgtEl>
                                          <p:spTgt spid="1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fade">
                                      <p:cBhvr>
                                        <p:cTn id="19" dur="500"/>
                                        <p:tgtEl>
                                          <p:spTgt spid="1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fade">
                                      <p:cBhvr>
                                        <p:cTn id="25" dur="500"/>
                                        <p:tgtEl>
                                          <p:spTgt spid="1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fade">
                                      <p:cBhvr>
                                        <p:cTn id="28" dur="500"/>
                                        <p:tgtEl>
                                          <p:spTgt spid="1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fade">
                                      <p:cBhvr>
                                        <p:cTn id="31" dur="500"/>
                                        <p:tgtEl>
                                          <p:spTgt spid="1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fade">
                                      <p:cBhvr>
                                        <p:cTn id="34" dur="500"/>
                                        <p:tgtEl>
                                          <p:spTgt spid="1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fade">
                                      <p:cBhvr>
                                        <p:cTn id="37" dur="500"/>
                                        <p:tgtEl>
                                          <p:spTgt spid="1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5"/>
                                        </p:tgtEl>
                                        <p:attrNameLst>
                                          <p:attrName>style.visibility</p:attrName>
                                        </p:attrNameLst>
                                      </p:cBhvr>
                                      <p:to>
                                        <p:strVal val="visible"/>
                                      </p:to>
                                    </p:set>
                                    <p:animEffect transition="in" filter="fade">
                                      <p:cBhvr>
                                        <p:cTn id="40" dur="500"/>
                                        <p:tgtEl>
                                          <p:spTgt spid="1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6"/>
                                        </p:tgtEl>
                                        <p:attrNameLst>
                                          <p:attrName>style.visibility</p:attrName>
                                        </p:attrNameLst>
                                      </p:cBhvr>
                                      <p:to>
                                        <p:strVal val="visible"/>
                                      </p:to>
                                    </p:set>
                                    <p:animEffect transition="in" filter="fade">
                                      <p:cBhvr>
                                        <p:cTn id="43" dur="500"/>
                                        <p:tgtEl>
                                          <p:spTgt spid="1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7"/>
                                        </p:tgtEl>
                                        <p:attrNameLst>
                                          <p:attrName>style.visibility</p:attrName>
                                        </p:attrNameLst>
                                      </p:cBhvr>
                                      <p:to>
                                        <p:strVal val="visible"/>
                                      </p:to>
                                    </p:set>
                                    <p:animEffect transition="in" filter="fade">
                                      <p:cBhvr>
                                        <p:cTn id="46" dur="500"/>
                                        <p:tgtEl>
                                          <p:spTgt spid="1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8"/>
                                        </p:tgtEl>
                                        <p:attrNameLst>
                                          <p:attrName>style.visibility</p:attrName>
                                        </p:attrNameLst>
                                      </p:cBhvr>
                                      <p:to>
                                        <p:strVal val="visible"/>
                                      </p:to>
                                    </p:set>
                                    <p:animEffect transition="in" filter="fade">
                                      <p:cBhvr>
                                        <p:cTn id="49" dur="500"/>
                                        <p:tgtEl>
                                          <p:spTgt spid="1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9"/>
                                        </p:tgtEl>
                                        <p:attrNameLst>
                                          <p:attrName>style.visibility</p:attrName>
                                        </p:attrNameLst>
                                      </p:cBhvr>
                                      <p:to>
                                        <p:strVal val="visible"/>
                                      </p:to>
                                    </p:set>
                                    <p:animEffect transition="in" filter="fade">
                                      <p:cBhvr>
                                        <p:cTn id="52" dur="500"/>
                                        <p:tgtEl>
                                          <p:spTgt spid="1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0"/>
                                        </p:tgtEl>
                                        <p:attrNameLst>
                                          <p:attrName>style.visibility</p:attrName>
                                        </p:attrNameLst>
                                      </p:cBhvr>
                                      <p:to>
                                        <p:strVal val="visible"/>
                                      </p:to>
                                    </p:set>
                                    <p:animEffect transition="in" filter="fade">
                                      <p:cBhvr>
                                        <p:cTn id="55" dur="500"/>
                                        <p:tgtEl>
                                          <p:spTgt spid="1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1"/>
                                        </p:tgtEl>
                                        <p:attrNameLst>
                                          <p:attrName>style.visibility</p:attrName>
                                        </p:attrNameLst>
                                      </p:cBhvr>
                                      <p:to>
                                        <p:strVal val="visible"/>
                                      </p:to>
                                    </p:set>
                                    <p:animEffect transition="in" filter="fade">
                                      <p:cBhvr>
                                        <p:cTn id="58" dur="500"/>
                                        <p:tgtEl>
                                          <p:spTgt spid="1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2"/>
                                        </p:tgtEl>
                                        <p:attrNameLst>
                                          <p:attrName>style.visibility</p:attrName>
                                        </p:attrNameLst>
                                      </p:cBhvr>
                                      <p:to>
                                        <p:strVal val="visible"/>
                                      </p:to>
                                    </p:set>
                                    <p:animEffect transition="in" filter="fade">
                                      <p:cBhvr>
                                        <p:cTn id="61" dur="500"/>
                                        <p:tgtEl>
                                          <p:spTgt spid="1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3"/>
                                        </p:tgtEl>
                                        <p:attrNameLst>
                                          <p:attrName>style.visibility</p:attrName>
                                        </p:attrNameLst>
                                      </p:cBhvr>
                                      <p:to>
                                        <p:strVal val="visible"/>
                                      </p:to>
                                    </p:set>
                                    <p:animEffect transition="in" filter="fade">
                                      <p:cBhvr>
                                        <p:cTn id="64" dur="500"/>
                                        <p:tgtEl>
                                          <p:spTgt spid="1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4"/>
                                        </p:tgtEl>
                                        <p:attrNameLst>
                                          <p:attrName>style.visibility</p:attrName>
                                        </p:attrNameLst>
                                      </p:cBhvr>
                                      <p:to>
                                        <p:strVal val="visible"/>
                                      </p:to>
                                    </p:set>
                                    <p:animEffect transition="in" filter="fade">
                                      <p:cBhvr>
                                        <p:cTn id="67" dur="500"/>
                                        <p:tgtEl>
                                          <p:spTgt spid="1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5"/>
                                        </p:tgtEl>
                                        <p:attrNameLst>
                                          <p:attrName>style.visibility</p:attrName>
                                        </p:attrNameLst>
                                      </p:cBhvr>
                                      <p:to>
                                        <p:strVal val="visible"/>
                                      </p:to>
                                    </p:set>
                                    <p:animEffect transition="in" filter="fade">
                                      <p:cBhvr>
                                        <p:cTn id="70" dur="500"/>
                                        <p:tgtEl>
                                          <p:spTgt spid="1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6"/>
                                        </p:tgtEl>
                                        <p:attrNameLst>
                                          <p:attrName>style.visibility</p:attrName>
                                        </p:attrNameLst>
                                      </p:cBhvr>
                                      <p:to>
                                        <p:strVal val="visible"/>
                                      </p:to>
                                    </p:set>
                                    <p:animEffect transition="in" filter="fade">
                                      <p:cBhvr>
                                        <p:cTn id="73" dur="500"/>
                                        <p:tgtEl>
                                          <p:spTgt spid="13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7"/>
                                        </p:tgtEl>
                                        <p:attrNameLst>
                                          <p:attrName>style.visibility</p:attrName>
                                        </p:attrNameLst>
                                      </p:cBhvr>
                                      <p:to>
                                        <p:strVal val="visible"/>
                                      </p:to>
                                    </p:set>
                                    <p:animEffect transition="in" filter="fade">
                                      <p:cBhvr>
                                        <p:cTn id="76" dur="500"/>
                                        <p:tgtEl>
                                          <p:spTgt spid="1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8"/>
                                        </p:tgtEl>
                                        <p:attrNameLst>
                                          <p:attrName>style.visibility</p:attrName>
                                        </p:attrNameLst>
                                      </p:cBhvr>
                                      <p:to>
                                        <p:strVal val="visible"/>
                                      </p:to>
                                    </p:set>
                                    <p:animEffect transition="in" filter="fade">
                                      <p:cBhvr>
                                        <p:cTn id="79" dur="500"/>
                                        <p:tgtEl>
                                          <p:spTgt spid="13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39"/>
                                        </p:tgtEl>
                                        <p:attrNameLst>
                                          <p:attrName>style.visibility</p:attrName>
                                        </p:attrNameLst>
                                      </p:cBhvr>
                                      <p:to>
                                        <p:strVal val="visible"/>
                                      </p:to>
                                    </p:set>
                                    <p:animEffect transition="in" filter="fade">
                                      <p:cBhvr>
                                        <p:cTn id="82" dur="500"/>
                                        <p:tgtEl>
                                          <p:spTgt spid="1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40"/>
                                        </p:tgtEl>
                                        <p:attrNameLst>
                                          <p:attrName>style.visibility</p:attrName>
                                        </p:attrNameLst>
                                      </p:cBhvr>
                                      <p:to>
                                        <p:strVal val="visible"/>
                                      </p:to>
                                    </p:set>
                                    <p:animEffect transition="in" filter="fade">
                                      <p:cBhvr>
                                        <p:cTn id="85" dur="500"/>
                                        <p:tgtEl>
                                          <p:spTgt spid="14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41"/>
                                        </p:tgtEl>
                                        <p:attrNameLst>
                                          <p:attrName>style.visibility</p:attrName>
                                        </p:attrNameLst>
                                      </p:cBhvr>
                                      <p:to>
                                        <p:strVal val="visible"/>
                                      </p:to>
                                    </p:set>
                                    <p:animEffect transition="in" filter="fade">
                                      <p:cBhvr>
                                        <p:cTn id="88" dur="500"/>
                                        <p:tgtEl>
                                          <p:spTgt spid="14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42"/>
                                        </p:tgtEl>
                                        <p:attrNameLst>
                                          <p:attrName>style.visibility</p:attrName>
                                        </p:attrNameLst>
                                      </p:cBhvr>
                                      <p:to>
                                        <p:strVal val="visible"/>
                                      </p:to>
                                    </p:set>
                                    <p:animEffect transition="in" filter="fade">
                                      <p:cBhvr>
                                        <p:cTn id="91" dur="500"/>
                                        <p:tgtEl>
                                          <p:spTgt spid="14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43"/>
                                        </p:tgtEl>
                                        <p:attrNameLst>
                                          <p:attrName>style.visibility</p:attrName>
                                        </p:attrNameLst>
                                      </p:cBhvr>
                                      <p:to>
                                        <p:strVal val="visible"/>
                                      </p:to>
                                    </p:set>
                                    <p:animEffect transition="in" filter="fade">
                                      <p:cBhvr>
                                        <p:cTn id="94" dur="500"/>
                                        <p:tgtEl>
                                          <p:spTgt spid="14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44"/>
                                        </p:tgtEl>
                                        <p:attrNameLst>
                                          <p:attrName>style.visibility</p:attrName>
                                        </p:attrNameLst>
                                      </p:cBhvr>
                                      <p:to>
                                        <p:strVal val="visible"/>
                                      </p:to>
                                    </p:set>
                                    <p:animEffect transition="in" filter="fade">
                                      <p:cBhvr>
                                        <p:cTn id="97" dur="500"/>
                                        <p:tgtEl>
                                          <p:spTgt spid="1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45"/>
                                        </p:tgtEl>
                                        <p:attrNameLst>
                                          <p:attrName>style.visibility</p:attrName>
                                        </p:attrNameLst>
                                      </p:cBhvr>
                                      <p:to>
                                        <p:strVal val="visible"/>
                                      </p:to>
                                    </p:set>
                                    <p:animEffect transition="in" filter="fade">
                                      <p:cBhvr>
                                        <p:cTn id="100" dur="500"/>
                                        <p:tgtEl>
                                          <p:spTgt spid="14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46"/>
                                        </p:tgtEl>
                                        <p:attrNameLst>
                                          <p:attrName>style.visibility</p:attrName>
                                        </p:attrNameLst>
                                      </p:cBhvr>
                                      <p:to>
                                        <p:strVal val="visible"/>
                                      </p:to>
                                    </p:set>
                                    <p:animEffect transition="in" filter="fade">
                                      <p:cBhvr>
                                        <p:cTn id="103" dur="500"/>
                                        <p:tgtEl>
                                          <p:spTgt spid="14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47"/>
                                        </p:tgtEl>
                                        <p:attrNameLst>
                                          <p:attrName>style.visibility</p:attrName>
                                        </p:attrNameLst>
                                      </p:cBhvr>
                                      <p:to>
                                        <p:strVal val="visible"/>
                                      </p:to>
                                    </p:set>
                                    <p:animEffect transition="in" filter="fade">
                                      <p:cBhvr>
                                        <p:cTn id="106" dur="500"/>
                                        <p:tgtEl>
                                          <p:spTgt spid="14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48"/>
                                        </p:tgtEl>
                                        <p:attrNameLst>
                                          <p:attrName>style.visibility</p:attrName>
                                        </p:attrNameLst>
                                      </p:cBhvr>
                                      <p:to>
                                        <p:strVal val="visible"/>
                                      </p:to>
                                    </p:set>
                                    <p:animEffect transition="in" filter="fade">
                                      <p:cBhvr>
                                        <p:cTn id="109" dur="500"/>
                                        <p:tgtEl>
                                          <p:spTgt spid="14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49"/>
                                        </p:tgtEl>
                                        <p:attrNameLst>
                                          <p:attrName>style.visibility</p:attrName>
                                        </p:attrNameLst>
                                      </p:cBhvr>
                                      <p:to>
                                        <p:strVal val="visible"/>
                                      </p:to>
                                    </p:set>
                                    <p:animEffect transition="in" filter="fade">
                                      <p:cBhvr>
                                        <p:cTn id="112" dur="500"/>
                                        <p:tgtEl>
                                          <p:spTgt spid="14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0"/>
                                        </p:tgtEl>
                                        <p:attrNameLst>
                                          <p:attrName>style.visibility</p:attrName>
                                        </p:attrNameLst>
                                      </p:cBhvr>
                                      <p:to>
                                        <p:strVal val="visible"/>
                                      </p:to>
                                    </p:set>
                                    <p:animEffect transition="in" filter="fade">
                                      <p:cBhvr>
                                        <p:cTn id="115" dur="500"/>
                                        <p:tgtEl>
                                          <p:spTgt spid="15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51"/>
                                        </p:tgtEl>
                                        <p:attrNameLst>
                                          <p:attrName>style.visibility</p:attrName>
                                        </p:attrNameLst>
                                      </p:cBhvr>
                                      <p:to>
                                        <p:strVal val="visible"/>
                                      </p:to>
                                    </p:set>
                                    <p:animEffect transition="in" filter="fade">
                                      <p:cBhvr>
                                        <p:cTn id="118" dur="500"/>
                                        <p:tgtEl>
                                          <p:spTgt spid="15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52"/>
                                        </p:tgtEl>
                                        <p:attrNameLst>
                                          <p:attrName>style.visibility</p:attrName>
                                        </p:attrNameLst>
                                      </p:cBhvr>
                                      <p:to>
                                        <p:strVal val="visible"/>
                                      </p:to>
                                    </p:set>
                                    <p:animEffect transition="in" filter="fade">
                                      <p:cBhvr>
                                        <p:cTn id="121" dur="500"/>
                                        <p:tgtEl>
                                          <p:spTgt spid="15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53"/>
                                        </p:tgtEl>
                                        <p:attrNameLst>
                                          <p:attrName>style.visibility</p:attrName>
                                        </p:attrNameLst>
                                      </p:cBhvr>
                                      <p:to>
                                        <p:strVal val="visible"/>
                                      </p:to>
                                    </p:set>
                                    <p:animEffect transition="in" filter="fade">
                                      <p:cBhvr>
                                        <p:cTn id="124" dur="500"/>
                                        <p:tgtEl>
                                          <p:spTgt spid="15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54"/>
                                        </p:tgtEl>
                                        <p:attrNameLst>
                                          <p:attrName>style.visibility</p:attrName>
                                        </p:attrNameLst>
                                      </p:cBhvr>
                                      <p:to>
                                        <p:strVal val="visible"/>
                                      </p:to>
                                    </p:set>
                                    <p:animEffect transition="in" filter="fade">
                                      <p:cBhvr>
                                        <p:cTn id="127" dur="500"/>
                                        <p:tgtEl>
                                          <p:spTgt spid="15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55"/>
                                        </p:tgtEl>
                                        <p:attrNameLst>
                                          <p:attrName>style.visibility</p:attrName>
                                        </p:attrNameLst>
                                      </p:cBhvr>
                                      <p:to>
                                        <p:strVal val="visible"/>
                                      </p:to>
                                    </p:set>
                                    <p:animEffect transition="in" filter="fade">
                                      <p:cBhvr>
                                        <p:cTn id="130" dur="500"/>
                                        <p:tgtEl>
                                          <p:spTgt spid="15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56"/>
                                        </p:tgtEl>
                                        <p:attrNameLst>
                                          <p:attrName>style.visibility</p:attrName>
                                        </p:attrNameLst>
                                      </p:cBhvr>
                                      <p:to>
                                        <p:strVal val="visible"/>
                                      </p:to>
                                    </p:set>
                                    <p:animEffect transition="in" filter="fade">
                                      <p:cBhvr>
                                        <p:cTn id="133" dur="500"/>
                                        <p:tgtEl>
                                          <p:spTgt spid="15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57"/>
                                        </p:tgtEl>
                                        <p:attrNameLst>
                                          <p:attrName>style.visibility</p:attrName>
                                        </p:attrNameLst>
                                      </p:cBhvr>
                                      <p:to>
                                        <p:strVal val="visible"/>
                                      </p:to>
                                    </p:set>
                                    <p:animEffect transition="in" filter="fade">
                                      <p:cBhvr>
                                        <p:cTn id="136" dur="500"/>
                                        <p:tgtEl>
                                          <p:spTgt spid="15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58"/>
                                        </p:tgtEl>
                                        <p:attrNameLst>
                                          <p:attrName>style.visibility</p:attrName>
                                        </p:attrNameLst>
                                      </p:cBhvr>
                                      <p:to>
                                        <p:strVal val="visible"/>
                                      </p:to>
                                    </p:set>
                                    <p:animEffect transition="in" filter="fade">
                                      <p:cBhvr>
                                        <p:cTn id="139" dur="500"/>
                                        <p:tgtEl>
                                          <p:spTgt spid="15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59"/>
                                        </p:tgtEl>
                                        <p:attrNameLst>
                                          <p:attrName>style.visibility</p:attrName>
                                        </p:attrNameLst>
                                      </p:cBhvr>
                                      <p:to>
                                        <p:strVal val="visible"/>
                                      </p:to>
                                    </p:set>
                                    <p:animEffect transition="in" filter="fade">
                                      <p:cBhvr>
                                        <p:cTn id="142" dur="500"/>
                                        <p:tgtEl>
                                          <p:spTgt spid="159"/>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60"/>
                                        </p:tgtEl>
                                        <p:attrNameLst>
                                          <p:attrName>style.visibility</p:attrName>
                                        </p:attrNameLst>
                                      </p:cBhvr>
                                      <p:to>
                                        <p:strVal val="visible"/>
                                      </p:to>
                                    </p:set>
                                    <p:animEffect transition="in" filter="fade">
                                      <p:cBhvr>
                                        <p:cTn id="145" dur="500"/>
                                        <p:tgtEl>
                                          <p:spTgt spid="160"/>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61"/>
                                        </p:tgtEl>
                                        <p:attrNameLst>
                                          <p:attrName>style.visibility</p:attrName>
                                        </p:attrNameLst>
                                      </p:cBhvr>
                                      <p:to>
                                        <p:strVal val="visible"/>
                                      </p:to>
                                    </p:set>
                                    <p:animEffect transition="in" filter="fade">
                                      <p:cBhvr>
                                        <p:cTn id="148" dur="500"/>
                                        <p:tgtEl>
                                          <p:spTgt spid="161"/>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62"/>
                                        </p:tgtEl>
                                        <p:attrNameLst>
                                          <p:attrName>style.visibility</p:attrName>
                                        </p:attrNameLst>
                                      </p:cBhvr>
                                      <p:to>
                                        <p:strVal val="visible"/>
                                      </p:to>
                                    </p:set>
                                    <p:animEffect transition="in" filter="fade">
                                      <p:cBhvr>
                                        <p:cTn id="151" dur="500"/>
                                        <p:tgtEl>
                                          <p:spTgt spid="16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63"/>
                                        </p:tgtEl>
                                        <p:attrNameLst>
                                          <p:attrName>style.visibility</p:attrName>
                                        </p:attrNameLst>
                                      </p:cBhvr>
                                      <p:to>
                                        <p:strVal val="visible"/>
                                      </p:to>
                                    </p:set>
                                    <p:animEffect transition="in" filter="fade">
                                      <p:cBhvr>
                                        <p:cTn id="154" dur="500"/>
                                        <p:tgtEl>
                                          <p:spTgt spid="163"/>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64"/>
                                        </p:tgtEl>
                                        <p:attrNameLst>
                                          <p:attrName>style.visibility</p:attrName>
                                        </p:attrNameLst>
                                      </p:cBhvr>
                                      <p:to>
                                        <p:strVal val="visible"/>
                                      </p:to>
                                    </p:set>
                                    <p:animEffect transition="in" filter="fade">
                                      <p:cBhvr>
                                        <p:cTn id="157" dur="500"/>
                                        <p:tgtEl>
                                          <p:spTgt spid="164"/>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65"/>
                                        </p:tgtEl>
                                        <p:attrNameLst>
                                          <p:attrName>style.visibility</p:attrName>
                                        </p:attrNameLst>
                                      </p:cBhvr>
                                      <p:to>
                                        <p:strVal val="visible"/>
                                      </p:to>
                                    </p:set>
                                    <p:animEffect transition="in" filter="fade">
                                      <p:cBhvr>
                                        <p:cTn id="160" dur="500"/>
                                        <p:tgtEl>
                                          <p:spTgt spid="165"/>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66"/>
                                        </p:tgtEl>
                                        <p:attrNameLst>
                                          <p:attrName>style.visibility</p:attrName>
                                        </p:attrNameLst>
                                      </p:cBhvr>
                                      <p:to>
                                        <p:strVal val="visible"/>
                                      </p:to>
                                    </p:set>
                                    <p:animEffect transition="in" filter="fade">
                                      <p:cBhvr>
                                        <p:cTn id="163" dur="500"/>
                                        <p:tgtEl>
                                          <p:spTgt spid="16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68"/>
                                        </p:tgtEl>
                                        <p:attrNameLst>
                                          <p:attrName>style.visibility</p:attrName>
                                        </p:attrNameLst>
                                      </p:cBhvr>
                                      <p:to>
                                        <p:strVal val="visible"/>
                                      </p:to>
                                    </p:set>
                                    <p:animEffect transition="in" filter="fade">
                                      <p:cBhvr>
                                        <p:cTn id="166" dur="500"/>
                                        <p:tgtEl>
                                          <p:spTgt spid="168"/>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69"/>
                                        </p:tgtEl>
                                        <p:attrNameLst>
                                          <p:attrName>style.visibility</p:attrName>
                                        </p:attrNameLst>
                                      </p:cBhvr>
                                      <p:to>
                                        <p:strVal val="visible"/>
                                      </p:to>
                                    </p:set>
                                    <p:animEffect transition="in" filter="fade">
                                      <p:cBhvr>
                                        <p:cTn id="169" dur="500"/>
                                        <p:tgtEl>
                                          <p:spTgt spid="169"/>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70"/>
                                        </p:tgtEl>
                                        <p:attrNameLst>
                                          <p:attrName>style.visibility</p:attrName>
                                        </p:attrNameLst>
                                      </p:cBhvr>
                                      <p:to>
                                        <p:strVal val="visible"/>
                                      </p:to>
                                    </p:set>
                                    <p:animEffect transition="in" filter="fade">
                                      <p:cBhvr>
                                        <p:cTn id="172" dur="500"/>
                                        <p:tgtEl>
                                          <p:spTgt spid="170"/>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71"/>
                                        </p:tgtEl>
                                        <p:attrNameLst>
                                          <p:attrName>style.visibility</p:attrName>
                                        </p:attrNameLst>
                                      </p:cBhvr>
                                      <p:to>
                                        <p:strVal val="visible"/>
                                      </p:to>
                                    </p:set>
                                    <p:animEffect transition="in" filter="fade">
                                      <p:cBhvr>
                                        <p:cTn id="175" dur="500"/>
                                        <p:tgtEl>
                                          <p:spTgt spid="171"/>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72"/>
                                        </p:tgtEl>
                                        <p:attrNameLst>
                                          <p:attrName>style.visibility</p:attrName>
                                        </p:attrNameLst>
                                      </p:cBhvr>
                                      <p:to>
                                        <p:strVal val="visible"/>
                                      </p:to>
                                    </p:set>
                                    <p:animEffect transition="in" filter="fade">
                                      <p:cBhvr>
                                        <p:cTn id="178" dur="500"/>
                                        <p:tgtEl>
                                          <p:spTgt spid="172"/>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73"/>
                                        </p:tgtEl>
                                        <p:attrNameLst>
                                          <p:attrName>style.visibility</p:attrName>
                                        </p:attrNameLst>
                                      </p:cBhvr>
                                      <p:to>
                                        <p:strVal val="visible"/>
                                      </p:to>
                                    </p:set>
                                    <p:animEffect transition="in" filter="fade">
                                      <p:cBhvr>
                                        <p:cTn id="181" dur="500"/>
                                        <p:tgtEl>
                                          <p:spTgt spid="173"/>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74"/>
                                        </p:tgtEl>
                                        <p:attrNameLst>
                                          <p:attrName>style.visibility</p:attrName>
                                        </p:attrNameLst>
                                      </p:cBhvr>
                                      <p:to>
                                        <p:strVal val="visible"/>
                                      </p:to>
                                    </p:set>
                                    <p:animEffect transition="in" filter="fade">
                                      <p:cBhvr>
                                        <p:cTn id="184" dur="500"/>
                                        <p:tgtEl>
                                          <p:spTgt spid="174"/>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75"/>
                                        </p:tgtEl>
                                        <p:attrNameLst>
                                          <p:attrName>style.visibility</p:attrName>
                                        </p:attrNameLst>
                                      </p:cBhvr>
                                      <p:to>
                                        <p:strVal val="visible"/>
                                      </p:to>
                                    </p:set>
                                    <p:animEffect transition="in" filter="fade">
                                      <p:cBhvr>
                                        <p:cTn id="187" dur="500"/>
                                        <p:tgtEl>
                                          <p:spTgt spid="175"/>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76"/>
                                        </p:tgtEl>
                                        <p:attrNameLst>
                                          <p:attrName>style.visibility</p:attrName>
                                        </p:attrNameLst>
                                      </p:cBhvr>
                                      <p:to>
                                        <p:strVal val="visible"/>
                                      </p:to>
                                    </p:set>
                                    <p:animEffect transition="in" filter="fade">
                                      <p:cBhvr>
                                        <p:cTn id="190" dur="500"/>
                                        <p:tgtEl>
                                          <p:spTgt spid="176"/>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77"/>
                                        </p:tgtEl>
                                        <p:attrNameLst>
                                          <p:attrName>style.visibility</p:attrName>
                                        </p:attrNameLst>
                                      </p:cBhvr>
                                      <p:to>
                                        <p:strVal val="visible"/>
                                      </p:to>
                                    </p:set>
                                    <p:animEffect transition="in" filter="fade">
                                      <p:cBhvr>
                                        <p:cTn id="193" dur="500"/>
                                        <p:tgtEl>
                                          <p:spTgt spid="177"/>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78"/>
                                        </p:tgtEl>
                                        <p:attrNameLst>
                                          <p:attrName>style.visibility</p:attrName>
                                        </p:attrNameLst>
                                      </p:cBhvr>
                                      <p:to>
                                        <p:strVal val="visible"/>
                                      </p:to>
                                    </p:set>
                                    <p:animEffect transition="in" filter="fade">
                                      <p:cBhvr>
                                        <p:cTn id="196" dur="500"/>
                                        <p:tgtEl>
                                          <p:spTgt spid="178"/>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79"/>
                                        </p:tgtEl>
                                        <p:attrNameLst>
                                          <p:attrName>style.visibility</p:attrName>
                                        </p:attrNameLst>
                                      </p:cBhvr>
                                      <p:to>
                                        <p:strVal val="visible"/>
                                      </p:to>
                                    </p:set>
                                    <p:animEffect transition="in" filter="fade">
                                      <p:cBhvr>
                                        <p:cTn id="199" dur="500"/>
                                        <p:tgtEl>
                                          <p:spTgt spid="17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80"/>
                                        </p:tgtEl>
                                        <p:attrNameLst>
                                          <p:attrName>style.visibility</p:attrName>
                                        </p:attrNameLst>
                                      </p:cBhvr>
                                      <p:to>
                                        <p:strVal val="visible"/>
                                      </p:to>
                                    </p:set>
                                    <p:animEffect transition="in" filter="fade">
                                      <p:cBhvr>
                                        <p:cTn id="202" dur="500"/>
                                        <p:tgtEl>
                                          <p:spTgt spid="180"/>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81"/>
                                        </p:tgtEl>
                                        <p:attrNameLst>
                                          <p:attrName>style.visibility</p:attrName>
                                        </p:attrNameLst>
                                      </p:cBhvr>
                                      <p:to>
                                        <p:strVal val="visible"/>
                                      </p:to>
                                    </p:set>
                                    <p:animEffect transition="in" filter="fade">
                                      <p:cBhvr>
                                        <p:cTn id="205" dur="500"/>
                                        <p:tgtEl>
                                          <p:spTgt spid="181"/>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82"/>
                                        </p:tgtEl>
                                        <p:attrNameLst>
                                          <p:attrName>style.visibility</p:attrName>
                                        </p:attrNameLst>
                                      </p:cBhvr>
                                      <p:to>
                                        <p:strVal val="visible"/>
                                      </p:to>
                                    </p:set>
                                    <p:animEffect transition="in" filter="fade">
                                      <p:cBhvr>
                                        <p:cTn id="208" dur="500"/>
                                        <p:tgtEl>
                                          <p:spTgt spid="182"/>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83"/>
                                        </p:tgtEl>
                                        <p:attrNameLst>
                                          <p:attrName>style.visibility</p:attrName>
                                        </p:attrNameLst>
                                      </p:cBhvr>
                                      <p:to>
                                        <p:strVal val="visible"/>
                                      </p:to>
                                    </p:set>
                                    <p:animEffect transition="in" filter="fade">
                                      <p:cBhvr>
                                        <p:cTn id="211" dur="500"/>
                                        <p:tgtEl>
                                          <p:spTgt spid="183"/>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84"/>
                                        </p:tgtEl>
                                        <p:attrNameLst>
                                          <p:attrName>style.visibility</p:attrName>
                                        </p:attrNameLst>
                                      </p:cBhvr>
                                      <p:to>
                                        <p:strVal val="visible"/>
                                      </p:to>
                                    </p:set>
                                    <p:animEffect transition="in" filter="fade">
                                      <p:cBhvr>
                                        <p:cTn id="214" dur="500"/>
                                        <p:tgtEl>
                                          <p:spTgt spid="184"/>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85"/>
                                        </p:tgtEl>
                                        <p:attrNameLst>
                                          <p:attrName>style.visibility</p:attrName>
                                        </p:attrNameLst>
                                      </p:cBhvr>
                                      <p:to>
                                        <p:strVal val="visible"/>
                                      </p:to>
                                    </p:set>
                                    <p:animEffect transition="in" filter="fade">
                                      <p:cBhvr>
                                        <p:cTn id="217" dur="500"/>
                                        <p:tgtEl>
                                          <p:spTgt spid="185"/>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86"/>
                                        </p:tgtEl>
                                        <p:attrNameLst>
                                          <p:attrName>style.visibility</p:attrName>
                                        </p:attrNameLst>
                                      </p:cBhvr>
                                      <p:to>
                                        <p:strVal val="visible"/>
                                      </p:to>
                                    </p:set>
                                    <p:animEffect transition="in" filter="fade">
                                      <p:cBhvr>
                                        <p:cTn id="220" dur="500"/>
                                        <p:tgtEl>
                                          <p:spTgt spid="186"/>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87"/>
                                        </p:tgtEl>
                                        <p:attrNameLst>
                                          <p:attrName>style.visibility</p:attrName>
                                        </p:attrNameLst>
                                      </p:cBhvr>
                                      <p:to>
                                        <p:strVal val="visible"/>
                                      </p:to>
                                    </p:set>
                                    <p:animEffect transition="in" filter="fade">
                                      <p:cBhvr>
                                        <p:cTn id="223" dur="500"/>
                                        <p:tgtEl>
                                          <p:spTgt spid="187"/>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88"/>
                                        </p:tgtEl>
                                        <p:attrNameLst>
                                          <p:attrName>style.visibility</p:attrName>
                                        </p:attrNameLst>
                                      </p:cBhvr>
                                      <p:to>
                                        <p:strVal val="visible"/>
                                      </p:to>
                                    </p:set>
                                    <p:animEffect transition="in" filter="fade">
                                      <p:cBhvr>
                                        <p:cTn id="226" dur="500"/>
                                        <p:tgtEl>
                                          <p:spTgt spid="188"/>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89"/>
                                        </p:tgtEl>
                                        <p:attrNameLst>
                                          <p:attrName>style.visibility</p:attrName>
                                        </p:attrNameLst>
                                      </p:cBhvr>
                                      <p:to>
                                        <p:strVal val="visible"/>
                                      </p:to>
                                    </p:set>
                                    <p:animEffect transition="in" filter="fade">
                                      <p:cBhvr>
                                        <p:cTn id="229" dur="500"/>
                                        <p:tgtEl>
                                          <p:spTgt spid="189"/>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90"/>
                                        </p:tgtEl>
                                        <p:attrNameLst>
                                          <p:attrName>style.visibility</p:attrName>
                                        </p:attrNameLst>
                                      </p:cBhvr>
                                      <p:to>
                                        <p:strVal val="visible"/>
                                      </p:to>
                                    </p:set>
                                    <p:animEffect transition="in" filter="fade">
                                      <p:cBhvr>
                                        <p:cTn id="232" dur="500"/>
                                        <p:tgtEl>
                                          <p:spTgt spid="190"/>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91"/>
                                        </p:tgtEl>
                                        <p:attrNameLst>
                                          <p:attrName>style.visibility</p:attrName>
                                        </p:attrNameLst>
                                      </p:cBhvr>
                                      <p:to>
                                        <p:strVal val="visible"/>
                                      </p:to>
                                    </p:set>
                                    <p:animEffect transition="in" filter="fade">
                                      <p:cBhvr>
                                        <p:cTn id="235" dur="500"/>
                                        <p:tgtEl>
                                          <p:spTgt spid="191"/>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92"/>
                                        </p:tgtEl>
                                        <p:attrNameLst>
                                          <p:attrName>style.visibility</p:attrName>
                                        </p:attrNameLst>
                                      </p:cBhvr>
                                      <p:to>
                                        <p:strVal val="visible"/>
                                      </p:to>
                                    </p:set>
                                    <p:animEffect transition="in" filter="fade">
                                      <p:cBhvr>
                                        <p:cTn id="238" dur="500"/>
                                        <p:tgtEl>
                                          <p:spTgt spid="192"/>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93"/>
                                        </p:tgtEl>
                                        <p:attrNameLst>
                                          <p:attrName>style.visibility</p:attrName>
                                        </p:attrNameLst>
                                      </p:cBhvr>
                                      <p:to>
                                        <p:strVal val="visible"/>
                                      </p:to>
                                    </p:set>
                                    <p:animEffect transition="in" filter="fade">
                                      <p:cBhvr>
                                        <p:cTn id="241" dur="500"/>
                                        <p:tgtEl>
                                          <p:spTgt spid="193"/>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94"/>
                                        </p:tgtEl>
                                        <p:attrNameLst>
                                          <p:attrName>style.visibility</p:attrName>
                                        </p:attrNameLst>
                                      </p:cBhvr>
                                      <p:to>
                                        <p:strVal val="visible"/>
                                      </p:to>
                                    </p:set>
                                    <p:animEffect transition="in" filter="fade">
                                      <p:cBhvr>
                                        <p:cTn id="244" dur="500"/>
                                        <p:tgtEl>
                                          <p:spTgt spid="194"/>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95"/>
                                        </p:tgtEl>
                                        <p:attrNameLst>
                                          <p:attrName>style.visibility</p:attrName>
                                        </p:attrNameLst>
                                      </p:cBhvr>
                                      <p:to>
                                        <p:strVal val="visible"/>
                                      </p:to>
                                    </p:set>
                                    <p:animEffect transition="in" filter="fade">
                                      <p:cBhvr>
                                        <p:cTn id="247" dur="500"/>
                                        <p:tgtEl>
                                          <p:spTgt spid="195"/>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96"/>
                                        </p:tgtEl>
                                        <p:attrNameLst>
                                          <p:attrName>style.visibility</p:attrName>
                                        </p:attrNameLst>
                                      </p:cBhvr>
                                      <p:to>
                                        <p:strVal val="visible"/>
                                      </p:to>
                                    </p:set>
                                    <p:animEffect transition="in" filter="fade">
                                      <p:cBhvr>
                                        <p:cTn id="250" dur="500"/>
                                        <p:tgtEl>
                                          <p:spTgt spid="196"/>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97"/>
                                        </p:tgtEl>
                                        <p:attrNameLst>
                                          <p:attrName>style.visibility</p:attrName>
                                        </p:attrNameLst>
                                      </p:cBhvr>
                                      <p:to>
                                        <p:strVal val="visible"/>
                                      </p:to>
                                    </p:set>
                                    <p:animEffect transition="in" filter="fade">
                                      <p:cBhvr>
                                        <p:cTn id="253" dur="500"/>
                                        <p:tgtEl>
                                          <p:spTgt spid="197"/>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98"/>
                                        </p:tgtEl>
                                        <p:attrNameLst>
                                          <p:attrName>style.visibility</p:attrName>
                                        </p:attrNameLst>
                                      </p:cBhvr>
                                      <p:to>
                                        <p:strVal val="visible"/>
                                      </p:to>
                                    </p:set>
                                    <p:animEffect transition="in" filter="fade">
                                      <p:cBhvr>
                                        <p:cTn id="256" dur="500"/>
                                        <p:tgtEl>
                                          <p:spTgt spid="198"/>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99"/>
                                        </p:tgtEl>
                                        <p:attrNameLst>
                                          <p:attrName>style.visibility</p:attrName>
                                        </p:attrNameLst>
                                      </p:cBhvr>
                                      <p:to>
                                        <p:strVal val="visible"/>
                                      </p:to>
                                    </p:set>
                                    <p:animEffect transition="in" filter="fade">
                                      <p:cBhvr>
                                        <p:cTn id="259" dur="500"/>
                                        <p:tgtEl>
                                          <p:spTgt spid="199"/>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200"/>
                                        </p:tgtEl>
                                        <p:attrNameLst>
                                          <p:attrName>style.visibility</p:attrName>
                                        </p:attrNameLst>
                                      </p:cBhvr>
                                      <p:to>
                                        <p:strVal val="visible"/>
                                      </p:to>
                                    </p:set>
                                    <p:animEffect transition="in" filter="fade">
                                      <p:cBhvr>
                                        <p:cTn id="262" dur="500"/>
                                        <p:tgtEl>
                                          <p:spTgt spid="200"/>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201"/>
                                        </p:tgtEl>
                                        <p:attrNameLst>
                                          <p:attrName>style.visibility</p:attrName>
                                        </p:attrNameLst>
                                      </p:cBhvr>
                                      <p:to>
                                        <p:strVal val="visible"/>
                                      </p:to>
                                    </p:set>
                                    <p:animEffect transition="in" filter="fade">
                                      <p:cBhvr>
                                        <p:cTn id="265" dur="500"/>
                                        <p:tgtEl>
                                          <p:spTgt spid="201"/>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202"/>
                                        </p:tgtEl>
                                        <p:attrNameLst>
                                          <p:attrName>style.visibility</p:attrName>
                                        </p:attrNameLst>
                                      </p:cBhvr>
                                      <p:to>
                                        <p:strVal val="visible"/>
                                      </p:to>
                                    </p:set>
                                    <p:animEffect transition="in" filter="fade">
                                      <p:cBhvr>
                                        <p:cTn id="268" dur="500"/>
                                        <p:tgtEl>
                                          <p:spTgt spid="202"/>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203"/>
                                        </p:tgtEl>
                                        <p:attrNameLst>
                                          <p:attrName>style.visibility</p:attrName>
                                        </p:attrNameLst>
                                      </p:cBhvr>
                                      <p:to>
                                        <p:strVal val="visible"/>
                                      </p:to>
                                    </p:set>
                                    <p:animEffect transition="in" filter="fade">
                                      <p:cBhvr>
                                        <p:cTn id="271" dur="500"/>
                                        <p:tgtEl>
                                          <p:spTgt spid="203"/>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204"/>
                                        </p:tgtEl>
                                        <p:attrNameLst>
                                          <p:attrName>style.visibility</p:attrName>
                                        </p:attrNameLst>
                                      </p:cBhvr>
                                      <p:to>
                                        <p:strVal val="visible"/>
                                      </p:to>
                                    </p:set>
                                    <p:animEffect transition="in" filter="fade">
                                      <p:cBhvr>
                                        <p:cTn id="274" dur="500"/>
                                        <p:tgtEl>
                                          <p:spTgt spid="204"/>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205"/>
                                        </p:tgtEl>
                                        <p:attrNameLst>
                                          <p:attrName>style.visibility</p:attrName>
                                        </p:attrNameLst>
                                      </p:cBhvr>
                                      <p:to>
                                        <p:strVal val="visible"/>
                                      </p:to>
                                    </p:set>
                                    <p:animEffect transition="in" filter="fade">
                                      <p:cBhvr>
                                        <p:cTn id="277" dur="500"/>
                                        <p:tgtEl>
                                          <p:spTgt spid="205"/>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206"/>
                                        </p:tgtEl>
                                        <p:attrNameLst>
                                          <p:attrName>style.visibility</p:attrName>
                                        </p:attrNameLst>
                                      </p:cBhvr>
                                      <p:to>
                                        <p:strVal val="visible"/>
                                      </p:to>
                                    </p:set>
                                    <p:animEffect transition="in" filter="fade">
                                      <p:cBhvr>
                                        <p:cTn id="280" dur="500"/>
                                        <p:tgtEl>
                                          <p:spTgt spid="206"/>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207"/>
                                        </p:tgtEl>
                                        <p:attrNameLst>
                                          <p:attrName>style.visibility</p:attrName>
                                        </p:attrNameLst>
                                      </p:cBhvr>
                                      <p:to>
                                        <p:strVal val="visible"/>
                                      </p:to>
                                    </p:set>
                                    <p:animEffect transition="in" filter="fade">
                                      <p:cBhvr>
                                        <p:cTn id="283" dur="500"/>
                                        <p:tgtEl>
                                          <p:spTgt spid="207"/>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208"/>
                                        </p:tgtEl>
                                        <p:attrNameLst>
                                          <p:attrName>style.visibility</p:attrName>
                                        </p:attrNameLst>
                                      </p:cBhvr>
                                      <p:to>
                                        <p:strVal val="visible"/>
                                      </p:to>
                                    </p:set>
                                    <p:animEffect transition="in" filter="fade">
                                      <p:cBhvr>
                                        <p:cTn id="286" dur="500"/>
                                        <p:tgtEl>
                                          <p:spTgt spid="208"/>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209"/>
                                        </p:tgtEl>
                                        <p:attrNameLst>
                                          <p:attrName>style.visibility</p:attrName>
                                        </p:attrNameLst>
                                      </p:cBhvr>
                                      <p:to>
                                        <p:strVal val="visible"/>
                                      </p:to>
                                    </p:set>
                                    <p:animEffect transition="in" filter="fade">
                                      <p:cBhvr>
                                        <p:cTn id="289" dur="500"/>
                                        <p:tgtEl>
                                          <p:spTgt spid="209"/>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210"/>
                                        </p:tgtEl>
                                        <p:attrNameLst>
                                          <p:attrName>style.visibility</p:attrName>
                                        </p:attrNameLst>
                                      </p:cBhvr>
                                      <p:to>
                                        <p:strVal val="visible"/>
                                      </p:to>
                                    </p:set>
                                    <p:animEffect transition="in" filter="fade">
                                      <p:cBhvr>
                                        <p:cTn id="292" dur="500"/>
                                        <p:tgtEl>
                                          <p:spTgt spid="210"/>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211"/>
                                        </p:tgtEl>
                                        <p:attrNameLst>
                                          <p:attrName>style.visibility</p:attrName>
                                        </p:attrNameLst>
                                      </p:cBhvr>
                                      <p:to>
                                        <p:strVal val="visible"/>
                                      </p:to>
                                    </p:set>
                                    <p:animEffect transition="in" filter="fade">
                                      <p:cBhvr>
                                        <p:cTn id="295" dur="500"/>
                                        <p:tgtEl>
                                          <p:spTgt spid="211"/>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212"/>
                                        </p:tgtEl>
                                        <p:attrNameLst>
                                          <p:attrName>style.visibility</p:attrName>
                                        </p:attrNameLst>
                                      </p:cBhvr>
                                      <p:to>
                                        <p:strVal val="visible"/>
                                      </p:to>
                                    </p:set>
                                    <p:animEffect transition="in" filter="fade">
                                      <p:cBhvr>
                                        <p:cTn id="298" dur="500"/>
                                        <p:tgtEl>
                                          <p:spTgt spid="212"/>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213"/>
                                        </p:tgtEl>
                                        <p:attrNameLst>
                                          <p:attrName>style.visibility</p:attrName>
                                        </p:attrNameLst>
                                      </p:cBhvr>
                                      <p:to>
                                        <p:strVal val="visible"/>
                                      </p:to>
                                    </p:set>
                                    <p:animEffect transition="in" filter="fade">
                                      <p:cBhvr>
                                        <p:cTn id="301" dur="500"/>
                                        <p:tgtEl>
                                          <p:spTgt spid="213"/>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214"/>
                                        </p:tgtEl>
                                        <p:attrNameLst>
                                          <p:attrName>style.visibility</p:attrName>
                                        </p:attrNameLst>
                                      </p:cBhvr>
                                      <p:to>
                                        <p:strVal val="visible"/>
                                      </p:to>
                                    </p:set>
                                    <p:animEffect transition="in" filter="fade">
                                      <p:cBhvr>
                                        <p:cTn id="304" dur="500"/>
                                        <p:tgtEl>
                                          <p:spTgt spid="214"/>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215"/>
                                        </p:tgtEl>
                                        <p:attrNameLst>
                                          <p:attrName>style.visibility</p:attrName>
                                        </p:attrNameLst>
                                      </p:cBhvr>
                                      <p:to>
                                        <p:strVal val="visible"/>
                                      </p:to>
                                    </p:set>
                                    <p:animEffect transition="in" filter="fade">
                                      <p:cBhvr>
                                        <p:cTn id="307" dur="500"/>
                                        <p:tgtEl>
                                          <p:spTgt spid="215"/>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216"/>
                                        </p:tgtEl>
                                        <p:attrNameLst>
                                          <p:attrName>style.visibility</p:attrName>
                                        </p:attrNameLst>
                                      </p:cBhvr>
                                      <p:to>
                                        <p:strVal val="visible"/>
                                      </p:to>
                                    </p:set>
                                    <p:animEffect transition="in" filter="fade">
                                      <p:cBhvr>
                                        <p:cTn id="310" dur="500"/>
                                        <p:tgtEl>
                                          <p:spTgt spid="216"/>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217"/>
                                        </p:tgtEl>
                                        <p:attrNameLst>
                                          <p:attrName>style.visibility</p:attrName>
                                        </p:attrNameLst>
                                      </p:cBhvr>
                                      <p:to>
                                        <p:strVal val="visible"/>
                                      </p:to>
                                    </p:set>
                                    <p:animEffect transition="in" filter="fade">
                                      <p:cBhvr>
                                        <p:cTn id="313" dur="500"/>
                                        <p:tgtEl>
                                          <p:spTgt spid="217"/>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218"/>
                                        </p:tgtEl>
                                        <p:attrNameLst>
                                          <p:attrName>style.visibility</p:attrName>
                                        </p:attrNameLst>
                                      </p:cBhvr>
                                      <p:to>
                                        <p:strVal val="visible"/>
                                      </p:to>
                                    </p:set>
                                    <p:animEffect transition="in" filter="fade">
                                      <p:cBhvr>
                                        <p:cTn id="316" dur="500"/>
                                        <p:tgtEl>
                                          <p:spTgt spid="218"/>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219"/>
                                        </p:tgtEl>
                                        <p:attrNameLst>
                                          <p:attrName>style.visibility</p:attrName>
                                        </p:attrNameLst>
                                      </p:cBhvr>
                                      <p:to>
                                        <p:strVal val="visible"/>
                                      </p:to>
                                    </p:set>
                                    <p:animEffect transition="in" filter="fade">
                                      <p:cBhvr>
                                        <p:cTn id="319" dur="500"/>
                                        <p:tgtEl>
                                          <p:spTgt spid="219"/>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220"/>
                                        </p:tgtEl>
                                        <p:attrNameLst>
                                          <p:attrName>style.visibility</p:attrName>
                                        </p:attrNameLst>
                                      </p:cBhvr>
                                      <p:to>
                                        <p:strVal val="visible"/>
                                      </p:to>
                                    </p:set>
                                    <p:animEffect transition="in" filter="fade">
                                      <p:cBhvr>
                                        <p:cTn id="322" dur="500"/>
                                        <p:tgtEl>
                                          <p:spTgt spid="220"/>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221"/>
                                        </p:tgtEl>
                                        <p:attrNameLst>
                                          <p:attrName>style.visibility</p:attrName>
                                        </p:attrNameLst>
                                      </p:cBhvr>
                                      <p:to>
                                        <p:strVal val="visible"/>
                                      </p:to>
                                    </p:set>
                                    <p:animEffect transition="in" filter="fade">
                                      <p:cBhvr>
                                        <p:cTn id="325" dur="500"/>
                                        <p:tgtEl>
                                          <p:spTgt spid="221"/>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222"/>
                                        </p:tgtEl>
                                        <p:attrNameLst>
                                          <p:attrName>style.visibility</p:attrName>
                                        </p:attrNameLst>
                                      </p:cBhvr>
                                      <p:to>
                                        <p:strVal val="visible"/>
                                      </p:to>
                                    </p:set>
                                    <p:animEffect transition="in" filter="fade">
                                      <p:cBhvr>
                                        <p:cTn id="328" dur="500"/>
                                        <p:tgtEl>
                                          <p:spTgt spid="222"/>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223"/>
                                        </p:tgtEl>
                                        <p:attrNameLst>
                                          <p:attrName>style.visibility</p:attrName>
                                        </p:attrNameLst>
                                      </p:cBhvr>
                                      <p:to>
                                        <p:strVal val="visible"/>
                                      </p:to>
                                    </p:set>
                                    <p:animEffect transition="in" filter="fade">
                                      <p:cBhvr>
                                        <p:cTn id="331" dur="500"/>
                                        <p:tgtEl>
                                          <p:spTgt spid="223"/>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224"/>
                                        </p:tgtEl>
                                        <p:attrNameLst>
                                          <p:attrName>style.visibility</p:attrName>
                                        </p:attrNameLst>
                                      </p:cBhvr>
                                      <p:to>
                                        <p:strVal val="visible"/>
                                      </p:to>
                                    </p:set>
                                    <p:animEffect transition="in" filter="fade">
                                      <p:cBhvr>
                                        <p:cTn id="334" dur="500"/>
                                        <p:tgtEl>
                                          <p:spTgt spid="224"/>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225"/>
                                        </p:tgtEl>
                                        <p:attrNameLst>
                                          <p:attrName>style.visibility</p:attrName>
                                        </p:attrNameLst>
                                      </p:cBhvr>
                                      <p:to>
                                        <p:strVal val="visible"/>
                                      </p:to>
                                    </p:set>
                                    <p:animEffect transition="in" filter="fade">
                                      <p:cBhvr>
                                        <p:cTn id="337" dur="500"/>
                                        <p:tgtEl>
                                          <p:spTgt spid="225"/>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226"/>
                                        </p:tgtEl>
                                        <p:attrNameLst>
                                          <p:attrName>style.visibility</p:attrName>
                                        </p:attrNameLst>
                                      </p:cBhvr>
                                      <p:to>
                                        <p:strVal val="visible"/>
                                      </p:to>
                                    </p:set>
                                    <p:animEffect transition="in" filter="fade">
                                      <p:cBhvr>
                                        <p:cTn id="340" dur="500"/>
                                        <p:tgtEl>
                                          <p:spTgt spid="226"/>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227"/>
                                        </p:tgtEl>
                                        <p:attrNameLst>
                                          <p:attrName>style.visibility</p:attrName>
                                        </p:attrNameLst>
                                      </p:cBhvr>
                                      <p:to>
                                        <p:strVal val="visible"/>
                                      </p:to>
                                    </p:set>
                                    <p:animEffect transition="in" filter="fade">
                                      <p:cBhvr>
                                        <p:cTn id="343" dur="500"/>
                                        <p:tgtEl>
                                          <p:spTgt spid="227"/>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228"/>
                                        </p:tgtEl>
                                        <p:attrNameLst>
                                          <p:attrName>style.visibility</p:attrName>
                                        </p:attrNameLst>
                                      </p:cBhvr>
                                      <p:to>
                                        <p:strVal val="visible"/>
                                      </p:to>
                                    </p:set>
                                    <p:animEffect transition="in" filter="fade">
                                      <p:cBhvr>
                                        <p:cTn id="346" dur="500"/>
                                        <p:tgtEl>
                                          <p:spTgt spid="228"/>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229"/>
                                        </p:tgtEl>
                                        <p:attrNameLst>
                                          <p:attrName>style.visibility</p:attrName>
                                        </p:attrNameLst>
                                      </p:cBhvr>
                                      <p:to>
                                        <p:strVal val="visible"/>
                                      </p:to>
                                    </p:set>
                                    <p:animEffect transition="in" filter="fade">
                                      <p:cBhvr>
                                        <p:cTn id="349" dur="500"/>
                                        <p:tgtEl>
                                          <p:spTgt spid="229"/>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230"/>
                                        </p:tgtEl>
                                        <p:attrNameLst>
                                          <p:attrName>style.visibility</p:attrName>
                                        </p:attrNameLst>
                                      </p:cBhvr>
                                      <p:to>
                                        <p:strVal val="visible"/>
                                      </p:to>
                                    </p:set>
                                    <p:animEffect transition="in" filter="fade">
                                      <p:cBhvr>
                                        <p:cTn id="352" dur="500"/>
                                        <p:tgtEl>
                                          <p:spTgt spid="230"/>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231"/>
                                        </p:tgtEl>
                                        <p:attrNameLst>
                                          <p:attrName>style.visibility</p:attrName>
                                        </p:attrNameLst>
                                      </p:cBhvr>
                                      <p:to>
                                        <p:strVal val="visible"/>
                                      </p:to>
                                    </p:set>
                                    <p:animEffect transition="in" filter="fade">
                                      <p:cBhvr>
                                        <p:cTn id="355" dur="500"/>
                                        <p:tgtEl>
                                          <p:spTgt spid="231"/>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232"/>
                                        </p:tgtEl>
                                        <p:attrNameLst>
                                          <p:attrName>style.visibility</p:attrName>
                                        </p:attrNameLst>
                                      </p:cBhvr>
                                      <p:to>
                                        <p:strVal val="visible"/>
                                      </p:to>
                                    </p:set>
                                    <p:animEffect transition="in" filter="fade">
                                      <p:cBhvr>
                                        <p:cTn id="358" dur="500"/>
                                        <p:tgtEl>
                                          <p:spTgt spid="232"/>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233"/>
                                        </p:tgtEl>
                                        <p:attrNameLst>
                                          <p:attrName>style.visibility</p:attrName>
                                        </p:attrNameLst>
                                      </p:cBhvr>
                                      <p:to>
                                        <p:strVal val="visible"/>
                                      </p:to>
                                    </p:set>
                                    <p:animEffect transition="in" filter="fade">
                                      <p:cBhvr>
                                        <p:cTn id="361" dur="500"/>
                                        <p:tgtEl>
                                          <p:spTgt spid="233"/>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234"/>
                                        </p:tgtEl>
                                        <p:attrNameLst>
                                          <p:attrName>style.visibility</p:attrName>
                                        </p:attrNameLst>
                                      </p:cBhvr>
                                      <p:to>
                                        <p:strVal val="visible"/>
                                      </p:to>
                                    </p:set>
                                    <p:animEffect transition="in" filter="fade">
                                      <p:cBhvr>
                                        <p:cTn id="364" dur="500"/>
                                        <p:tgtEl>
                                          <p:spTgt spid="234"/>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35"/>
                                        </p:tgtEl>
                                        <p:attrNameLst>
                                          <p:attrName>style.visibility</p:attrName>
                                        </p:attrNameLst>
                                      </p:cBhvr>
                                      <p:to>
                                        <p:strVal val="visible"/>
                                      </p:to>
                                    </p:set>
                                    <p:animEffect transition="in" filter="fade">
                                      <p:cBhvr>
                                        <p:cTn id="367" dur="500"/>
                                        <p:tgtEl>
                                          <p:spTgt spid="235"/>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236"/>
                                        </p:tgtEl>
                                        <p:attrNameLst>
                                          <p:attrName>style.visibility</p:attrName>
                                        </p:attrNameLst>
                                      </p:cBhvr>
                                      <p:to>
                                        <p:strVal val="visible"/>
                                      </p:to>
                                    </p:set>
                                    <p:animEffect transition="in" filter="fade">
                                      <p:cBhvr>
                                        <p:cTn id="370" dur="500"/>
                                        <p:tgtEl>
                                          <p:spTgt spid="236"/>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237"/>
                                        </p:tgtEl>
                                        <p:attrNameLst>
                                          <p:attrName>style.visibility</p:attrName>
                                        </p:attrNameLst>
                                      </p:cBhvr>
                                      <p:to>
                                        <p:strVal val="visible"/>
                                      </p:to>
                                    </p:set>
                                    <p:animEffect transition="in" filter="fade">
                                      <p:cBhvr>
                                        <p:cTn id="373" dur="500"/>
                                        <p:tgtEl>
                                          <p:spTgt spid="237"/>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238"/>
                                        </p:tgtEl>
                                        <p:attrNameLst>
                                          <p:attrName>style.visibility</p:attrName>
                                        </p:attrNameLst>
                                      </p:cBhvr>
                                      <p:to>
                                        <p:strVal val="visible"/>
                                      </p:to>
                                    </p:set>
                                    <p:animEffect transition="in" filter="fade">
                                      <p:cBhvr>
                                        <p:cTn id="376" dur="500"/>
                                        <p:tgtEl>
                                          <p:spTgt spid="238"/>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239"/>
                                        </p:tgtEl>
                                        <p:attrNameLst>
                                          <p:attrName>style.visibility</p:attrName>
                                        </p:attrNameLst>
                                      </p:cBhvr>
                                      <p:to>
                                        <p:strVal val="visible"/>
                                      </p:to>
                                    </p:set>
                                    <p:animEffect transition="in" filter="fade">
                                      <p:cBhvr>
                                        <p:cTn id="379" dur="500"/>
                                        <p:tgtEl>
                                          <p:spTgt spid="239"/>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240"/>
                                        </p:tgtEl>
                                        <p:attrNameLst>
                                          <p:attrName>style.visibility</p:attrName>
                                        </p:attrNameLst>
                                      </p:cBhvr>
                                      <p:to>
                                        <p:strVal val="visible"/>
                                      </p:to>
                                    </p:set>
                                    <p:animEffect transition="in" filter="fade">
                                      <p:cBhvr>
                                        <p:cTn id="382" dur="500"/>
                                        <p:tgtEl>
                                          <p:spTgt spid="240"/>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241"/>
                                        </p:tgtEl>
                                        <p:attrNameLst>
                                          <p:attrName>style.visibility</p:attrName>
                                        </p:attrNameLst>
                                      </p:cBhvr>
                                      <p:to>
                                        <p:strVal val="visible"/>
                                      </p:to>
                                    </p:set>
                                    <p:animEffect transition="in" filter="fade">
                                      <p:cBhvr>
                                        <p:cTn id="385" dur="500"/>
                                        <p:tgtEl>
                                          <p:spTgt spid="241"/>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242"/>
                                        </p:tgtEl>
                                        <p:attrNameLst>
                                          <p:attrName>style.visibility</p:attrName>
                                        </p:attrNameLst>
                                      </p:cBhvr>
                                      <p:to>
                                        <p:strVal val="visible"/>
                                      </p:to>
                                    </p:set>
                                    <p:animEffect transition="in" filter="fade">
                                      <p:cBhvr>
                                        <p:cTn id="388" dur="500"/>
                                        <p:tgtEl>
                                          <p:spTgt spid="242"/>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243"/>
                                        </p:tgtEl>
                                        <p:attrNameLst>
                                          <p:attrName>style.visibility</p:attrName>
                                        </p:attrNameLst>
                                      </p:cBhvr>
                                      <p:to>
                                        <p:strVal val="visible"/>
                                      </p:to>
                                    </p:set>
                                    <p:animEffect transition="in" filter="fade">
                                      <p:cBhvr>
                                        <p:cTn id="391" dur="500"/>
                                        <p:tgtEl>
                                          <p:spTgt spid="243"/>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244"/>
                                        </p:tgtEl>
                                        <p:attrNameLst>
                                          <p:attrName>style.visibility</p:attrName>
                                        </p:attrNameLst>
                                      </p:cBhvr>
                                      <p:to>
                                        <p:strVal val="visible"/>
                                      </p:to>
                                    </p:set>
                                    <p:animEffect transition="in" filter="fade">
                                      <p:cBhvr>
                                        <p:cTn id="394" dur="500"/>
                                        <p:tgtEl>
                                          <p:spTgt spid="244"/>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245"/>
                                        </p:tgtEl>
                                        <p:attrNameLst>
                                          <p:attrName>style.visibility</p:attrName>
                                        </p:attrNameLst>
                                      </p:cBhvr>
                                      <p:to>
                                        <p:strVal val="visible"/>
                                      </p:to>
                                    </p:set>
                                    <p:animEffect transition="in" filter="fade">
                                      <p:cBhvr>
                                        <p:cTn id="397" dur="500"/>
                                        <p:tgtEl>
                                          <p:spTgt spid="245"/>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67"/>
                                        </p:tgtEl>
                                        <p:attrNameLst>
                                          <p:attrName>style.visibility</p:attrName>
                                        </p:attrNameLst>
                                      </p:cBhvr>
                                      <p:to>
                                        <p:strVal val="visible"/>
                                      </p:to>
                                    </p:set>
                                    <p:animEffect transition="in" filter="fade">
                                      <p:cBhvr>
                                        <p:cTn id="400" dur="500"/>
                                        <p:tgtEl>
                                          <p:spTgt spid="167"/>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247"/>
                                        </p:tgtEl>
                                        <p:attrNameLst>
                                          <p:attrName>style.visibility</p:attrName>
                                        </p:attrNameLst>
                                      </p:cBhvr>
                                      <p:to>
                                        <p:strVal val="visible"/>
                                      </p:to>
                                    </p:set>
                                    <p:animEffect transition="in" filter="fade">
                                      <p:cBhvr>
                                        <p:cTn id="403" dur="500"/>
                                        <p:tgtEl>
                                          <p:spTgt spid="247"/>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246"/>
                                        </p:tgtEl>
                                        <p:attrNameLst>
                                          <p:attrName>style.visibility</p:attrName>
                                        </p:attrNameLst>
                                      </p:cBhvr>
                                      <p:to>
                                        <p:strVal val="visible"/>
                                      </p:to>
                                    </p:set>
                                    <p:animEffect transition="in" filter="fade">
                                      <p:cBhvr>
                                        <p:cTn id="406" dur="500"/>
                                        <p:tgtEl>
                                          <p:spTgt spid="246"/>
                                        </p:tgtEl>
                                      </p:cBhvr>
                                    </p:animEffect>
                                  </p:childTnLst>
                                </p:cTn>
                              </p:par>
                              <p:par>
                                <p:cTn id="407" presetID="10" presetClass="entr" presetSubtype="0" fill="hold" nodeType="withEffect">
                                  <p:stCondLst>
                                    <p:cond delay="0"/>
                                  </p:stCondLst>
                                  <p:childTnLst>
                                    <p:set>
                                      <p:cBhvr>
                                        <p:cTn id="408" dur="1" fill="hold">
                                          <p:stCondLst>
                                            <p:cond delay="0"/>
                                          </p:stCondLst>
                                        </p:cTn>
                                        <p:tgtEl>
                                          <p:spTgt spid="248"/>
                                        </p:tgtEl>
                                        <p:attrNameLst>
                                          <p:attrName>style.visibility</p:attrName>
                                        </p:attrNameLst>
                                      </p:cBhvr>
                                      <p:to>
                                        <p:strVal val="visible"/>
                                      </p:to>
                                    </p:set>
                                    <p:animEffect transition="in" filter="fade">
                                      <p:cBhvr>
                                        <p:cTn id="409" dur="500"/>
                                        <p:tgtEl>
                                          <p:spTgt spid="248"/>
                                        </p:tgtEl>
                                      </p:cBhvr>
                                    </p:animEffect>
                                  </p:childTnLst>
                                </p:cTn>
                              </p:par>
                              <p:par>
                                <p:cTn id="410" presetID="10" presetClass="entr" presetSubtype="0" fill="hold" nodeType="withEffect">
                                  <p:stCondLst>
                                    <p:cond delay="0"/>
                                  </p:stCondLst>
                                  <p:childTnLst>
                                    <p:set>
                                      <p:cBhvr>
                                        <p:cTn id="411" dur="1" fill="hold">
                                          <p:stCondLst>
                                            <p:cond delay="0"/>
                                          </p:stCondLst>
                                        </p:cTn>
                                        <p:tgtEl>
                                          <p:spTgt spid="251"/>
                                        </p:tgtEl>
                                        <p:attrNameLst>
                                          <p:attrName>style.visibility</p:attrName>
                                        </p:attrNameLst>
                                      </p:cBhvr>
                                      <p:to>
                                        <p:strVal val="visible"/>
                                      </p:to>
                                    </p:set>
                                    <p:animEffect transition="in" filter="fade">
                                      <p:cBhvr>
                                        <p:cTn id="412" dur="500"/>
                                        <p:tgtEl>
                                          <p:spTgt spid="251"/>
                                        </p:tgtEl>
                                      </p:cBhvr>
                                    </p:animEffect>
                                  </p:childTnLst>
                                </p:cTn>
                              </p:par>
                              <p:par>
                                <p:cTn id="413" presetID="10" presetClass="entr" presetSubtype="0" fill="hold" nodeType="withEffect">
                                  <p:stCondLst>
                                    <p:cond delay="0"/>
                                  </p:stCondLst>
                                  <p:childTnLst>
                                    <p:set>
                                      <p:cBhvr>
                                        <p:cTn id="414" dur="1" fill="hold">
                                          <p:stCondLst>
                                            <p:cond delay="0"/>
                                          </p:stCondLst>
                                        </p:cTn>
                                        <p:tgtEl>
                                          <p:spTgt spid="257"/>
                                        </p:tgtEl>
                                        <p:attrNameLst>
                                          <p:attrName>style.visibility</p:attrName>
                                        </p:attrNameLst>
                                      </p:cBhvr>
                                      <p:to>
                                        <p:strVal val="visible"/>
                                      </p:to>
                                    </p:set>
                                    <p:animEffect transition="in" filter="fade">
                                      <p:cBhvr>
                                        <p:cTn id="415" dur="500"/>
                                        <p:tgtEl>
                                          <p:spTgt spid="257"/>
                                        </p:tgtEl>
                                      </p:cBhvr>
                                    </p:animEffect>
                                  </p:childTnLst>
                                </p:cTn>
                              </p:par>
                              <p:par>
                                <p:cTn id="416" presetID="10" presetClass="entr" presetSubtype="0" fill="hold" nodeType="withEffect">
                                  <p:stCondLst>
                                    <p:cond delay="0"/>
                                  </p:stCondLst>
                                  <p:childTnLst>
                                    <p:set>
                                      <p:cBhvr>
                                        <p:cTn id="417" dur="1" fill="hold">
                                          <p:stCondLst>
                                            <p:cond delay="0"/>
                                          </p:stCondLst>
                                        </p:cTn>
                                        <p:tgtEl>
                                          <p:spTgt spid="260"/>
                                        </p:tgtEl>
                                        <p:attrNameLst>
                                          <p:attrName>style.visibility</p:attrName>
                                        </p:attrNameLst>
                                      </p:cBhvr>
                                      <p:to>
                                        <p:strVal val="visible"/>
                                      </p:to>
                                    </p:set>
                                    <p:animEffect transition="in" filter="fade">
                                      <p:cBhvr>
                                        <p:cTn id="418" dur="500"/>
                                        <p:tgtEl>
                                          <p:spTgt spid="260"/>
                                        </p:tgtEl>
                                      </p:cBhvr>
                                    </p:animEffect>
                                  </p:childTnLst>
                                </p:cTn>
                              </p:par>
                              <p:par>
                                <p:cTn id="419" presetID="10" presetClass="entr" presetSubtype="0" fill="hold" nodeType="withEffect">
                                  <p:stCondLst>
                                    <p:cond delay="0"/>
                                  </p:stCondLst>
                                  <p:childTnLst>
                                    <p:set>
                                      <p:cBhvr>
                                        <p:cTn id="420" dur="1" fill="hold">
                                          <p:stCondLst>
                                            <p:cond delay="0"/>
                                          </p:stCondLst>
                                        </p:cTn>
                                        <p:tgtEl>
                                          <p:spTgt spid="266"/>
                                        </p:tgtEl>
                                        <p:attrNameLst>
                                          <p:attrName>style.visibility</p:attrName>
                                        </p:attrNameLst>
                                      </p:cBhvr>
                                      <p:to>
                                        <p:strVal val="visible"/>
                                      </p:to>
                                    </p:set>
                                    <p:animEffect transition="in" filter="fade">
                                      <p:cBhvr>
                                        <p:cTn id="421" dur="500"/>
                                        <p:tgtEl>
                                          <p:spTgt spid="266"/>
                                        </p:tgtEl>
                                      </p:cBhvr>
                                    </p:animEffect>
                                  </p:childTnLst>
                                </p:cTn>
                              </p:par>
                              <p:par>
                                <p:cTn id="422" presetID="10" presetClass="entr" presetSubtype="0" fill="hold" nodeType="withEffect">
                                  <p:stCondLst>
                                    <p:cond delay="0"/>
                                  </p:stCondLst>
                                  <p:childTnLst>
                                    <p:set>
                                      <p:cBhvr>
                                        <p:cTn id="423" dur="1" fill="hold">
                                          <p:stCondLst>
                                            <p:cond delay="0"/>
                                          </p:stCondLst>
                                        </p:cTn>
                                        <p:tgtEl>
                                          <p:spTgt spid="274"/>
                                        </p:tgtEl>
                                        <p:attrNameLst>
                                          <p:attrName>style.visibility</p:attrName>
                                        </p:attrNameLst>
                                      </p:cBhvr>
                                      <p:to>
                                        <p:strVal val="visible"/>
                                      </p:to>
                                    </p:set>
                                    <p:animEffect transition="in" filter="fade">
                                      <p:cBhvr>
                                        <p:cTn id="424" dur="500"/>
                                        <p:tgtEl>
                                          <p:spTgt spid="274"/>
                                        </p:tgtEl>
                                      </p:cBhvr>
                                    </p:animEffect>
                                  </p:childTnLst>
                                </p:cTn>
                              </p:par>
                              <p:par>
                                <p:cTn id="425" presetID="10" presetClass="entr" presetSubtype="0" fill="hold" nodeType="withEffect">
                                  <p:stCondLst>
                                    <p:cond delay="0"/>
                                  </p:stCondLst>
                                  <p:childTnLst>
                                    <p:set>
                                      <p:cBhvr>
                                        <p:cTn id="426" dur="1" fill="hold">
                                          <p:stCondLst>
                                            <p:cond delay="0"/>
                                          </p:stCondLst>
                                        </p:cTn>
                                        <p:tgtEl>
                                          <p:spTgt spid="283"/>
                                        </p:tgtEl>
                                        <p:attrNameLst>
                                          <p:attrName>style.visibility</p:attrName>
                                        </p:attrNameLst>
                                      </p:cBhvr>
                                      <p:to>
                                        <p:strVal val="visible"/>
                                      </p:to>
                                    </p:set>
                                    <p:animEffect transition="in" filter="fade">
                                      <p:cBhvr>
                                        <p:cTn id="427" dur="500"/>
                                        <p:tgtEl>
                                          <p:spTgt spid="283"/>
                                        </p:tgtEl>
                                      </p:cBhvr>
                                    </p:animEffect>
                                  </p:childTnLst>
                                </p:cTn>
                              </p:par>
                              <p:par>
                                <p:cTn id="428" presetID="10" presetClass="entr" presetSubtype="0" fill="hold" nodeType="withEffect">
                                  <p:stCondLst>
                                    <p:cond delay="0"/>
                                  </p:stCondLst>
                                  <p:childTnLst>
                                    <p:set>
                                      <p:cBhvr>
                                        <p:cTn id="429" dur="1" fill="hold">
                                          <p:stCondLst>
                                            <p:cond delay="0"/>
                                          </p:stCondLst>
                                        </p:cTn>
                                        <p:tgtEl>
                                          <p:spTgt spid="288"/>
                                        </p:tgtEl>
                                        <p:attrNameLst>
                                          <p:attrName>style.visibility</p:attrName>
                                        </p:attrNameLst>
                                      </p:cBhvr>
                                      <p:to>
                                        <p:strVal val="visible"/>
                                      </p:to>
                                    </p:set>
                                    <p:animEffect transition="in" filter="fade">
                                      <p:cBhvr>
                                        <p:cTn id="430" dur="500"/>
                                        <p:tgtEl>
                                          <p:spTgt spid="288"/>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293"/>
                                        </p:tgtEl>
                                        <p:attrNameLst>
                                          <p:attrName>style.visibility</p:attrName>
                                        </p:attrNameLst>
                                      </p:cBhvr>
                                      <p:to>
                                        <p:strVal val="visible"/>
                                      </p:to>
                                    </p:set>
                                    <p:animEffect transition="in" filter="fade">
                                      <p:cBhvr>
                                        <p:cTn id="433" dur="500"/>
                                        <p:tgtEl>
                                          <p:spTgt spid="293"/>
                                        </p:tgtEl>
                                      </p:cBhvr>
                                    </p:animEffect>
                                  </p:childTnLst>
                                </p:cTn>
                              </p:par>
                              <p:par>
                                <p:cTn id="434" presetID="10" presetClass="entr" presetSubtype="0" fill="hold" nodeType="withEffect">
                                  <p:stCondLst>
                                    <p:cond delay="0"/>
                                  </p:stCondLst>
                                  <p:childTnLst>
                                    <p:set>
                                      <p:cBhvr>
                                        <p:cTn id="435" dur="1" fill="hold">
                                          <p:stCondLst>
                                            <p:cond delay="0"/>
                                          </p:stCondLst>
                                        </p:cTn>
                                        <p:tgtEl>
                                          <p:spTgt spid="294"/>
                                        </p:tgtEl>
                                        <p:attrNameLst>
                                          <p:attrName>style.visibility</p:attrName>
                                        </p:attrNameLst>
                                      </p:cBhvr>
                                      <p:to>
                                        <p:strVal val="visible"/>
                                      </p:to>
                                    </p:set>
                                    <p:animEffect transition="in" filter="fade">
                                      <p:cBhvr>
                                        <p:cTn id="436" dur="500"/>
                                        <p:tgtEl>
                                          <p:spTgt spid="294"/>
                                        </p:tgtEl>
                                      </p:cBhvr>
                                    </p:animEffect>
                                  </p:childTnLst>
                                </p:cTn>
                              </p:par>
                              <p:par>
                                <p:cTn id="437" presetID="10" presetClass="entr" presetSubtype="0" fill="hold" nodeType="withEffect">
                                  <p:stCondLst>
                                    <p:cond delay="0"/>
                                  </p:stCondLst>
                                  <p:childTnLst>
                                    <p:set>
                                      <p:cBhvr>
                                        <p:cTn id="438" dur="1" fill="hold">
                                          <p:stCondLst>
                                            <p:cond delay="0"/>
                                          </p:stCondLst>
                                        </p:cTn>
                                        <p:tgtEl>
                                          <p:spTgt spid="297"/>
                                        </p:tgtEl>
                                        <p:attrNameLst>
                                          <p:attrName>style.visibility</p:attrName>
                                        </p:attrNameLst>
                                      </p:cBhvr>
                                      <p:to>
                                        <p:strVal val="visible"/>
                                      </p:to>
                                    </p:set>
                                    <p:animEffect transition="in" filter="fade">
                                      <p:cBhvr>
                                        <p:cTn id="439" dur="500"/>
                                        <p:tgtEl>
                                          <p:spTgt spid="297"/>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300"/>
                                        </p:tgtEl>
                                        <p:attrNameLst>
                                          <p:attrName>style.visibility</p:attrName>
                                        </p:attrNameLst>
                                      </p:cBhvr>
                                      <p:to>
                                        <p:strVal val="visible"/>
                                      </p:to>
                                    </p:set>
                                    <p:animEffect transition="in" filter="fade">
                                      <p:cBhvr>
                                        <p:cTn id="442" dur="500"/>
                                        <p:tgtEl>
                                          <p:spTgt spid="300"/>
                                        </p:tgtEl>
                                      </p:cBhvr>
                                    </p:animEffect>
                                  </p:childTnLst>
                                </p:cTn>
                              </p:par>
                              <p:par>
                                <p:cTn id="443" presetID="10" presetClass="entr" presetSubtype="0" fill="hold" nodeType="withEffect">
                                  <p:stCondLst>
                                    <p:cond delay="0"/>
                                  </p:stCondLst>
                                  <p:childTnLst>
                                    <p:set>
                                      <p:cBhvr>
                                        <p:cTn id="444" dur="1" fill="hold">
                                          <p:stCondLst>
                                            <p:cond delay="0"/>
                                          </p:stCondLst>
                                        </p:cTn>
                                        <p:tgtEl>
                                          <p:spTgt spid="301"/>
                                        </p:tgtEl>
                                        <p:attrNameLst>
                                          <p:attrName>style.visibility</p:attrName>
                                        </p:attrNameLst>
                                      </p:cBhvr>
                                      <p:to>
                                        <p:strVal val="visible"/>
                                      </p:to>
                                    </p:set>
                                    <p:animEffect transition="in" filter="fade">
                                      <p:cBhvr>
                                        <p:cTn id="445" dur="500"/>
                                        <p:tgtEl>
                                          <p:spTgt spid="301"/>
                                        </p:tgtEl>
                                      </p:cBhvr>
                                    </p:animEffect>
                                  </p:childTnLst>
                                </p:cTn>
                              </p:par>
                              <p:par>
                                <p:cTn id="446" presetID="10" presetClass="entr" presetSubtype="0" fill="hold" nodeType="withEffect">
                                  <p:stCondLst>
                                    <p:cond delay="0"/>
                                  </p:stCondLst>
                                  <p:childTnLst>
                                    <p:set>
                                      <p:cBhvr>
                                        <p:cTn id="447" dur="1" fill="hold">
                                          <p:stCondLst>
                                            <p:cond delay="0"/>
                                          </p:stCondLst>
                                        </p:cTn>
                                        <p:tgtEl>
                                          <p:spTgt spid="304"/>
                                        </p:tgtEl>
                                        <p:attrNameLst>
                                          <p:attrName>style.visibility</p:attrName>
                                        </p:attrNameLst>
                                      </p:cBhvr>
                                      <p:to>
                                        <p:strVal val="visible"/>
                                      </p:to>
                                    </p:set>
                                    <p:animEffect transition="in" filter="fade">
                                      <p:cBhvr>
                                        <p:cTn id="448" dur="500"/>
                                        <p:tgtEl>
                                          <p:spTgt spid="304"/>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307"/>
                                        </p:tgtEl>
                                        <p:attrNameLst>
                                          <p:attrName>style.visibility</p:attrName>
                                        </p:attrNameLst>
                                      </p:cBhvr>
                                      <p:to>
                                        <p:strVal val="visible"/>
                                      </p:to>
                                    </p:set>
                                    <p:animEffect transition="in" filter="fade">
                                      <p:cBhvr>
                                        <p:cTn id="451" dur="500"/>
                                        <p:tgtEl>
                                          <p:spTgt spid="307"/>
                                        </p:tgtEl>
                                      </p:cBhvr>
                                    </p:animEffect>
                                  </p:childTnLst>
                                </p:cTn>
                              </p:par>
                              <p:par>
                                <p:cTn id="452" presetID="10" presetClass="entr" presetSubtype="0" fill="hold" nodeType="withEffect">
                                  <p:stCondLst>
                                    <p:cond delay="0"/>
                                  </p:stCondLst>
                                  <p:childTnLst>
                                    <p:set>
                                      <p:cBhvr>
                                        <p:cTn id="453" dur="1" fill="hold">
                                          <p:stCondLst>
                                            <p:cond delay="0"/>
                                          </p:stCondLst>
                                        </p:cTn>
                                        <p:tgtEl>
                                          <p:spTgt spid="308"/>
                                        </p:tgtEl>
                                        <p:attrNameLst>
                                          <p:attrName>style.visibility</p:attrName>
                                        </p:attrNameLst>
                                      </p:cBhvr>
                                      <p:to>
                                        <p:strVal val="visible"/>
                                      </p:to>
                                    </p:set>
                                    <p:animEffect transition="in" filter="fade">
                                      <p:cBhvr>
                                        <p:cTn id="454" dur="500"/>
                                        <p:tgtEl>
                                          <p:spTgt spid="308"/>
                                        </p:tgtEl>
                                      </p:cBhvr>
                                    </p:animEffect>
                                  </p:childTnLst>
                                </p:cTn>
                              </p:par>
                              <p:par>
                                <p:cTn id="455" presetID="10" presetClass="entr" presetSubtype="0" fill="hold" nodeType="withEffect">
                                  <p:stCondLst>
                                    <p:cond delay="0"/>
                                  </p:stCondLst>
                                  <p:childTnLst>
                                    <p:set>
                                      <p:cBhvr>
                                        <p:cTn id="456" dur="1" fill="hold">
                                          <p:stCondLst>
                                            <p:cond delay="0"/>
                                          </p:stCondLst>
                                        </p:cTn>
                                        <p:tgtEl>
                                          <p:spTgt spid="321"/>
                                        </p:tgtEl>
                                        <p:attrNameLst>
                                          <p:attrName>style.visibility</p:attrName>
                                        </p:attrNameLst>
                                      </p:cBhvr>
                                      <p:to>
                                        <p:strVal val="visible"/>
                                      </p:to>
                                    </p:set>
                                    <p:animEffect transition="in" filter="fade">
                                      <p:cBhvr>
                                        <p:cTn id="457" dur="500"/>
                                        <p:tgtEl>
                                          <p:spTgt spid="321"/>
                                        </p:tgtEl>
                                      </p:cBhvr>
                                    </p:animEffect>
                                  </p:childTnLst>
                                </p:cTn>
                              </p:par>
                              <p:par>
                                <p:cTn id="458" presetID="10" presetClass="entr" presetSubtype="0" fill="hold" nodeType="withEffect">
                                  <p:stCondLst>
                                    <p:cond delay="0"/>
                                  </p:stCondLst>
                                  <p:childTnLst>
                                    <p:set>
                                      <p:cBhvr>
                                        <p:cTn id="459" dur="1" fill="hold">
                                          <p:stCondLst>
                                            <p:cond delay="0"/>
                                          </p:stCondLst>
                                        </p:cTn>
                                        <p:tgtEl>
                                          <p:spTgt spid="325"/>
                                        </p:tgtEl>
                                        <p:attrNameLst>
                                          <p:attrName>style.visibility</p:attrName>
                                        </p:attrNameLst>
                                      </p:cBhvr>
                                      <p:to>
                                        <p:strVal val="visible"/>
                                      </p:to>
                                    </p:set>
                                    <p:animEffect transition="in" filter="fade">
                                      <p:cBhvr>
                                        <p:cTn id="460" dur="500"/>
                                        <p:tgtEl>
                                          <p:spTgt spid="325"/>
                                        </p:tgtEl>
                                      </p:cBhvr>
                                    </p:animEffect>
                                  </p:childTnLst>
                                </p:cTn>
                              </p:par>
                              <p:par>
                                <p:cTn id="461" presetID="10" presetClass="entr" presetSubtype="0" fill="hold" grpId="1" nodeType="withEffect">
                                  <p:stCondLst>
                                    <p:cond delay="0"/>
                                  </p:stCondLst>
                                  <p:childTnLst>
                                    <p:set>
                                      <p:cBhvr>
                                        <p:cTn id="462" dur="1" fill="hold">
                                          <p:stCondLst>
                                            <p:cond delay="0"/>
                                          </p:stCondLst>
                                        </p:cTn>
                                        <p:tgtEl>
                                          <p:spTgt spid="335"/>
                                        </p:tgtEl>
                                        <p:attrNameLst>
                                          <p:attrName>style.visibility</p:attrName>
                                        </p:attrNameLst>
                                      </p:cBhvr>
                                      <p:to>
                                        <p:strVal val="visible"/>
                                      </p:to>
                                    </p:set>
                                    <p:animEffect transition="in" filter="fade">
                                      <p:cBhvr>
                                        <p:cTn id="463" dur="500"/>
                                        <p:tgtEl>
                                          <p:spTgt spid="335"/>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336"/>
                                        </p:tgtEl>
                                        <p:attrNameLst>
                                          <p:attrName>style.visibility</p:attrName>
                                        </p:attrNameLst>
                                      </p:cBhvr>
                                      <p:to>
                                        <p:strVal val="visible"/>
                                      </p:to>
                                    </p:set>
                                    <p:animEffect transition="in" filter="fade">
                                      <p:cBhvr>
                                        <p:cTn id="466" dur="500"/>
                                        <p:tgtEl>
                                          <p:spTgt spid="336"/>
                                        </p:tgtEl>
                                      </p:cBhvr>
                                    </p:animEffect>
                                  </p:childTnLst>
                                </p:cTn>
                              </p:par>
                              <p:par>
                                <p:cTn id="467" presetID="10" presetClass="entr" presetSubtype="0" fill="hold" nodeType="withEffect">
                                  <p:stCondLst>
                                    <p:cond delay="0"/>
                                  </p:stCondLst>
                                  <p:childTnLst>
                                    <p:set>
                                      <p:cBhvr>
                                        <p:cTn id="468" dur="1" fill="hold">
                                          <p:stCondLst>
                                            <p:cond delay="0"/>
                                          </p:stCondLst>
                                        </p:cTn>
                                        <p:tgtEl>
                                          <p:spTgt spid="338"/>
                                        </p:tgtEl>
                                        <p:attrNameLst>
                                          <p:attrName>style.visibility</p:attrName>
                                        </p:attrNameLst>
                                      </p:cBhvr>
                                      <p:to>
                                        <p:strVal val="visible"/>
                                      </p:to>
                                    </p:set>
                                    <p:animEffect transition="in" filter="fade">
                                      <p:cBhvr>
                                        <p:cTn id="469" dur="500"/>
                                        <p:tgtEl>
                                          <p:spTgt spid="338"/>
                                        </p:tgtEl>
                                      </p:cBhvr>
                                    </p:animEffect>
                                  </p:childTnLst>
                                </p:cTn>
                              </p:par>
                              <p:par>
                                <p:cTn id="470" presetID="10" presetClass="entr" presetSubtype="0" fill="hold" nodeType="withEffect">
                                  <p:stCondLst>
                                    <p:cond delay="0"/>
                                  </p:stCondLst>
                                  <p:childTnLst>
                                    <p:set>
                                      <p:cBhvr>
                                        <p:cTn id="471" dur="1" fill="hold">
                                          <p:stCondLst>
                                            <p:cond delay="0"/>
                                          </p:stCondLst>
                                        </p:cTn>
                                        <p:tgtEl>
                                          <p:spTgt spid="339"/>
                                        </p:tgtEl>
                                        <p:attrNameLst>
                                          <p:attrName>style.visibility</p:attrName>
                                        </p:attrNameLst>
                                      </p:cBhvr>
                                      <p:to>
                                        <p:strVal val="visible"/>
                                      </p:to>
                                    </p:set>
                                    <p:animEffect transition="in" filter="fade">
                                      <p:cBhvr>
                                        <p:cTn id="472" dur="500"/>
                                        <p:tgtEl>
                                          <p:spTgt spid="339"/>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340"/>
                                        </p:tgtEl>
                                        <p:attrNameLst>
                                          <p:attrName>style.visibility</p:attrName>
                                        </p:attrNameLst>
                                      </p:cBhvr>
                                      <p:to>
                                        <p:strVal val="visible"/>
                                      </p:to>
                                    </p:set>
                                    <p:animEffect transition="in" filter="fade">
                                      <p:cBhvr>
                                        <p:cTn id="475" dur="500"/>
                                        <p:tgtEl>
                                          <p:spTgt spid="340"/>
                                        </p:tgtEl>
                                      </p:cBhvr>
                                    </p:animEffect>
                                  </p:childTnLst>
                                </p:cTn>
                              </p:par>
                              <p:par>
                                <p:cTn id="476" presetID="10" presetClass="entr" presetSubtype="0" fill="hold" nodeType="withEffect">
                                  <p:stCondLst>
                                    <p:cond delay="0"/>
                                  </p:stCondLst>
                                  <p:childTnLst>
                                    <p:set>
                                      <p:cBhvr>
                                        <p:cTn id="477" dur="1" fill="hold">
                                          <p:stCondLst>
                                            <p:cond delay="0"/>
                                          </p:stCondLst>
                                        </p:cTn>
                                        <p:tgtEl>
                                          <p:spTgt spid="341"/>
                                        </p:tgtEl>
                                        <p:attrNameLst>
                                          <p:attrName>style.visibility</p:attrName>
                                        </p:attrNameLst>
                                      </p:cBhvr>
                                      <p:to>
                                        <p:strVal val="visible"/>
                                      </p:to>
                                    </p:set>
                                    <p:animEffect transition="in" filter="fade">
                                      <p:cBhvr>
                                        <p:cTn id="478" dur="500"/>
                                        <p:tgtEl>
                                          <p:spTgt spid="341"/>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342"/>
                                        </p:tgtEl>
                                        <p:attrNameLst>
                                          <p:attrName>style.visibility</p:attrName>
                                        </p:attrNameLst>
                                      </p:cBhvr>
                                      <p:to>
                                        <p:strVal val="visible"/>
                                      </p:to>
                                    </p:set>
                                    <p:animEffect transition="in" filter="fade">
                                      <p:cBhvr>
                                        <p:cTn id="481" dur="500"/>
                                        <p:tgtEl>
                                          <p:spTgt spid="342"/>
                                        </p:tgtEl>
                                      </p:cBhvr>
                                    </p:animEffect>
                                  </p:childTnLst>
                                </p:cTn>
                              </p:par>
                            </p:childTnLst>
                          </p:cTn>
                        </p:par>
                        <p:par>
                          <p:cTn id="482" fill="hold">
                            <p:stCondLst>
                              <p:cond delay="1000"/>
                            </p:stCondLst>
                            <p:childTnLst>
                              <p:par>
                                <p:cTn id="483" presetID="10" presetClass="entr" presetSubtype="0" fill="hold" grpId="0" nodeType="afterEffect">
                                  <p:stCondLst>
                                    <p:cond delay="0"/>
                                  </p:stCondLst>
                                  <p:childTnLst>
                                    <p:set>
                                      <p:cBhvr>
                                        <p:cTn id="484" dur="1" fill="hold">
                                          <p:stCondLst>
                                            <p:cond delay="0"/>
                                          </p:stCondLst>
                                        </p:cTn>
                                        <p:tgtEl>
                                          <p:spTgt spid="5"/>
                                        </p:tgtEl>
                                        <p:attrNameLst>
                                          <p:attrName>style.visibility</p:attrName>
                                        </p:attrNameLst>
                                      </p:cBhvr>
                                      <p:to>
                                        <p:strVal val="visible"/>
                                      </p:to>
                                    </p:set>
                                    <p:animEffect transition="in" filter="fade">
                                      <p:cBhvr>
                                        <p:cTn id="4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112" grpId="0" animBg="1"/>
      <p:bldP spid="113" grpId="0" animBg="1"/>
      <p:bldP spid="114" grpId="0" animBg="1"/>
      <p:bldP spid="115"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167" grpId="0" animBg="1"/>
      <p:bldP spid="247" grpId="0" animBg="1"/>
      <p:bldP spid="246" grpId="0" animBg="1"/>
      <p:bldP spid="293" grpId="0" animBg="1"/>
      <p:bldP spid="300" grpId="0" animBg="1"/>
      <p:bldP spid="307" grpId="0" animBg="1"/>
      <p:bldP spid="335" grpId="1" animBg="1"/>
      <p:bldP spid="336" grpId="0" animBg="1"/>
      <p:bldP spid="340" grpId="0" animBg="1"/>
      <p:bldP spid="3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583806" y="0"/>
            <a:ext cx="8803369" cy="13716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37" name="TextBox 36"/>
          <p:cNvSpPr txBox="1"/>
          <p:nvPr/>
        </p:nvSpPr>
        <p:spPr>
          <a:xfrm>
            <a:off x="16815023" y="1819039"/>
            <a:ext cx="1069339" cy="3144434"/>
          </a:xfrm>
          <a:prstGeom prst="rect">
            <a:avLst/>
          </a:prstGeom>
          <a:noFill/>
        </p:spPr>
        <p:txBody>
          <a:bodyPr wrap="square" lIns="91425" tIns="45712" rIns="91425" bIns="45712" rtlCol="0">
            <a:spAutoFit/>
          </a:bodyPr>
          <a:lstStyle/>
          <a:p>
            <a:pPr>
              <a:lnSpc>
                <a:spcPct val="80000"/>
              </a:lnSpc>
            </a:pPr>
            <a:r>
              <a:rPr lang="en-US" sz="23800" dirty="0">
                <a:solidFill>
                  <a:schemeClr val="bg1"/>
                </a:solidFill>
                <a:latin typeface="Open Sans"/>
                <a:cs typeface="Open Sans"/>
              </a:rPr>
              <a:t>“</a:t>
            </a:r>
          </a:p>
        </p:txBody>
      </p:sp>
      <p:sp>
        <p:nvSpPr>
          <p:cNvPr id="39" name="TextBox 38"/>
          <p:cNvSpPr txBox="1"/>
          <p:nvPr/>
        </p:nvSpPr>
        <p:spPr>
          <a:xfrm>
            <a:off x="22291244" y="10021875"/>
            <a:ext cx="1047538" cy="3144434"/>
          </a:xfrm>
          <a:prstGeom prst="rect">
            <a:avLst/>
          </a:prstGeom>
          <a:noFill/>
        </p:spPr>
        <p:txBody>
          <a:bodyPr wrap="square" lIns="91425" tIns="45712" rIns="91425" bIns="45712" rtlCol="0">
            <a:spAutoFit/>
          </a:bodyPr>
          <a:lstStyle/>
          <a:p>
            <a:pPr>
              <a:lnSpc>
                <a:spcPct val="80000"/>
              </a:lnSpc>
            </a:pPr>
            <a:r>
              <a:rPr lang="en-US" sz="23800" dirty="0">
                <a:solidFill>
                  <a:schemeClr val="bg1"/>
                </a:solidFill>
                <a:latin typeface="Open Sans"/>
                <a:cs typeface="Open Sans"/>
              </a:rPr>
              <a:t>”</a:t>
            </a:r>
          </a:p>
        </p:txBody>
      </p:sp>
      <p:sp>
        <p:nvSpPr>
          <p:cNvPr id="41" name="Text Placeholder 1"/>
          <p:cNvSpPr txBox="1">
            <a:spLocks/>
          </p:cNvSpPr>
          <p:nvPr/>
        </p:nvSpPr>
        <p:spPr>
          <a:xfrm>
            <a:off x="17940372" y="2339075"/>
            <a:ext cx="4498079" cy="8995268"/>
          </a:xfrm>
          <a:prstGeom prst="rect">
            <a:avLst/>
          </a:prstGeom>
        </p:spPr>
        <p:txBody>
          <a:bodyPr lIns="91425" tIns="45712" rIns="91425" bIns="45712">
            <a:spAutoFit/>
          </a:bodyPr>
          <a:lstStyle>
            <a:lvl1pPr marL="0" indent="0" algn="ctr" defTabSz="1087636" rtl="0" eaLnBrk="1" latinLnBrk="0" hangingPunct="1">
              <a:lnSpc>
                <a:spcPct val="13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2"/>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2"/>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2"/>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2"/>
                </a:solidFill>
                <a:latin typeface="Open Sans"/>
                <a:ea typeface="+mn-ea"/>
                <a:cs typeface="Open Sans"/>
              </a:defRPr>
            </a:lvl5pPr>
            <a:lvl6pPr marL="5982000" indent="-543819" algn="l" defTabSz="1087636" rtl="0" eaLnBrk="1" latinLnBrk="0" hangingPunct="1">
              <a:spcBef>
                <a:spcPct val="20000"/>
              </a:spcBef>
              <a:buFont typeface="Arial"/>
              <a:buChar char="•"/>
              <a:defRPr sz="4800" kern="1200">
                <a:solidFill>
                  <a:schemeClr val="tx1"/>
                </a:solidFill>
                <a:latin typeface="+mn-lt"/>
                <a:ea typeface="+mn-ea"/>
                <a:cs typeface="+mn-cs"/>
              </a:defRPr>
            </a:lvl6pPr>
            <a:lvl7pPr marL="7069639" indent="-543819" algn="l" defTabSz="1087636" rtl="0" eaLnBrk="1" latinLnBrk="0" hangingPunct="1">
              <a:spcBef>
                <a:spcPct val="20000"/>
              </a:spcBef>
              <a:buFont typeface="Arial"/>
              <a:buChar char="•"/>
              <a:defRPr sz="4800" kern="1200">
                <a:solidFill>
                  <a:schemeClr val="tx1"/>
                </a:solidFill>
                <a:latin typeface="+mn-lt"/>
                <a:ea typeface="+mn-ea"/>
                <a:cs typeface="+mn-cs"/>
              </a:defRPr>
            </a:lvl7pPr>
            <a:lvl8pPr marL="8157277" indent="-543819" algn="l" defTabSz="1087636" rtl="0" eaLnBrk="1" latinLnBrk="0" hangingPunct="1">
              <a:spcBef>
                <a:spcPct val="20000"/>
              </a:spcBef>
              <a:buFont typeface="Arial"/>
              <a:buChar char="•"/>
              <a:defRPr sz="4800" kern="1200">
                <a:solidFill>
                  <a:schemeClr val="tx1"/>
                </a:solidFill>
                <a:latin typeface="+mn-lt"/>
                <a:ea typeface="+mn-ea"/>
                <a:cs typeface="+mn-cs"/>
              </a:defRPr>
            </a:lvl8pPr>
            <a:lvl9pPr marL="9244913" indent="-543819" algn="l" defTabSz="1087636" rtl="0" eaLnBrk="1" latinLnBrk="0" hangingPunct="1">
              <a:spcBef>
                <a:spcPct val="20000"/>
              </a:spcBef>
              <a:buFont typeface="Arial"/>
              <a:buChar char="•"/>
              <a:defRPr sz="4800" kern="1200">
                <a:solidFill>
                  <a:schemeClr val="tx1"/>
                </a:solidFill>
                <a:latin typeface="+mn-lt"/>
                <a:ea typeface="+mn-ea"/>
                <a:cs typeface="+mn-cs"/>
              </a:defRPr>
            </a:lvl9pPr>
          </a:lstStyle>
          <a:p>
            <a:pPr>
              <a:lnSpc>
                <a:spcPct val="120000"/>
              </a:lnSpc>
            </a:pPr>
            <a:r>
              <a:rPr lang="en-US" sz="5400" dirty="0">
                <a:solidFill>
                  <a:schemeClr val="bg1"/>
                </a:solidFill>
              </a:rPr>
              <a:t>There are no secrets to success. It is the result of preparation, hard work, and learning from failure.</a:t>
            </a:r>
          </a:p>
          <a:p>
            <a:pPr>
              <a:lnSpc>
                <a:spcPct val="120000"/>
              </a:lnSpc>
            </a:pPr>
            <a:r>
              <a:rPr lang="en-US" sz="4000" b="1" dirty="0" smtClean="0">
                <a:solidFill>
                  <a:schemeClr val="bg1"/>
                </a:solidFill>
                <a:latin typeface="Open Sans"/>
                <a:cs typeface="Open Sans"/>
              </a:rPr>
              <a:t>Colin </a:t>
            </a:r>
            <a:r>
              <a:rPr lang="en-US" sz="4000" b="1" dirty="0">
                <a:solidFill>
                  <a:schemeClr val="bg1"/>
                </a:solidFill>
                <a:latin typeface="Open Sans"/>
                <a:cs typeface="Open Sans"/>
              </a:rPr>
              <a:t>Powell</a:t>
            </a:r>
            <a:endParaRPr lang="en-US" sz="4800" b="1" dirty="0">
              <a:solidFill>
                <a:schemeClr val="bg1"/>
              </a:solidFill>
              <a:latin typeface="Open Sans"/>
              <a:cs typeface="Open Sans"/>
            </a:endParaRP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8912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7" grpId="0"/>
      <p:bldP spid="39"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567771"/>
            <a:ext cx="20729099" cy="1133518"/>
          </a:xfrm>
        </p:spPr>
        <p:txBody>
          <a:bodyPr>
            <a:noAutofit/>
          </a:bodyPr>
          <a:lstStyle/>
          <a:p>
            <a:r>
              <a:rPr lang="en-US" dirty="0" smtClean="0">
                <a:solidFill>
                  <a:schemeClr val="bg2"/>
                </a:solidFill>
              </a:rPr>
              <a:t>Full Width Text Sample</a:t>
            </a:r>
            <a:endParaRPr lang="en-US" dirty="0">
              <a:solidFill>
                <a:schemeClr val="bg2"/>
              </a:solidFill>
            </a:endParaRPr>
          </a:p>
        </p:txBody>
      </p:sp>
      <p:sp>
        <p:nvSpPr>
          <p:cNvPr id="6" name="Slide Number Placeholder 5"/>
          <p:cNvSpPr>
            <a:spLocks noGrp="1"/>
          </p:cNvSpPr>
          <p:nvPr>
            <p:ph type="sldNum" sz="quarter" idx="12"/>
          </p:nvPr>
        </p:nvSpPr>
        <p:spPr/>
        <p:txBody>
          <a:bodyPr/>
          <a:lstStyle/>
          <a:p>
            <a:fld id="{C9468CE9-3F3D-1446-A027-4B4CDD3883B0}" type="slidenum">
              <a:rPr lang="en-US" smtClean="0"/>
              <a:t>6</a:t>
            </a:fld>
            <a:endParaRPr lang="en-US"/>
          </a:p>
        </p:txBody>
      </p:sp>
      <p:sp>
        <p:nvSpPr>
          <p:cNvPr id="11" name="Rectangle 10"/>
          <p:cNvSpPr/>
          <p:nvPr/>
        </p:nvSpPr>
        <p:spPr>
          <a:xfrm>
            <a:off x="11416770" y="2592691"/>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3" name="Subtitle 2"/>
          <p:cNvSpPr>
            <a:spLocks noGrp="1"/>
          </p:cNvSpPr>
          <p:nvPr>
            <p:ph type="subTitle" idx="1"/>
          </p:nvPr>
        </p:nvSpPr>
        <p:spPr>
          <a:xfrm>
            <a:off x="1897367" y="2993256"/>
            <a:ext cx="20655937" cy="9293891"/>
          </a:xfrm>
        </p:spPr>
        <p:txBody>
          <a:bodyPr>
            <a:spAutoFit/>
          </a:bodyPr>
          <a:lstStyle/>
          <a:p>
            <a:pPr algn="just">
              <a:lnSpc>
                <a:spcPct val="140000"/>
              </a:lnSpc>
            </a:pPr>
            <a:r>
              <a:rPr lang="en-US" sz="2900" dirty="0" err="1"/>
              <a:t>Lorem</a:t>
            </a:r>
            <a:r>
              <a:rPr lang="en-US" sz="2900" dirty="0"/>
              <a:t> </a:t>
            </a:r>
            <a:r>
              <a:rPr lang="en-US" sz="2900" dirty="0" err="1"/>
              <a:t>ipsum</a:t>
            </a:r>
            <a:r>
              <a:rPr lang="en-US" sz="2900" dirty="0"/>
              <a:t> dolor sit </a:t>
            </a:r>
            <a:r>
              <a:rPr lang="en-US" sz="2900" dirty="0" err="1"/>
              <a:t>amet</a:t>
            </a:r>
            <a:r>
              <a:rPr lang="en-US" sz="2900" dirty="0"/>
              <a:t>, </a:t>
            </a:r>
            <a:r>
              <a:rPr lang="en-US" sz="2900" dirty="0" err="1"/>
              <a:t>consectetur</a:t>
            </a:r>
            <a:r>
              <a:rPr lang="en-US" sz="2900" dirty="0"/>
              <a:t> </a:t>
            </a:r>
            <a:r>
              <a:rPr lang="en-US" sz="2900" dirty="0" err="1"/>
              <a:t>adipiscing</a:t>
            </a:r>
            <a:r>
              <a:rPr lang="en-US" sz="2900" dirty="0"/>
              <a:t> </a:t>
            </a:r>
            <a:r>
              <a:rPr lang="en-US" sz="2900" dirty="0" err="1"/>
              <a:t>elit</a:t>
            </a:r>
            <a:r>
              <a:rPr lang="en-US" sz="2900" dirty="0"/>
              <a:t>. </a:t>
            </a:r>
            <a:r>
              <a:rPr lang="en-US" sz="2900" dirty="0" err="1"/>
              <a:t>Donec</a:t>
            </a:r>
            <a:r>
              <a:rPr lang="en-US" sz="2900" dirty="0"/>
              <a:t> </a:t>
            </a:r>
            <a:r>
              <a:rPr lang="en-US" sz="2900" dirty="0" err="1"/>
              <a:t>mauris</a:t>
            </a:r>
            <a:r>
              <a:rPr lang="en-US" sz="2900" dirty="0"/>
              <a:t> </a:t>
            </a:r>
            <a:r>
              <a:rPr lang="en-US" sz="2900" dirty="0" err="1"/>
              <a:t>lorem</a:t>
            </a:r>
            <a:r>
              <a:rPr lang="en-US" sz="2900" dirty="0"/>
              <a:t>, </a:t>
            </a:r>
            <a:r>
              <a:rPr lang="en-US" sz="2900" dirty="0" err="1"/>
              <a:t>vestibulum</a:t>
            </a:r>
            <a:r>
              <a:rPr lang="en-US" sz="2900" dirty="0"/>
              <a:t> ac </a:t>
            </a:r>
            <a:r>
              <a:rPr lang="en-US" sz="2900" dirty="0" err="1"/>
              <a:t>rutrum</a:t>
            </a:r>
            <a:r>
              <a:rPr lang="en-US" sz="2900" dirty="0"/>
              <a:t> id, </a:t>
            </a:r>
            <a:r>
              <a:rPr lang="en-US" sz="2900" dirty="0" err="1"/>
              <a:t>suscipit</a:t>
            </a:r>
            <a:r>
              <a:rPr lang="en-US" sz="2900" dirty="0"/>
              <a:t> in dui. </a:t>
            </a:r>
            <a:r>
              <a:rPr lang="en-US" sz="2900" dirty="0" err="1"/>
              <a:t>Donec</a:t>
            </a:r>
            <a:r>
              <a:rPr lang="en-US" sz="2900" dirty="0"/>
              <a:t> vitae </a:t>
            </a:r>
            <a:r>
              <a:rPr lang="en-US" sz="2900" dirty="0" err="1"/>
              <a:t>dapibus</a:t>
            </a:r>
            <a:r>
              <a:rPr lang="en-US" sz="2900" dirty="0"/>
              <a:t> </a:t>
            </a:r>
            <a:r>
              <a:rPr lang="en-US" sz="2900" dirty="0" err="1"/>
              <a:t>tellus</a:t>
            </a:r>
            <a:r>
              <a:rPr lang="en-US" sz="2900" dirty="0"/>
              <a:t>. </a:t>
            </a:r>
            <a:r>
              <a:rPr lang="en-US" sz="2900" dirty="0" err="1"/>
              <a:t>Vestibulum</a:t>
            </a:r>
            <a:r>
              <a:rPr lang="en-US" sz="2900" dirty="0"/>
              <a:t> </a:t>
            </a:r>
            <a:r>
              <a:rPr lang="en-US" sz="2900" dirty="0" err="1"/>
              <a:t>nunc</a:t>
            </a:r>
            <a:r>
              <a:rPr lang="en-US" sz="2900" dirty="0"/>
              <a:t> </a:t>
            </a:r>
            <a:r>
              <a:rPr lang="en-US" sz="2900" dirty="0" err="1"/>
              <a:t>sem</a:t>
            </a:r>
            <a:r>
              <a:rPr lang="en-US" sz="2900" dirty="0"/>
              <a:t>, </a:t>
            </a:r>
            <a:r>
              <a:rPr lang="en-US" sz="2900" dirty="0" err="1"/>
              <a:t>finibus</a:t>
            </a:r>
            <a:r>
              <a:rPr lang="en-US" sz="2900" dirty="0"/>
              <a:t> </a:t>
            </a:r>
            <a:r>
              <a:rPr lang="en-US" sz="2900" dirty="0" err="1"/>
              <a:t>quis</a:t>
            </a:r>
            <a:r>
              <a:rPr lang="en-US" sz="2900" dirty="0"/>
              <a:t> </a:t>
            </a:r>
            <a:r>
              <a:rPr lang="en-US" sz="2900" dirty="0" err="1"/>
              <a:t>elementum</a:t>
            </a:r>
            <a:r>
              <a:rPr lang="en-US" sz="2900" dirty="0"/>
              <a:t> ac, </a:t>
            </a:r>
            <a:r>
              <a:rPr lang="en-US" sz="2900" dirty="0" err="1"/>
              <a:t>varius</a:t>
            </a:r>
            <a:r>
              <a:rPr lang="en-US" sz="2900" dirty="0"/>
              <a:t> ac </a:t>
            </a:r>
            <a:r>
              <a:rPr lang="en-US" sz="2900" dirty="0" err="1"/>
              <a:t>tellus</a:t>
            </a:r>
            <a:r>
              <a:rPr lang="en-US" sz="2900" dirty="0"/>
              <a:t>. Nam </a:t>
            </a:r>
            <a:r>
              <a:rPr lang="en-US" sz="2900" dirty="0" err="1"/>
              <a:t>faucibus</a:t>
            </a:r>
            <a:r>
              <a:rPr lang="en-US" sz="2900" dirty="0"/>
              <a:t> </a:t>
            </a:r>
            <a:r>
              <a:rPr lang="en-US" sz="2900" dirty="0" err="1"/>
              <a:t>faucibus</a:t>
            </a:r>
            <a:r>
              <a:rPr lang="en-US" sz="2900" dirty="0"/>
              <a:t> </a:t>
            </a:r>
            <a:r>
              <a:rPr lang="en-US" sz="2900" dirty="0" err="1"/>
              <a:t>venenatis</a:t>
            </a:r>
            <a:r>
              <a:rPr lang="en-US" sz="2900" dirty="0"/>
              <a:t>. </a:t>
            </a:r>
            <a:r>
              <a:rPr lang="en-US" sz="2900" dirty="0" err="1"/>
              <a:t>Donec</a:t>
            </a:r>
            <a:r>
              <a:rPr lang="en-US" sz="2900" dirty="0"/>
              <a:t> </a:t>
            </a:r>
            <a:r>
              <a:rPr lang="en-US" sz="2900" dirty="0" err="1"/>
              <a:t>nec</a:t>
            </a:r>
            <a:r>
              <a:rPr lang="en-US" sz="2900" dirty="0"/>
              <a:t> </a:t>
            </a:r>
            <a:r>
              <a:rPr lang="en-US" sz="2900" dirty="0" err="1"/>
              <a:t>arcu</a:t>
            </a:r>
            <a:r>
              <a:rPr lang="en-US" sz="2900" dirty="0"/>
              <a:t> </a:t>
            </a:r>
            <a:r>
              <a:rPr lang="en-US" sz="2900" dirty="0" err="1"/>
              <a:t>velit</a:t>
            </a:r>
            <a:r>
              <a:rPr lang="en-US" sz="2900" dirty="0"/>
              <a:t>. </a:t>
            </a:r>
            <a:r>
              <a:rPr lang="en-US" sz="2900" dirty="0" err="1"/>
              <a:t>Fusce</a:t>
            </a:r>
            <a:r>
              <a:rPr lang="en-US" sz="2900" dirty="0"/>
              <a:t> </a:t>
            </a:r>
            <a:r>
              <a:rPr lang="en-US" sz="2900" dirty="0" err="1"/>
              <a:t>viverra</a:t>
            </a:r>
            <a:r>
              <a:rPr lang="en-US" sz="2900" dirty="0"/>
              <a:t>, dui vitae </a:t>
            </a:r>
            <a:r>
              <a:rPr lang="en-US" sz="2900" dirty="0" err="1"/>
              <a:t>euismod</a:t>
            </a:r>
            <a:r>
              <a:rPr lang="en-US" sz="2900" dirty="0"/>
              <a:t> </a:t>
            </a:r>
            <a:r>
              <a:rPr lang="en-US" sz="2900" dirty="0" err="1"/>
              <a:t>mollis</a:t>
            </a:r>
            <a:r>
              <a:rPr lang="en-US" sz="2900" dirty="0"/>
              <a:t>, </a:t>
            </a:r>
            <a:r>
              <a:rPr lang="en-US" sz="2900" dirty="0" err="1"/>
              <a:t>tortor</a:t>
            </a:r>
            <a:r>
              <a:rPr lang="en-US" sz="2900" dirty="0"/>
              <a:t> magna </a:t>
            </a:r>
            <a:r>
              <a:rPr lang="en-US" sz="2900" dirty="0" err="1"/>
              <a:t>egestas</a:t>
            </a:r>
            <a:r>
              <a:rPr lang="en-US" sz="2900" dirty="0"/>
              <a:t> </a:t>
            </a:r>
            <a:r>
              <a:rPr lang="en-US" sz="2900" dirty="0" err="1"/>
              <a:t>nunc</a:t>
            </a:r>
            <a:r>
              <a:rPr lang="en-US" sz="2900" dirty="0"/>
              <a:t>, et </a:t>
            </a:r>
            <a:r>
              <a:rPr lang="en-US" sz="2900" dirty="0" err="1"/>
              <a:t>suscipit</a:t>
            </a:r>
            <a:r>
              <a:rPr lang="en-US" sz="2900" dirty="0"/>
              <a:t> </a:t>
            </a:r>
            <a:r>
              <a:rPr lang="en-US" sz="2900" dirty="0" err="1"/>
              <a:t>nunc</a:t>
            </a:r>
            <a:r>
              <a:rPr lang="en-US" sz="2900" dirty="0"/>
              <a:t> ex </a:t>
            </a:r>
            <a:r>
              <a:rPr lang="en-US" sz="2900" dirty="0" err="1"/>
              <a:t>quis</a:t>
            </a:r>
            <a:r>
              <a:rPr lang="en-US" sz="2900" dirty="0"/>
              <a:t> </a:t>
            </a:r>
            <a:r>
              <a:rPr lang="en-US" sz="2900" dirty="0" err="1"/>
              <a:t>nunc</a:t>
            </a:r>
            <a:r>
              <a:rPr lang="en-US" sz="2900" dirty="0"/>
              <a:t>. </a:t>
            </a:r>
            <a:r>
              <a:rPr lang="en-US" sz="2900" dirty="0" err="1"/>
              <a:t>Pellentesque</a:t>
            </a:r>
            <a:r>
              <a:rPr lang="en-US" sz="2900" dirty="0"/>
              <a:t> habitant </a:t>
            </a:r>
            <a:r>
              <a:rPr lang="en-US" sz="2900" dirty="0" err="1"/>
              <a:t>morbi</a:t>
            </a:r>
            <a:r>
              <a:rPr lang="en-US" sz="2900" dirty="0"/>
              <a:t> </a:t>
            </a:r>
            <a:r>
              <a:rPr lang="en-US" sz="2900" dirty="0" err="1"/>
              <a:t>tristique</a:t>
            </a:r>
            <a:r>
              <a:rPr lang="en-US" sz="2900" dirty="0"/>
              <a:t> </a:t>
            </a:r>
            <a:r>
              <a:rPr lang="en-US" sz="2900" dirty="0" err="1"/>
              <a:t>senectus</a:t>
            </a:r>
            <a:r>
              <a:rPr lang="en-US" sz="2900" dirty="0"/>
              <a:t> et </a:t>
            </a:r>
            <a:r>
              <a:rPr lang="en-US" sz="2900" dirty="0" err="1"/>
              <a:t>netus</a:t>
            </a:r>
            <a:r>
              <a:rPr lang="en-US" sz="2900" dirty="0"/>
              <a:t> et </a:t>
            </a:r>
            <a:r>
              <a:rPr lang="en-US" sz="2900" dirty="0" err="1"/>
              <a:t>malesuada</a:t>
            </a:r>
            <a:r>
              <a:rPr lang="en-US" sz="2900" dirty="0"/>
              <a:t> fames ac </a:t>
            </a:r>
            <a:r>
              <a:rPr lang="en-US" sz="2900" dirty="0" err="1"/>
              <a:t>turpis</a:t>
            </a:r>
            <a:r>
              <a:rPr lang="en-US" sz="2900" dirty="0"/>
              <a:t> </a:t>
            </a:r>
            <a:r>
              <a:rPr lang="en-US" sz="2900" dirty="0" err="1"/>
              <a:t>egestas</a:t>
            </a:r>
            <a:r>
              <a:rPr lang="en-US" sz="2900" dirty="0"/>
              <a:t>. Integer </a:t>
            </a:r>
            <a:r>
              <a:rPr lang="en-US" sz="2900" dirty="0" err="1"/>
              <a:t>eget</a:t>
            </a:r>
            <a:r>
              <a:rPr lang="en-US" sz="2900" dirty="0"/>
              <a:t> </a:t>
            </a:r>
            <a:r>
              <a:rPr lang="en-US" sz="2900" dirty="0" err="1"/>
              <a:t>auctor</a:t>
            </a:r>
            <a:r>
              <a:rPr lang="en-US" sz="2900" dirty="0"/>
              <a:t> </a:t>
            </a:r>
            <a:r>
              <a:rPr lang="en-US" sz="2900" dirty="0" err="1"/>
              <a:t>nunc</a:t>
            </a:r>
            <a:r>
              <a:rPr lang="en-US" sz="2900" dirty="0"/>
              <a:t>. Maecenas </a:t>
            </a:r>
            <a:r>
              <a:rPr lang="en-US" sz="2900" dirty="0" err="1"/>
              <a:t>tincidunt</a:t>
            </a:r>
            <a:r>
              <a:rPr lang="en-US" sz="2900" dirty="0"/>
              <a:t> </a:t>
            </a:r>
            <a:r>
              <a:rPr lang="en-US" sz="2900" dirty="0" err="1"/>
              <a:t>eleifend</a:t>
            </a:r>
            <a:r>
              <a:rPr lang="en-US" sz="2900" dirty="0"/>
              <a:t> </a:t>
            </a:r>
            <a:r>
              <a:rPr lang="en-US" sz="2900" dirty="0" err="1"/>
              <a:t>consequat</a:t>
            </a:r>
            <a:r>
              <a:rPr lang="en-US" sz="2900" dirty="0"/>
              <a:t>. </a:t>
            </a:r>
            <a:r>
              <a:rPr lang="en-US" sz="2900" dirty="0" err="1"/>
              <a:t>Nulla</a:t>
            </a:r>
            <a:r>
              <a:rPr lang="en-US" sz="2900" dirty="0"/>
              <a:t> </a:t>
            </a:r>
            <a:r>
              <a:rPr lang="en-US" sz="2900" dirty="0" err="1"/>
              <a:t>efficitur</a:t>
            </a:r>
            <a:r>
              <a:rPr lang="en-US" sz="2900" dirty="0"/>
              <a:t> </a:t>
            </a:r>
            <a:r>
              <a:rPr lang="en-US" sz="2900" dirty="0" err="1"/>
              <a:t>urna</a:t>
            </a:r>
            <a:r>
              <a:rPr lang="en-US" sz="2900" dirty="0"/>
              <a:t> et </a:t>
            </a:r>
            <a:r>
              <a:rPr lang="en-US" sz="2900" dirty="0" err="1"/>
              <a:t>massa</a:t>
            </a:r>
            <a:r>
              <a:rPr lang="en-US" sz="2900" dirty="0"/>
              <a:t> </a:t>
            </a:r>
            <a:r>
              <a:rPr lang="en-US" sz="2900" dirty="0" err="1"/>
              <a:t>dapibus</a:t>
            </a:r>
            <a:r>
              <a:rPr lang="en-US" sz="2900" dirty="0"/>
              <a:t> </a:t>
            </a:r>
            <a:r>
              <a:rPr lang="en-US" sz="2900" dirty="0" err="1"/>
              <a:t>maximus</a:t>
            </a:r>
            <a:r>
              <a:rPr lang="en-US" sz="2900" dirty="0"/>
              <a:t>. Maecenas sit </a:t>
            </a:r>
            <a:r>
              <a:rPr lang="en-US" sz="2900" dirty="0" err="1"/>
              <a:t>amet</a:t>
            </a:r>
            <a:r>
              <a:rPr lang="en-US" sz="2900" dirty="0"/>
              <a:t> </a:t>
            </a:r>
            <a:r>
              <a:rPr lang="en-US" sz="2900" dirty="0" err="1"/>
              <a:t>risus</a:t>
            </a:r>
            <a:r>
              <a:rPr lang="en-US" sz="2900" dirty="0"/>
              <a:t> </a:t>
            </a:r>
            <a:r>
              <a:rPr lang="en-US" sz="2900" dirty="0" err="1"/>
              <a:t>pretium</a:t>
            </a:r>
            <a:r>
              <a:rPr lang="en-US" sz="2900" dirty="0"/>
              <a:t>, </a:t>
            </a:r>
            <a:r>
              <a:rPr lang="en-US" sz="2900" dirty="0" err="1"/>
              <a:t>sagittis</a:t>
            </a:r>
            <a:r>
              <a:rPr lang="en-US" sz="2900" dirty="0"/>
              <a:t> dui </a:t>
            </a:r>
            <a:r>
              <a:rPr lang="en-US" sz="2900" dirty="0" err="1"/>
              <a:t>ut</a:t>
            </a:r>
            <a:r>
              <a:rPr lang="en-US" sz="2900" dirty="0"/>
              <a:t>, </a:t>
            </a:r>
            <a:r>
              <a:rPr lang="en-US" sz="2900" dirty="0" err="1"/>
              <a:t>consectetur</a:t>
            </a:r>
            <a:r>
              <a:rPr lang="en-US" sz="2900" dirty="0"/>
              <a:t> </a:t>
            </a:r>
            <a:r>
              <a:rPr lang="en-US" sz="2900" dirty="0" err="1"/>
              <a:t>purus</a:t>
            </a:r>
            <a:r>
              <a:rPr lang="en-US" sz="2900" dirty="0"/>
              <a:t>. </a:t>
            </a:r>
            <a:r>
              <a:rPr lang="en-US" sz="2900" dirty="0" err="1"/>
              <a:t>Phasellus</a:t>
            </a:r>
            <a:r>
              <a:rPr lang="en-US" sz="2900" dirty="0"/>
              <a:t> </a:t>
            </a:r>
            <a:r>
              <a:rPr lang="en-US" sz="2900" dirty="0" err="1"/>
              <a:t>auctor</a:t>
            </a:r>
            <a:r>
              <a:rPr lang="en-US" sz="2900" dirty="0"/>
              <a:t> </a:t>
            </a:r>
            <a:r>
              <a:rPr lang="en-US" sz="2900" dirty="0" err="1"/>
              <a:t>consectetur</a:t>
            </a:r>
            <a:r>
              <a:rPr lang="en-US" sz="2900" dirty="0"/>
              <a:t> </a:t>
            </a:r>
            <a:r>
              <a:rPr lang="en-US" sz="2900" dirty="0" err="1"/>
              <a:t>arcu</a:t>
            </a:r>
            <a:r>
              <a:rPr lang="en-US" sz="2900" dirty="0"/>
              <a:t> a </a:t>
            </a:r>
            <a:r>
              <a:rPr lang="en-US" sz="2900" dirty="0" err="1"/>
              <a:t>consequat</a:t>
            </a:r>
            <a:r>
              <a:rPr lang="en-US" sz="2900" dirty="0"/>
              <a:t>. </a:t>
            </a:r>
            <a:r>
              <a:rPr lang="en-US" sz="2900" dirty="0" err="1"/>
              <a:t>Vestibulum</a:t>
            </a:r>
            <a:r>
              <a:rPr lang="en-US" sz="2900" dirty="0"/>
              <a:t> </a:t>
            </a:r>
            <a:r>
              <a:rPr lang="en-US" sz="2900" dirty="0" err="1"/>
              <a:t>congue</a:t>
            </a:r>
            <a:r>
              <a:rPr lang="en-US" sz="2900" dirty="0"/>
              <a:t> </a:t>
            </a:r>
            <a:r>
              <a:rPr lang="en-US" sz="2900" dirty="0" err="1"/>
              <a:t>sed</a:t>
            </a:r>
            <a:r>
              <a:rPr lang="en-US" sz="2900" dirty="0"/>
              <a:t> </a:t>
            </a:r>
            <a:r>
              <a:rPr lang="en-US" sz="2900" dirty="0" err="1"/>
              <a:t>orci</a:t>
            </a:r>
            <a:r>
              <a:rPr lang="en-US" sz="2900" dirty="0"/>
              <a:t> </a:t>
            </a:r>
            <a:r>
              <a:rPr lang="en-US" sz="2900" dirty="0" err="1"/>
              <a:t>efficitur</a:t>
            </a:r>
            <a:r>
              <a:rPr lang="en-US" sz="2900" dirty="0"/>
              <a:t> </a:t>
            </a:r>
            <a:r>
              <a:rPr lang="en-US" sz="2900" dirty="0" err="1"/>
              <a:t>finibus</a:t>
            </a:r>
            <a:r>
              <a:rPr lang="en-US" sz="2900" dirty="0"/>
              <a:t>. Integer </a:t>
            </a:r>
            <a:r>
              <a:rPr lang="en-US" sz="2900" dirty="0" err="1"/>
              <a:t>malesuada</a:t>
            </a:r>
            <a:r>
              <a:rPr lang="en-US" sz="2900" dirty="0"/>
              <a:t> </a:t>
            </a:r>
            <a:r>
              <a:rPr lang="en-US" sz="2900" dirty="0" err="1"/>
              <a:t>finibus</a:t>
            </a:r>
            <a:r>
              <a:rPr lang="en-US" sz="2900" dirty="0"/>
              <a:t> ligula, </a:t>
            </a:r>
            <a:r>
              <a:rPr lang="en-US" sz="2900" dirty="0" err="1"/>
              <a:t>aliquet</a:t>
            </a:r>
            <a:r>
              <a:rPr lang="en-US" sz="2900" dirty="0"/>
              <a:t> </a:t>
            </a:r>
            <a:r>
              <a:rPr lang="en-US" sz="2900" dirty="0" err="1"/>
              <a:t>lobortis</a:t>
            </a:r>
            <a:r>
              <a:rPr lang="en-US" sz="2900" dirty="0"/>
              <a:t> </a:t>
            </a:r>
            <a:r>
              <a:rPr lang="en-US" sz="2900" dirty="0" err="1"/>
              <a:t>nulla</a:t>
            </a:r>
            <a:r>
              <a:rPr lang="en-US" sz="2900" dirty="0"/>
              <a:t> </a:t>
            </a:r>
            <a:r>
              <a:rPr lang="en-US" sz="2900" dirty="0" err="1"/>
              <a:t>commodo</a:t>
            </a:r>
            <a:r>
              <a:rPr lang="en-US" sz="2900" dirty="0"/>
              <a:t> vel.</a:t>
            </a:r>
          </a:p>
          <a:p>
            <a:pPr algn="just">
              <a:lnSpc>
                <a:spcPct val="140000"/>
              </a:lnSpc>
            </a:pPr>
            <a:endParaRPr lang="en-US" sz="2900" dirty="0"/>
          </a:p>
          <a:p>
            <a:pPr algn="just">
              <a:lnSpc>
                <a:spcPct val="140000"/>
              </a:lnSpc>
            </a:pPr>
            <a:r>
              <a:rPr lang="en-US" sz="2900" dirty="0" err="1"/>
              <a:t>Nulla</a:t>
            </a:r>
            <a:r>
              <a:rPr lang="en-US" sz="2900" dirty="0"/>
              <a:t> </a:t>
            </a:r>
            <a:r>
              <a:rPr lang="en-US" sz="2900" dirty="0" err="1"/>
              <a:t>varius</a:t>
            </a:r>
            <a:r>
              <a:rPr lang="en-US" sz="2900" dirty="0"/>
              <a:t> </a:t>
            </a:r>
            <a:r>
              <a:rPr lang="en-US" sz="2900" dirty="0" err="1"/>
              <a:t>vehicula</a:t>
            </a:r>
            <a:r>
              <a:rPr lang="en-US" sz="2900" dirty="0"/>
              <a:t> </a:t>
            </a:r>
            <a:r>
              <a:rPr lang="en-US" sz="2900" dirty="0" err="1"/>
              <a:t>augue</a:t>
            </a:r>
            <a:r>
              <a:rPr lang="en-US" sz="2900" dirty="0"/>
              <a:t>, id </a:t>
            </a:r>
            <a:r>
              <a:rPr lang="en-US" sz="2900" dirty="0" err="1"/>
              <a:t>placerat</a:t>
            </a:r>
            <a:r>
              <a:rPr lang="en-US" sz="2900" dirty="0"/>
              <a:t> nisi </a:t>
            </a:r>
            <a:r>
              <a:rPr lang="en-US" sz="2900" dirty="0" err="1"/>
              <a:t>luctus</a:t>
            </a:r>
            <a:r>
              <a:rPr lang="en-US" sz="2900" dirty="0"/>
              <a:t> a. </a:t>
            </a:r>
            <a:r>
              <a:rPr lang="en-US" sz="2900" dirty="0" err="1"/>
              <a:t>Suspendisse</a:t>
            </a:r>
            <a:r>
              <a:rPr lang="en-US" sz="2900" dirty="0"/>
              <a:t> magna </a:t>
            </a:r>
            <a:r>
              <a:rPr lang="en-US" sz="2900" dirty="0" err="1"/>
              <a:t>tellus</a:t>
            </a:r>
            <a:r>
              <a:rPr lang="en-US" sz="2900" dirty="0"/>
              <a:t>, </a:t>
            </a:r>
            <a:r>
              <a:rPr lang="en-US" sz="2900" dirty="0" err="1"/>
              <a:t>imperdiet</a:t>
            </a:r>
            <a:r>
              <a:rPr lang="en-US" sz="2900" dirty="0"/>
              <a:t> id </a:t>
            </a:r>
            <a:r>
              <a:rPr lang="en-US" sz="2900" dirty="0" err="1"/>
              <a:t>turpis</a:t>
            </a:r>
            <a:r>
              <a:rPr lang="en-US" sz="2900" dirty="0"/>
              <a:t> in, </a:t>
            </a:r>
            <a:r>
              <a:rPr lang="en-US" sz="2900" dirty="0" err="1"/>
              <a:t>gravida</a:t>
            </a:r>
            <a:r>
              <a:rPr lang="en-US" sz="2900" dirty="0"/>
              <a:t> </a:t>
            </a:r>
            <a:r>
              <a:rPr lang="en-US" sz="2900" dirty="0" err="1"/>
              <a:t>fermentum</a:t>
            </a:r>
            <a:r>
              <a:rPr lang="en-US" sz="2900" dirty="0"/>
              <a:t> sem. Integer </a:t>
            </a:r>
            <a:r>
              <a:rPr lang="en-US" sz="2900" dirty="0" err="1"/>
              <a:t>commodo</a:t>
            </a:r>
            <a:r>
              <a:rPr lang="en-US" sz="2900" dirty="0"/>
              <a:t> </a:t>
            </a:r>
            <a:r>
              <a:rPr lang="en-US" sz="2900" dirty="0" err="1"/>
              <a:t>pharetra</a:t>
            </a:r>
            <a:r>
              <a:rPr lang="en-US" sz="2900" dirty="0"/>
              <a:t> dui a </a:t>
            </a:r>
            <a:r>
              <a:rPr lang="en-US" sz="2900" dirty="0" err="1"/>
              <a:t>congue</a:t>
            </a:r>
            <a:r>
              <a:rPr lang="en-US" sz="2900" dirty="0"/>
              <a:t>. </a:t>
            </a:r>
            <a:r>
              <a:rPr lang="en-US" sz="2900" dirty="0" err="1"/>
              <a:t>Vivamus</a:t>
            </a:r>
            <a:r>
              <a:rPr lang="en-US" sz="2900" dirty="0"/>
              <a:t> in </a:t>
            </a:r>
            <a:r>
              <a:rPr lang="en-US" sz="2900" dirty="0" err="1"/>
              <a:t>commodo</a:t>
            </a:r>
            <a:r>
              <a:rPr lang="en-US" sz="2900" dirty="0"/>
              <a:t> dui. </a:t>
            </a:r>
            <a:r>
              <a:rPr lang="en-US" sz="2900" dirty="0" err="1"/>
              <a:t>Nunc</a:t>
            </a:r>
            <a:r>
              <a:rPr lang="en-US" sz="2900" dirty="0"/>
              <a:t> </a:t>
            </a:r>
            <a:r>
              <a:rPr lang="en-US" sz="2900" dirty="0" err="1"/>
              <a:t>fringilla</a:t>
            </a:r>
            <a:r>
              <a:rPr lang="en-US" sz="2900" dirty="0"/>
              <a:t> ex </a:t>
            </a:r>
            <a:r>
              <a:rPr lang="en-US" sz="2900" dirty="0" err="1"/>
              <a:t>sapien</a:t>
            </a:r>
            <a:r>
              <a:rPr lang="en-US" sz="2900" dirty="0"/>
              <a:t>, et </a:t>
            </a:r>
            <a:r>
              <a:rPr lang="en-US" sz="2900" dirty="0" err="1"/>
              <a:t>laoreet</a:t>
            </a:r>
            <a:r>
              <a:rPr lang="en-US" sz="2900" dirty="0"/>
              <a:t> </a:t>
            </a:r>
            <a:r>
              <a:rPr lang="en-US" sz="2900" dirty="0" err="1"/>
              <a:t>erat</a:t>
            </a:r>
            <a:r>
              <a:rPr lang="en-US" sz="2900" dirty="0"/>
              <a:t> </a:t>
            </a:r>
            <a:r>
              <a:rPr lang="en-US" sz="2900" dirty="0" err="1"/>
              <a:t>pretium</a:t>
            </a:r>
            <a:r>
              <a:rPr lang="en-US" sz="2900" dirty="0"/>
              <a:t> </a:t>
            </a:r>
            <a:r>
              <a:rPr lang="en-US" sz="2900" dirty="0" err="1"/>
              <a:t>ultricies</a:t>
            </a:r>
            <a:r>
              <a:rPr lang="en-US" sz="2900" dirty="0"/>
              <a:t>. In </a:t>
            </a:r>
            <a:r>
              <a:rPr lang="en-US" sz="2900" dirty="0" err="1"/>
              <a:t>hac</a:t>
            </a:r>
            <a:r>
              <a:rPr lang="en-US" sz="2900" dirty="0"/>
              <a:t> </a:t>
            </a:r>
            <a:r>
              <a:rPr lang="en-US" sz="2900" dirty="0" err="1"/>
              <a:t>habitasse</a:t>
            </a:r>
            <a:r>
              <a:rPr lang="en-US" sz="2900" dirty="0"/>
              <a:t> </a:t>
            </a:r>
            <a:r>
              <a:rPr lang="en-US" sz="2900" dirty="0" err="1"/>
              <a:t>platea</a:t>
            </a:r>
            <a:r>
              <a:rPr lang="en-US" sz="2900" dirty="0"/>
              <a:t> </a:t>
            </a:r>
            <a:r>
              <a:rPr lang="en-US" sz="2900" dirty="0" err="1"/>
              <a:t>dictumst</a:t>
            </a:r>
            <a:r>
              <a:rPr lang="en-US" sz="2900" dirty="0"/>
              <a:t>. </a:t>
            </a:r>
            <a:r>
              <a:rPr lang="en-US" sz="2900" dirty="0" err="1"/>
              <a:t>Donec</a:t>
            </a:r>
            <a:r>
              <a:rPr lang="en-US" sz="2900" dirty="0"/>
              <a:t> </a:t>
            </a:r>
            <a:r>
              <a:rPr lang="en-US" sz="2900" dirty="0" err="1"/>
              <a:t>lacinia</a:t>
            </a:r>
            <a:r>
              <a:rPr lang="en-US" sz="2900" dirty="0"/>
              <a:t> </a:t>
            </a:r>
            <a:r>
              <a:rPr lang="en-US" sz="2900" dirty="0" err="1"/>
              <a:t>efficitur</a:t>
            </a:r>
            <a:r>
              <a:rPr lang="en-US" sz="2900" dirty="0"/>
              <a:t> dictum.</a:t>
            </a:r>
          </a:p>
          <a:p>
            <a:pPr algn="just">
              <a:lnSpc>
                <a:spcPct val="140000"/>
              </a:lnSpc>
            </a:pPr>
            <a:endParaRPr lang="en-US" sz="2900" dirty="0"/>
          </a:p>
          <a:p>
            <a:pPr algn="just">
              <a:lnSpc>
                <a:spcPct val="140000"/>
              </a:lnSpc>
            </a:pPr>
            <a:r>
              <a:rPr lang="en-US" sz="2900" dirty="0"/>
              <a:t>Cum </a:t>
            </a:r>
            <a:r>
              <a:rPr lang="en-US" sz="2900" dirty="0" err="1"/>
              <a:t>sociis</a:t>
            </a:r>
            <a:r>
              <a:rPr lang="en-US" sz="2900" dirty="0"/>
              <a:t> </a:t>
            </a:r>
            <a:r>
              <a:rPr lang="en-US" sz="2900" dirty="0" err="1"/>
              <a:t>natoque</a:t>
            </a:r>
            <a:r>
              <a:rPr lang="en-US" sz="2900" dirty="0"/>
              <a:t> </a:t>
            </a:r>
            <a:r>
              <a:rPr lang="en-US" sz="2900" dirty="0" err="1"/>
              <a:t>penatibus</a:t>
            </a:r>
            <a:r>
              <a:rPr lang="en-US" sz="2900" dirty="0"/>
              <a:t> et </a:t>
            </a:r>
            <a:r>
              <a:rPr lang="en-US" sz="2900" dirty="0" err="1"/>
              <a:t>magnis</a:t>
            </a:r>
            <a:r>
              <a:rPr lang="en-US" sz="2900" dirty="0"/>
              <a:t> dis parturient </a:t>
            </a:r>
            <a:r>
              <a:rPr lang="en-US" sz="2900" dirty="0" err="1"/>
              <a:t>montes</a:t>
            </a:r>
            <a:r>
              <a:rPr lang="en-US" sz="2900" dirty="0"/>
              <a:t>, </a:t>
            </a:r>
            <a:r>
              <a:rPr lang="en-US" sz="2900" dirty="0" err="1"/>
              <a:t>nascetur</a:t>
            </a:r>
            <a:r>
              <a:rPr lang="en-US" sz="2900" dirty="0"/>
              <a:t> </a:t>
            </a:r>
            <a:r>
              <a:rPr lang="en-US" sz="2900" dirty="0" err="1"/>
              <a:t>ridiculus</a:t>
            </a:r>
            <a:r>
              <a:rPr lang="en-US" sz="2900" dirty="0"/>
              <a:t> mus. Nam </a:t>
            </a:r>
            <a:r>
              <a:rPr lang="en-US" sz="2900" dirty="0" err="1"/>
              <a:t>odio</a:t>
            </a:r>
            <a:r>
              <a:rPr lang="en-US" sz="2900" dirty="0"/>
              <a:t> </a:t>
            </a:r>
            <a:r>
              <a:rPr lang="en-US" sz="2900" dirty="0" err="1"/>
              <a:t>nulla</a:t>
            </a:r>
            <a:r>
              <a:rPr lang="en-US" sz="2900" dirty="0"/>
              <a:t>, </a:t>
            </a:r>
            <a:r>
              <a:rPr lang="en-US" sz="2900" dirty="0" err="1"/>
              <a:t>tempor</a:t>
            </a:r>
            <a:r>
              <a:rPr lang="en-US" sz="2900" dirty="0"/>
              <a:t> a </a:t>
            </a:r>
            <a:r>
              <a:rPr lang="en-US" sz="2900" dirty="0" err="1" smtClean="0"/>
              <a:t>eleifend</a:t>
            </a:r>
            <a:r>
              <a:rPr lang="en-US" sz="2900" dirty="0" smtClean="0"/>
              <a:t> </a:t>
            </a:r>
            <a:r>
              <a:rPr lang="en-US" sz="2900" dirty="0" err="1" smtClean="0"/>
              <a:t>ut</a:t>
            </a:r>
            <a:r>
              <a:rPr lang="en-US" sz="2900" dirty="0" smtClean="0"/>
              <a:t>, </a:t>
            </a:r>
            <a:r>
              <a:rPr lang="en-US" sz="2900" dirty="0" err="1" smtClean="0"/>
              <a:t>dignissim</a:t>
            </a:r>
            <a:r>
              <a:rPr lang="en-US" sz="2900" dirty="0" smtClean="0"/>
              <a:t> </a:t>
            </a:r>
            <a:r>
              <a:rPr lang="en-US" sz="2900" dirty="0" err="1" smtClean="0"/>
              <a:t>nec</a:t>
            </a:r>
            <a:r>
              <a:rPr lang="en-US" sz="2900" dirty="0" smtClean="0"/>
              <a:t> </a:t>
            </a:r>
            <a:r>
              <a:rPr lang="en-US" sz="2900" dirty="0" err="1" smtClean="0"/>
              <a:t>tellus</a:t>
            </a:r>
            <a:r>
              <a:rPr lang="en-US" sz="2900" dirty="0" smtClean="0"/>
              <a:t>. </a:t>
            </a:r>
            <a:r>
              <a:rPr lang="en-US" sz="2900" dirty="0" err="1" smtClean="0"/>
              <a:t>Donec</a:t>
            </a:r>
            <a:r>
              <a:rPr lang="en-US" sz="2900" dirty="0" smtClean="0"/>
              <a:t> </a:t>
            </a:r>
            <a:r>
              <a:rPr lang="en-US" sz="2900" dirty="0" err="1" smtClean="0"/>
              <a:t>porttitor</a:t>
            </a:r>
            <a:r>
              <a:rPr lang="en-US" sz="2900" dirty="0" smtClean="0"/>
              <a:t> </a:t>
            </a:r>
            <a:r>
              <a:rPr lang="en-US" sz="2900" dirty="0" err="1" smtClean="0"/>
              <a:t>porttitor</a:t>
            </a:r>
            <a:r>
              <a:rPr lang="en-US" sz="2900" dirty="0" smtClean="0"/>
              <a:t> ante.</a:t>
            </a:r>
            <a:endParaRPr lang="en-US" sz="2900" dirty="0"/>
          </a:p>
        </p:txBody>
      </p:sp>
      <p:sp>
        <p:nvSpPr>
          <p:cNvPr id="29" name="Subtitle 2"/>
          <p:cNvSpPr txBox="1">
            <a:spLocks/>
          </p:cNvSpPr>
          <p:nvPr/>
        </p:nvSpPr>
        <p:spPr>
          <a:xfrm>
            <a:off x="6363721" y="1478874"/>
            <a:ext cx="11659739"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spTree>
    <p:extLst>
      <p:ext uri="{BB962C8B-B14F-4D97-AF65-F5344CB8AC3E}">
        <p14:creationId xmlns:p14="http://schemas.microsoft.com/office/powerpoint/2010/main" val="175548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500"/>
                                        <p:tgtEl>
                                          <p:spTgt spid="29">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3" grpId="0" build="p"/>
      <p:bldP spid="2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567771"/>
            <a:ext cx="20729099" cy="1133518"/>
          </a:xfrm>
        </p:spPr>
        <p:txBody>
          <a:bodyPr>
            <a:noAutofit/>
          </a:bodyPr>
          <a:lstStyle/>
          <a:p>
            <a:r>
              <a:rPr lang="en-US" dirty="0" smtClean="0">
                <a:solidFill>
                  <a:schemeClr val="bg2"/>
                </a:solidFill>
              </a:rPr>
              <a:t>Two Columns Text Sample</a:t>
            </a:r>
            <a:endParaRPr lang="en-US" dirty="0">
              <a:solidFill>
                <a:schemeClr val="bg2"/>
              </a:solidFill>
            </a:endParaRPr>
          </a:p>
        </p:txBody>
      </p:sp>
      <p:sp>
        <p:nvSpPr>
          <p:cNvPr id="6" name="Slide Number Placeholder 5"/>
          <p:cNvSpPr>
            <a:spLocks noGrp="1"/>
          </p:cNvSpPr>
          <p:nvPr>
            <p:ph type="sldNum" sz="quarter" idx="12"/>
          </p:nvPr>
        </p:nvSpPr>
        <p:spPr/>
        <p:txBody>
          <a:bodyPr/>
          <a:lstStyle/>
          <a:p>
            <a:fld id="{C9468CE9-3F3D-1446-A027-4B4CDD3883B0}" type="slidenum">
              <a:rPr lang="en-US" smtClean="0"/>
              <a:t>7</a:t>
            </a:fld>
            <a:endParaRPr lang="en-US"/>
          </a:p>
        </p:txBody>
      </p:sp>
      <p:sp>
        <p:nvSpPr>
          <p:cNvPr id="11" name="Rectangle 10"/>
          <p:cNvSpPr/>
          <p:nvPr/>
        </p:nvSpPr>
        <p:spPr>
          <a:xfrm>
            <a:off x="11416770" y="2592691"/>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3" name="Subtitle 2"/>
          <p:cNvSpPr>
            <a:spLocks noGrp="1"/>
          </p:cNvSpPr>
          <p:nvPr>
            <p:ph type="subTitle" idx="1"/>
          </p:nvPr>
        </p:nvSpPr>
        <p:spPr>
          <a:xfrm>
            <a:off x="1897367" y="2993256"/>
            <a:ext cx="20655937" cy="9584268"/>
          </a:xfrm>
        </p:spPr>
        <p:txBody>
          <a:bodyPr numCol="2" spcCol="639968">
            <a:spAutoFit/>
          </a:bodyPr>
          <a:lstStyle/>
          <a:p>
            <a:pPr algn="just">
              <a:lnSpc>
                <a:spcPct val="140000"/>
              </a:lnSpc>
            </a:pPr>
            <a:r>
              <a:rPr lang="en-US" sz="2900" dirty="0" err="1"/>
              <a:t>Lorem</a:t>
            </a:r>
            <a:r>
              <a:rPr lang="en-US" sz="2900" dirty="0"/>
              <a:t> </a:t>
            </a:r>
            <a:r>
              <a:rPr lang="en-US" sz="2900" dirty="0" err="1"/>
              <a:t>ipsum</a:t>
            </a:r>
            <a:r>
              <a:rPr lang="en-US" sz="2900" dirty="0"/>
              <a:t> dolor sit </a:t>
            </a:r>
            <a:r>
              <a:rPr lang="en-US" sz="2900" dirty="0" err="1"/>
              <a:t>amet</a:t>
            </a:r>
            <a:r>
              <a:rPr lang="en-US" sz="2900" dirty="0"/>
              <a:t>, </a:t>
            </a:r>
            <a:r>
              <a:rPr lang="en-US" sz="2900" dirty="0" err="1"/>
              <a:t>consectetur</a:t>
            </a:r>
            <a:r>
              <a:rPr lang="en-US" sz="2900" dirty="0"/>
              <a:t> </a:t>
            </a:r>
            <a:r>
              <a:rPr lang="en-US" sz="2900" dirty="0" err="1"/>
              <a:t>adipiscing</a:t>
            </a:r>
            <a:r>
              <a:rPr lang="en-US" sz="2900" dirty="0"/>
              <a:t> </a:t>
            </a:r>
            <a:r>
              <a:rPr lang="en-US" sz="2900" dirty="0" err="1"/>
              <a:t>elit</a:t>
            </a:r>
            <a:r>
              <a:rPr lang="en-US" sz="2900" dirty="0"/>
              <a:t>. </a:t>
            </a:r>
            <a:r>
              <a:rPr lang="en-US" sz="2900" dirty="0" err="1"/>
              <a:t>Donec</a:t>
            </a:r>
            <a:r>
              <a:rPr lang="en-US" sz="2900" dirty="0"/>
              <a:t> </a:t>
            </a:r>
            <a:r>
              <a:rPr lang="en-US" sz="2900" dirty="0" err="1"/>
              <a:t>mauris</a:t>
            </a:r>
            <a:r>
              <a:rPr lang="en-US" sz="2900" dirty="0"/>
              <a:t> </a:t>
            </a:r>
            <a:r>
              <a:rPr lang="en-US" sz="2900" dirty="0" err="1"/>
              <a:t>lorem</a:t>
            </a:r>
            <a:r>
              <a:rPr lang="en-US" sz="2900" dirty="0"/>
              <a:t>, </a:t>
            </a:r>
            <a:r>
              <a:rPr lang="en-US" sz="2900" dirty="0" err="1"/>
              <a:t>vestibulum</a:t>
            </a:r>
            <a:r>
              <a:rPr lang="en-US" sz="2900" dirty="0"/>
              <a:t> ac </a:t>
            </a:r>
            <a:r>
              <a:rPr lang="en-US" sz="2900" dirty="0" err="1"/>
              <a:t>rutrum</a:t>
            </a:r>
            <a:r>
              <a:rPr lang="en-US" sz="2900" dirty="0"/>
              <a:t> id, </a:t>
            </a:r>
            <a:r>
              <a:rPr lang="en-US" sz="2900" dirty="0" err="1"/>
              <a:t>suscipit</a:t>
            </a:r>
            <a:r>
              <a:rPr lang="en-US" sz="2900" dirty="0"/>
              <a:t> in dui. </a:t>
            </a:r>
            <a:r>
              <a:rPr lang="en-US" sz="2900" dirty="0" err="1"/>
              <a:t>Donec</a:t>
            </a:r>
            <a:r>
              <a:rPr lang="en-US" sz="2900" dirty="0"/>
              <a:t> vitae </a:t>
            </a:r>
            <a:r>
              <a:rPr lang="en-US" sz="2900" dirty="0" err="1"/>
              <a:t>dapibus</a:t>
            </a:r>
            <a:r>
              <a:rPr lang="en-US" sz="2900" dirty="0"/>
              <a:t> </a:t>
            </a:r>
            <a:r>
              <a:rPr lang="en-US" sz="2900" dirty="0" err="1"/>
              <a:t>tellus</a:t>
            </a:r>
            <a:r>
              <a:rPr lang="en-US" sz="2900" dirty="0"/>
              <a:t>. </a:t>
            </a:r>
            <a:r>
              <a:rPr lang="en-US" sz="2900" dirty="0" err="1"/>
              <a:t>Vestibulum</a:t>
            </a:r>
            <a:r>
              <a:rPr lang="en-US" sz="2900" dirty="0"/>
              <a:t> </a:t>
            </a:r>
            <a:r>
              <a:rPr lang="en-US" sz="2900" dirty="0" err="1"/>
              <a:t>nunc</a:t>
            </a:r>
            <a:r>
              <a:rPr lang="en-US" sz="2900" dirty="0"/>
              <a:t> </a:t>
            </a:r>
            <a:r>
              <a:rPr lang="en-US" sz="2900" dirty="0" err="1"/>
              <a:t>sem</a:t>
            </a:r>
            <a:r>
              <a:rPr lang="en-US" sz="2900" dirty="0"/>
              <a:t>, </a:t>
            </a:r>
            <a:r>
              <a:rPr lang="en-US" sz="2900" dirty="0" err="1"/>
              <a:t>finibus</a:t>
            </a:r>
            <a:r>
              <a:rPr lang="en-US" sz="2900" dirty="0"/>
              <a:t> </a:t>
            </a:r>
            <a:r>
              <a:rPr lang="en-US" sz="2900" dirty="0" err="1"/>
              <a:t>quis</a:t>
            </a:r>
            <a:r>
              <a:rPr lang="en-US" sz="2900" dirty="0"/>
              <a:t> </a:t>
            </a:r>
            <a:r>
              <a:rPr lang="en-US" sz="2900" dirty="0" err="1"/>
              <a:t>elementum</a:t>
            </a:r>
            <a:r>
              <a:rPr lang="en-US" sz="2900" dirty="0"/>
              <a:t> ac, </a:t>
            </a:r>
            <a:r>
              <a:rPr lang="en-US" sz="2900" dirty="0" err="1"/>
              <a:t>varius</a:t>
            </a:r>
            <a:r>
              <a:rPr lang="en-US" sz="2900" dirty="0"/>
              <a:t> ac </a:t>
            </a:r>
            <a:r>
              <a:rPr lang="en-US" sz="2900" dirty="0" err="1"/>
              <a:t>tellus</a:t>
            </a:r>
            <a:r>
              <a:rPr lang="en-US" sz="2900" dirty="0"/>
              <a:t>. Nam </a:t>
            </a:r>
            <a:r>
              <a:rPr lang="en-US" sz="2900" dirty="0" err="1"/>
              <a:t>faucibus</a:t>
            </a:r>
            <a:r>
              <a:rPr lang="en-US" sz="2900" dirty="0"/>
              <a:t> </a:t>
            </a:r>
            <a:r>
              <a:rPr lang="en-US" sz="2900" dirty="0" err="1"/>
              <a:t>faucibus</a:t>
            </a:r>
            <a:r>
              <a:rPr lang="en-US" sz="2900" dirty="0"/>
              <a:t> </a:t>
            </a:r>
            <a:r>
              <a:rPr lang="en-US" sz="2900" dirty="0" err="1"/>
              <a:t>venenatis</a:t>
            </a:r>
            <a:r>
              <a:rPr lang="en-US" sz="2900" dirty="0"/>
              <a:t>. </a:t>
            </a:r>
            <a:r>
              <a:rPr lang="en-US" sz="2900" dirty="0" err="1"/>
              <a:t>Donec</a:t>
            </a:r>
            <a:r>
              <a:rPr lang="en-US" sz="2900" dirty="0"/>
              <a:t> </a:t>
            </a:r>
            <a:r>
              <a:rPr lang="en-US" sz="2900" dirty="0" err="1"/>
              <a:t>nec</a:t>
            </a:r>
            <a:r>
              <a:rPr lang="en-US" sz="2900" dirty="0"/>
              <a:t> </a:t>
            </a:r>
            <a:r>
              <a:rPr lang="en-US" sz="2900" dirty="0" err="1"/>
              <a:t>arcu</a:t>
            </a:r>
            <a:r>
              <a:rPr lang="en-US" sz="2900" dirty="0"/>
              <a:t> </a:t>
            </a:r>
            <a:r>
              <a:rPr lang="en-US" sz="2900" dirty="0" err="1"/>
              <a:t>velit</a:t>
            </a:r>
            <a:r>
              <a:rPr lang="en-US" sz="2900" dirty="0"/>
              <a:t>. </a:t>
            </a:r>
            <a:r>
              <a:rPr lang="en-US" sz="2900" dirty="0" err="1"/>
              <a:t>Fusce</a:t>
            </a:r>
            <a:r>
              <a:rPr lang="en-US" sz="2900" dirty="0"/>
              <a:t> </a:t>
            </a:r>
            <a:r>
              <a:rPr lang="en-US" sz="2900" dirty="0" err="1"/>
              <a:t>viverra</a:t>
            </a:r>
            <a:r>
              <a:rPr lang="en-US" sz="2900" dirty="0"/>
              <a:t>, dui vitae </a:t>
            </a:r>
            <a:r>
              <a:rPr lang="en-US" sz="2900" dirty="0" err="1"/>
              <a:t>euismod</a:t>
            </a:r>
            <a:r>
              <a:rPr lang="en-US" sz="2900" dirty="0"/>
              <a:t> </a:t>
            </a:r>
            <a:r>
              <a:rPr lang="en-US" sz="2900" dirty="0" err="1"/>
              <a:t>mollis</a:t>
            </a:r>
            <a:r>
              <a:rPr lang="en-US" sz="2900" dirty="0"/>
              <a:t>, </a:t>
            </a:r>
            <a:r>
              <a:rPr lang="en-US" sz="2900" dirty="0" err="1"/>
              <a:t>tortor</a:t>
            </a:r>
            <a:r>
              <a:rPr lang="en-US" sz="2900" dirty="0"/>
              <a:t> magna </a:t>
            </a:r>
            <a:r>
              <a:rPr lang="en-US" sz="2900" dirty="0" err="1"/>
              <a:t>egestas</a:t>
            </a:r>
            <a:r>
              <a:rPr lang="en-US" sz="2900" dirty="0"/>
              <a:t> </a:t>
            </a:r>
            <a:r>
              <a:rPr lang="en-US" sz="2900" dirty="0" err="1"/>
              <a:t>nunc</a:t>
            </a:r>
            <a:r>
              <a:rPr lang="en-US" sz="2900" dirty="0"/>
              <a:t>, et </a:t>
            </a:r>
            <a:r>
              <a:rPr lang="en-US" sz="2900" dirty="0" err="1"/>
              <a:t>suscipit</a:t>
            </a:r>
            <a:r>
              <a:rPr lang="en-US" sz="2900" dirty="0"/>
              <a:t> </a:t>
            </a:r>
            <a:r>
              <a:rPr lang="en-US" sz="2900" dirty="0" err="1"/>
              <a:t>nunc</a:t>
            </a:r>
            <a:r>
              <a:rPr lang="en-US" sz="2900" dirty="0"/>
              <a:t> ex </a:t>
            </a:r>
            <a:r>
              <a:rPr lang="en-US" sz="2900" dirty="0" err="1"/>
              <a:t>quis</a:t>
            </a:r>
            <a:r>
              <a:rPr lang="en-US" sz="2900" dirty="0"/>
              <a:t> </a:t>
            </a:r>
            <a:r>
              <a:rPr lang="en-US" sz="2900" dirty="0" err="1"/>
              <a:t>nunc</a:t>
            </a:r>
            <a:r>
              <a:rPr lang="en-US" sz="2900" dirty="0"/>
              <a:t>. </a:t>
            </a:r>
            <a:r>
              <a:rPr lang="en-US" sz="2900" dirty="0" err="1"/>
              <a:t>Pellentesque</a:t>
            </a:r>
            <a:r>
              <a:rPr lang="en-US" sz="2900" dirty="0"/>
              <a:t> habitant </a:t>
            </a:r>
            <a:r>
              <a:rPr lang="en-US" sz="2900" dirty="0" err="1"/>
              <a:t>morbi</a:t>
            </a:r>
            <a:r>
              <a:rPr lang="en-US" sz="2900" dirty="0"/>
              <a:t> </a:t>
            </a:r>
            <a:r>
              <a:rPr lang="en-US" sz="2900" dirty="0" err="1"/>
              <a:t>tristique</a:t>
            </a:r>
            <a:r>
              <a:rPr lang="en-US" sz="2900" dirty="0"/>
              <a:t> </a:t>
            </a:r>
            <a:r>
              <a:rPr lang="en-US" sz="2900" dirty="0" err="1"/>
              <a:t>senectus</a:t>
            </a:r>
            <a:r>
              <a:rPr lang="en-US" sz="2900" dirty="0"/>
              <a:t> et </a:t>
            </a:r>
            <a:r>
              <a:rPr lang="en-US" sz="2900" dirty="0" err="1"/>
              <a:t>netus</a:t>
            </a:r>
            <a:r>
              <a:rPr lang="en-US" sz="2900" dirty="0"/>
              <a:t> et </a:t>
            </a:r>
            <a:r>
              <a:rPr lang="en-US" sz="2900" dirty="0" err="1"/>
              <a:t>malesuada</a:t>
            </a:r>
            <a:r>
              <a:rPr lang="en-US" sz="2900" dirty="0"/>
              <a:t> fames ac </a:t>
            </a:r>
            <a:r>
              <a:rPr lang="en-US" sz="2900" dirty="0" err="1"/>
              <a:t>turpis</a:t>
            </a:r>
            <a:r>
              <a:rPr lang="en-US" sz="2900" dirty="0"/>
              <a:t> </a:t>
            </a:r>
            <a:r>
              <a:rPr lang="en-US" sz="2900" dirty="0" err="1"/>
              <a:t>egestas</a:t>
            </a:r>
            <a:r>
              <a:rPr lang="en-US" sz="2900" dirty="0"/>
              <a:t>. Integer </a:t>
            </a:r>
            <a:r>
              <a:rPr lang="en-US" sz="2900" dirty="0" err="1"/>
              <a:t>eget</a:t>
            </a:r>
            <a:r>
              <a:rPr lang="en-US" sz="2900" dirty="0"/>
              <a:t> </a:t>
            </a:r>
            <a:r>
              <a:rPr lang="en-US" sz="2900" dirty="0" err="1"/>
              <a:t>auctor</a:t>
            </a:r>
            <a:r>
              <a:rPr lang="en-US" sz="2900" dirty="0"/>
              <a:t> </a:t>
            </a:r>
            <a:r>
              <a:rPr lang="en-US" sz="2900" dirty="0" err="1"/>
              <a:t>nunc</a:t>
            </a:r>
            <a:r>
              <a:rPr lang="en-US" sz="2900" dirty="0"/>
              <a:t>. Maecenas </a:t>
            </a:r>
            <a:r>
              <a:rPr lang="en-US" sz="2900" dirty="0" err="1"/>
              <a:t>tincidunt</a:t>
            </a:r>
            <a:r>
              <a:rPr lang="en-US" sz="2900" dirty="0"/>
              <a:t> </a:t>
            </a:r>
            <a:r>
              <a:rPr lang="en-US" sz="2900" dirty="0" err="1"/>
              <a:t>eleifend</a:t>
            </a:r>
            <a:r>
              <a:rPr lang="en-US" sz="2900" dirty="0"/>
              <a:t> </a:t>
            </a:r>
            <a:r>
              <a:rPr lang="en-US" sz="2900" dirty="0" err="1"/>
              <a:t>consequat</a:t>
            </a:r>
            <a:r>
              <a:rPr lang="en-US" sz="2900" dirty="0"/>
              <a:t>. </a:t>
            </a:r>
            <a:r>
              <a:rPr lang="en-US" sz="2900" dirty="0" err="1"/>
              <a:t>Nulla</a:t>
            </a:r>
            <a:r>
              <a:rPr lang="en-US" sz="2900" dirty="0"/>
              <a:t> </a:t>
            </a:r>
            <a:r>
              <a:rPr lang="en-US" sz="2900" dirty="0" err="1"/>
              <a:t>efficitur</a:t>
            </a:r>
            <a:r>
              <a:rPr lang="en-US" sz="2900" dirty="0"/>
              <a:t> </a:t>
            </a:r>
            <a:r>
              <a:rPr lang="en-US" sz="2900" dirty="0" err="1"/>
              <a:t>urna</a:t>
            </a:r>
            <a:r>
              <a:rPr lang="en-US" sz="2900" dirty="0"/>
              <a:t> et </a:t>
            </a:r>
            <a:r>
              <a:rPr lang="en-US" sz="2900" dirty="0" err="1"/>
              <a:t>massa</a:t>
            </a:r>
            <a:r>
              <a:rPr lang="en-US" sz="2900" dirty="0"/>
              <a:t> </a:t>
            </a:r>
            <a:r>
              <a:rPr lang="en-US" sz="2900" dirty="0" err="1"/>
              <a:t>dapibus</a:t>
            </a:r>
            <a:r>
              <a:rPr lang="en-US" sz="2900" dirty="0"/>
              <a:t> </a:t>
            </a:r>
            <a:r>
              <a:rPr lang="en-US" sz="2900" dirty="0" err="1"/>
              <a:t>maximus</a:t>
            </a:r>
            <a:r>
              <a:rPr lang="en-US" sz="2900" dirty="0"/>
              <a:t>. Maecenas sit </a:t>
            </a:r>
            <a:r>
              <a:rPr lang="en-US" sz="2900" dirty="0" err="1"/>
              <a:t>amet</a:t>
            </a:r>
            <a:r>
              <a:rPr lang="en-US" sz="2900" dirty="0"/>
              <a:t> </a:t>
            </a:r>
            <a:r>
              <a:rPr lang="en-US" sz="2900" dirty="0" err="1"/>
              <a:t>risus</a:t>
            </a:r>
            <a:r>
              <a:rPr lang="en-US" sz="2900" dirty="0"/>
              <a:t> </a:t>
            </a:r>
            <a:r>
              <a:rPr lang="en-US" sz="2900" dirty="0" err="1"/>
              <a:t>pretium</a:t>
            </a:r>
            <a:r>
              <a:rPr lang="en-US" sz="2900" dirty="0"/>
              <a:t>, </a:t>
            </a:r>
            <a:r>
              <a:rPr lang="en-US" sz="2900" dirty="0" err="1"/>
              <a:t>sagittis</a:t>
            </a:r>
            <a:r>
              <a:rPr lang="en-US" sz="2900" dirty="0"/>
              <a:t> dui </a:t>
            </a:r>
            <a:r>
              <a:rPr lang="en-US" sz="2900" dirty="0" err="1"/>
              <a:t>ut</a:t>
            </a:r>
            <a:r>
              <a:rPr lang="en-US" sz="2900" dirty="0"/>
              <a:t>, </a:t>
            </a:r>
            <a:r>
              <a:rPr lang="en-US" sz="2900" dirty="0" err="1"/>
              <a:t>consectetur</a:t>
            </a:r>
            <a:r>
              <a:rPr lang="en-US" sz="2900" dirty="0"/>
              <a:t> </a:t>
            </a:r>
            <a:r>
              <a:rPr lang="en-US" sz="2900" dirty="0" err="1"/>
              <a:t>purus</a:t>
            </a:r>
            <a:r>
              <a:rPr lang="en-US" sz="2900" dirty="0"/>
              <a:t>. </a:t>
            </a:r>
            <a:r>
              <a:rPr lang="en-US" sz="2900" dirty="0" err="1"/>
              <a:t>Phasellus</a:t>
            </a:r>
            <a:r>
              <a:rPr lang="en-US" sz="2900" dirty="0"/>
              <a:t> </a:t>
            </a:r>
            <a:r>
              <a:rPr lang="en-US" sz="2900" dirty="0" err="1"/>
              <a:t>auctor</a:t>
            </a:r>
            <a:r>
              <a:rPr lang="en-US" sz="2900" dirty="0"/>
              <a:t> </a:t>
            </a:r>
            <a:r>
              <a:rPr lang="en-US" sz="2900" dirty="0" err="1"/>
              <a:t>consectetur</a:t>
            </a:r>
            <a:r>
              <a:rPr lang="en-US" sz="2900" dirty="0"/>
              <a:t> </a:t>
            </a:r>
            <a:r>
              <a:rPr lang="en-US" sz="2900" dirty="0" err="1"/>
              <a:t>arcu</a:t>
            </a:r>
            <a:r>
              <a:rPr lang="en-US" sz="2900" dirty="0"/>
              <a:t> a </a:t>
            </a:r>
            <a:r>
              <a:rPr lang="en-US" sz="2900" dirty="0" err="1"/>
              <a:t>consequat</a:t>
            </a:r>
            <a:r>
              <a:rPr lang="en-US" sz="2900" dirty="0"/>
              <a:t>. </a:t>
            </a:r>
            <a:r>
              <a:rPr lang="en-US" sz="2900" dirty="0" err="1"/>
              <a:t>Vestibulum</a:t>
            </a:r>
            <a:r>
              <a:rPr lang="en-US" sz="2900" dirty="0"/>
              <a:t> </a:t>
            </a:r>
            <a:r>
              <a:rPr lang="en-US" sz="2900" dirty="0" err="1"/>
              <a:t>congue</a:t>
            </a:r>
            <a:r>
              <a:rPr lang="en-US" sz="2900" dirty="0"/>
              <a:t> </a:t>
            </a:r>
            <a:r>
              <a:rPr lang="en-US" sz="2900" dirty="0" err="1"/>
              <a:t>sed</a:t>
            </a:r>
            <a:r>
              <a:rPr lang="en-US" sz="2900" dirty="0"/>
              <a:t> </a:t>
            </a:r>
            <a:r>
              <a:rPr lang="en-US" sz="2900" dirty="0" err="1"/>
              <a:t>orci</a:t>
            </a:r>
            <a:r>
              <a:rPr lang="en-US" sz="2900" dirty="0"/>
              <a:t> </a:t>
            </a:r>
            <a:r>
              <a:rPr lang="en-US" sz="2900" dirty="0" err="1"/>
              <a:t>efficitur</a:t>
            </a:r>
            <a:r>
              <a:rPr lang="en-US" sz="2900" dirty="0"/>
              <a:t> </a:t>
            </a:r>
            <a:r>
              <a:rPr lang="en-US" sz="2900" dirty="0" err="1"/>
              <a:t>finibus</a:t>
            </a:r>
            <a:r>
              <a:rPr lang="en-US" sz="2900" dirty="0"/>
              <a:t>. Integer </a:t>
            </a:r>
            <a:r>
              <a:rPr lang="en-US" sz="2900" dirty="0" err="1"/>
              <a:t>malesuada</a:t>
            </a:r>
            <a:r>
              <a:rPr lang="en-US" sz="2900" dirty="0"/>
              <a:t> </a:t>
            </a:r>
            <a:r>
              <a:rPr lang="en-US" sz="2900" dirty="0" err="1"/>
              <a:t>finibus</a:t>
            </a:r>
            <a:r>
              <a:rPr lang="en-US" sz="2900" dirty="0"/>
              <a:t> ligula, </a:t>
            </a:r>
            <a:r>
              <a:rPr lang="en-US" sz="2900" dirty="0" err="1"/>
              <a:t>aliquet</a:t>
            </a:r>
            <a:r>
              <a:rPr lang="en-US" sz="2900" dirty="0"/>
              <a:t> </a:t>
            </a:r>
            <a:r>
              <a:rPr lang="en-US" sz="2900" dirty="0" err="1"/>
              <a:t>lobortis</a:t>
            </a:r>
            <a:r>
              <a:rPr lang="en-US" sz="2900" dirty="0"/>
              <a:t> </a:t>
            </a:r>
            <a:r>
              <a:rPr lang="en-US" sz="2900" dirty="0" err="1"/>
              <a:t>nulla</a:t>
            </a:r>
            <a:r>
              <a:rPr lang="en-US" sz="2900" dirty="0"/>
              <a:t> </a:t>
            </a:r>
            <a:r>
              <a:rPr lang="en-US" sz="2900" dirty="0" err="1"/>
              <a:t>commodo</a:t>
            </a:r>
            <a:r>
              <a:rPr lang="en-US" sz="2900" dirty="0"/>
              <a:t> vel.</a:t>
            </a:r>
          </a:p>
          <a:p>
            <a:pPr algn="just">
              <a:lnSpc>
                <a:spcPct val="140000"/>
              </a:lnSpc>
            </a:pPr>
            <a:r>
              <a:rPr lang="en-US" sz="2900" dirty="0" err="1" smtClean="0"/>
              <a:t>Nulla</a:t>
            </a:r>
            <a:r>
              <a:rPr lang="en-US" sz="2900" dirty="0" smtClean="0"/>
              <a:t> </a:t>
            </a:r>
            <a:r>
              <a:rPr lang="en-US" sz="2900" dirty="0" err="1"/>
              <a:t>varius</a:t>
            </a:r>
            <a:r>
              <a:rPr lang="en-US" sz="2900" dirty="0"/>
              <a:t> </a:t>
            </a:r>
            <a:r>
              <a:rPr lang="en-US" sz="2900" dirty="0" err="1"/>
              <a:t>vehicula</a:t>
            </a:r>
            <a:r>
              <a:rPr lang="en-US" sz="2900" dirty="0"/>
              <a:t> </a:t>
            </a:r>
            <a:r>
              <a:rPr lang="en-US" sz="2900" dirty="0" err="1"/>
              <a:t>augue</a:t>
            </a:r>
            <a:r>
              <a:rPr lang="en-US" sz="2900" dirty="0"/>
              <a:t>, id </a:t>
            </a:r>
            <a:r>
              <a:rPr lang="en-US" sz="2900" dirty="0" err="1"/>
              <a:t>placerat</a:t>
            </a:r>
            <a:r>
              <a:rPr lang="en-US" sz="2900" dirty="0"/>
              <a:t> nisi </a:t>
            </a:r>
            <a:r>
              <a:rPr lang="en-US" sz="2900" dirty="0" err="1"/>
              <a:t>luctus</a:t>
            </a:r>
            <a:r>
              <a:rPr lang="en-US" sz="2900" dirty="0"/>
              <a:t> a. </a:t>
            </a:r>
            <a:r>
              <a:rPr lang="en-US" sz="2900" dirty="0" err="1"/>
              <a:t>Suspendisse</a:t>
            </a:r>
            <a:r>
              <a:rPr lang="en-US" sz="2900" dirty="0"/>
              <a:t> magna </a:t>
            </a:r>
            <a:r>
              <a:rPr lang="en-US" sz="2900" dirty="0" err="1"/>
              <a:t>tellus</a:t>
            </a:r>
            <a:r>
              <a:rPr lang="en-US" sz="2900" dirty="0"/>
              <a:t>, </a:t>
            </a:r>
            <a:r>
              <a:rPr lang="en-US" sz="2900" dirty="0" err="1"/>
              <a:t>imperdiet</a:t>
            </a:r>
            <a:r>
              <a:rPr lang="en-US" sz="2900" dirty="0"/>
              <a:t> id </a:t>
            </a:r>
            <a:r>
              <a:rPr lang="en-US" sz="2900" dirty="0" err="1"/>
              <a:t>turpis</a:t>
            </a:r>
            <a:r>
              <a:rPr lang="en-US" sz="2900" dirty="0"/>
              <a:t> in, </a:t>
            </a:r>
            <a:r>
              <a:rPr lang="en-US" sz="2900" dirty="0" err="1"/>
              <a:t>gravida</a:t>
            </a:r>
            <a:r>
              <a:rPr lang="en-US" sz="2900" dirty="0"/>
              <a:t> </a:t>
            </a:r>
            <a:r>
              <a:rPr lang="en-US" sz="2900" dirty="0" err="1"/>
              <a:t>fermentum</a:t>
            </a:r>
            <a:r>
              <a:rPr lang="en-US" sz="2900" dirty="0"/>
              <a:t> sem. Integer </a:t>
            </a:r>
            <a:r>
              <a:rPr lang="en-US" sz="2900" dirty="0" err="1"/>
              <a:t>commodo</a:t>
            </a:r>
            <a:r>
              <a:rPr lang="en-US" sz="2900" dirty="0"/>
              <a:t> </a:t>
            </a:r>
            <a:r>
              <a:rPr lang="en-US" sz="2900" dirty="0" err="1"/>
              <a:t>pharetra</a:t>
            </a:r>
            <a:r>
              <a:rPr lang="en-US" sz="2900" dirty="0"/>
              <a:t> dui a </a:t>
            </a:r>
            <a:r>
              <a:rPr lang="en-US" sz="2900" dirty="0" err="1"/>
              <a:t>congue</a:t>
            </a:r>
            <a:r>
              <a:rPr lang="en-US" sz="2900" dirty="0"/>
              <a:t>. </a:t>
            </a:r>
            <a:r>
              <a:rPr lang="en-US" sz="2900" dirty="0" err="1"/>
              <a:t>Vivamus</a:t>
            </a:r>
            <a:r>
              <a:rPr lang="en-US" sz="2900" dirty="0"/>
              <a:t> in </a:t>
            </a:r>
            <a:r>
              <a:rPr lang="en-US" sz="2900" dirty="0" err="1"/>
              <a:t>commodo</a:t>
            </a:r>
            <a:r>
              <a:rPr lang="en-US" sz="2900" dirty="0"/>
              <a:t> dui. </a:t>
            </a:r>
            <a:r>
              <a:rPr lang="en-US" sz="2900" dirty="0" err="1"/>
              <a:t>Nunc</a:t>
            </a:r>
            <a:r>
              <a:rPr lang="en-US" sz="2900" dirty="0"/>
              <a:t> </a:t>
            </a:r>
            <a:r>
              <a:rPr lang="en-US" sz="2900" dirty="0" err="1"/>
              <a:t>fringilla</a:t>
            </a:r>
            <a:r>
              <a:rPr lang="en-US" sz="2900" dirty="0"/>
              <a:t> ex </a:t>
            </a:r>
            <a:r>
              <a:rPr lang="en-US" sz="2900" dirty="0" err="1"/>
              <a:t>sapien</a:t>
            </a:r>
            <a:r>
              <a:rPr lang="en-US" sz="2900" dirty="0"/>
              <a:t>, et </a:t>
            </a:r>
            <a:r>
              <a:rPr lang="en-US" sz="2900" dirty="0" err="1"/>
              <a:t>laoreet</a:t>
            </a:r>
            <a:r>
              <a:rPr lang="en-US" sz="2900" dirty="0"/>
              <a:t> </a:t>
            </a:r>
            <a:r>
              <a:rPr lang="en-US" sz="2900" dirty="0" err="1"/>
              <a:t>erat</a:t>
            </a:r>
            <a:r>
              <a:rPr lang="en-US" sz="2900" dirty="0"/>
              <a:t> </a:t>
            </a:r>
            <a:r>
              <a:rPr lang="en-US" sz="2900" dirty="0" err="1"/>
              <a:t>pretium</a:t>
            </a:r>
            <a:r>
              <a:rPr lang="en-US" sz="2900" dirty="0"/>
              <a:t> </a:t>
            </a:r>
            <a:r>
              <a:rPr lang="en-US" sz="2900" dirty="0" err="1"/>
              <a:t>ultricies</a:t>
            </a:r>
            <a:r>
              <a:rPr lang="en-US" sz="2900" dirty="0"/>
              <a:t>. In </a:t>
            </a:r>
            <a:r>
              <a:rPr lang="en-US" sz="2900" dirty="0" err="1"/>
              <a:t>hac</a:t>
            </a:r>
            <a:r>
              <a:rPr lang="en-US" sz="2900" dirty="0"/>
              <a:t> </a:t>
            </a:r>
            <a:r>
              <a:rPr lang="en-US" sz="2900" dirty="0" err="1"/>
              <a:t>habitasse</a:t>
            </a:r>
            <a:r>
              <a:rPr lang="en-US" sz="2900" dirty="0"/>
              <a:t> </a:t>
            </a:r>
            <a:r>
              <a:rPr lang="en-US" sz="2900" dirty="0" err="1"/>
              <a:t>platea</a:t>
            </a:r>
            <a:r>
              <a:rPr lang="en-US" sz="2900" dirty="0"/>
              <a:t> </a:t>
            </a:r>
            <a:r>
              <a:rPr lang="en-US" sz="2900" dirty="0" err="1"/>
              <a:t>dictumst</a:t>
            </a:r>
            <a:r>
              <a:rPr lang="en-US" sz="2900" dirty="0"/>
              <a:t>. </a:t>
            </a:r>
            <a:r>
              <a:rPr lang="en-US" sz="2900" dirty="0" err="1"/>
              <a:t>Donec</a:t>
            </a:r>
            <a:r>
              <a:rPr lang="en-US" sz="2900" dirty="0"/>
              <a:t> </a:t>
            </a:r>
            <a:r>
              <a:rPr lang="en-US" sz="2900" dirty="0" err="1"/>
              <a:t>lacinia</a:t>
            </a:r>
            <a:r>
              <a:rPr lang="en-US" sz="2900" dirty="0"/>
              <a:t> </a:t>
            </a:r>
            <a:r>
              <a:rPr lang="en-US" sz="2900" dirty="0" err="1"/>
              <a:t>efficitur</a:t>
            </a:r>
            <a:r>
              <a:rPr lang="en-US" sz="2900" dirty="0"/>
              <a:t> dictum.</a:t>
            </a:r>
          </a:p>
          <a:p>
            <a:pPr algn="just">
              <a:lnSpc>
                <a:spcPct val="140000"/>
              </a:lnSpc>
            </a:pPr>
            <a:endParaRPr lang="en-US" sz="2900" dirty="0"/>
          </a:p>
          <a:p>
            <a:pPr algn="just">
              <a:lnSpc>
                <a:spcPct val="140000"/>
              </a:lnSpc>
            </a:pPr>
            <a:r>
              <a:rPr lang="en-US" sz="2900" dirty="0"/>
              <a:t>Cum </a:t>
            </a:r>
            <a:r>
              <a:rPr lang="en-US" sz="2900" dirty="0" err="1"/>
              <a:t>sociis</a:t>
            </a:r>
            <a:r>
              <a:rPr lang="en-US" sz="2900" dirty="0"/>
              <a:t> </a:t>
            </a:r>
            <a:r>
              <a:rPr lang="en-US" sz="2900" dirty="0" err="1"/>
              <a:t>natoque</a:t>
            </a:r>
            <a:r>
              <a:rPr lang="en-US" sz="2900" dirty="0"/>
              <a:t> </a:t>
            </a:r>
            <a:r>
              <a:rPr lang="en-US" sz="2900" dirty="0" err="1"/>
              <a:t>penatibus</a:t>
            </a:r>
            <a:r>
              <a:rPr lang="en-US" sz="2900" dirty="0"/>
              <a:t> et </a:t>
            </a:r>
            <a:r>
              <a:rPr lang="en-US" sz="2900" dirty="0" err="1"/>
              <a:t>magnis</a:t>
            </a:r>
            <a:r>
              <a:rPr lang="en-US" sz="2900" dirty="0"/>
              <a:t> dis parturient </a:t>
            </a:r>
            <a:r>
              <a:rPr lang="en-US" sz="2900" dirty="0" err="1"/>
              <a:t>montes</a:t>
            </a:r>
            <a:r>
              <a:rPr lang="en-US" sz="2900" dirty="0"/>
              <a:t>, </a:t>
            </a:r>
            <a:r>
              <a:rPr lang="en-US" sz="2900" dirty="0" err="1"/>
              <a:t>nascetur</a:t>
            </a:r>
            <a:r>
              <a:rPr lang="en-US" sz="2900" dirty="0"/>
              <a:t> </a:t>
            </a:r>
            <a:r>
              <a:rPr lang="en-US" sz="2900" dirty="0" err="1"/>
              <a:t>ridiculus</a:t>
            </a:r>
            <a:r>
              <a:rPr lang="en-US" sz="2900" dirty="0"/>
              <a:t> mus. Nam </a:t>
            </a:r>
            <a:r>
              <a:rPr lang="en-US" sz="2900" dirty="0" err="1"/>
              <a:t>odio</a:t>
            </a:r>
            <a:r>
              <a:rPr lang="en-US" sz="2900" dirty="0"/>
              <a:t> </a:t>
            </a:r>
            <a:r>
              <a:rPr lang="en-US" sz="2900" dirty="0" err="1"/>
              <a:t>nulla</a:t>
            </a:r>
            <a:r>
              <a:rPr lang="en-US" sz="2900" dirty="0"/>
              <a:t>, </a:t>
            </a:r>
            <a:r>
              <a:rPr lang="en-US" sz="2900" dirty="0" err="1"/>
              <a:t>tempor</a:t>
            </a:r>
            <a:r>
              <a:rPr lang="en-US" sz="2900" dirty="0"/>
              <a:t> a </a:t>
            </a:r>
            <a:r>
              <a:rPr lang="en-US" sz="2900" dirty="0" err="1"/>
              <a:t>eleifend</a:t>
            </a:r>
            <a:r>
              <a:rPr lang="en-US" sz="2900" dirty="0"/>
              <a:t> </a:t>
            </a:r>
            <a:r>
              <a:rPr lang="en-US" sz="2900" dirty="0" err="1"/>
              <a:t>ut</a:t>
            </a:r>
            <a:r>
              <a:rPr lang="en-US" sz="2900" dirty="0"/>
              <a:t>, </a:t>
            </a:r>
            <a:r>
              <a:rPr lang="en-US" sz="2900" dirty="0" err="1"/>
              <a:t>dignissim</a:t>
            </a:r>
            <a:r>
              <a:rPr lang="en-US" sz="2900" dirty="0"/>
              <a:t> </a:t>
            </a:r>
            <a:r>
              <a:rPr lang="en-US" sz="2900" dirty="0" err="1"/>
              <a:t>nec</a:t>
            </a:r>
            <a:r>
              <a:rPr lang="en-US" sz="2900" dirty="0"/>
              <a:t> </a:t>
            </a:r>
            <a:r>
              <a:rPr lang="en-US" sz="2900" dirty="0" err="1"/>
              <a:t>tellus</a:t>
            </a:r>
            <a:r>
              <a:rPr lang="en-US" sz="2900" dirty="0"/>
              <a:t>. </a:t>
            </a:r>
            <a:r>
              <a:rPr lang="en-US" sz="2900" dirty="0" err="1"/>
              <a:t>Donec</a:t>
            </a:r>
            <a:r>
              <a:rPr lang="en-US" sz="2900" dirty="0"/>
              <a:t> </a:t>
            </a:r>
            <a:r>
              <a:rPr lang="en-US" sz="2900" dirty="0" err="1"/>
              <a:t>porttitor</a:t>
            </a:r>
            <a:r>
              <a:rPr lang="en-US" sz="2900" dirty="0"/>
              <a:t> </a:t>
            </a:r>
            <a:r>
              <a:rPr lang="en-US" sz="2900" dirty="0" err="1"/>
              <a:t>porttitor</a:t>
            </a:r>
            <a:r>
              <a:rPr lang="en-US" sz="2900" dirty="0"/>
              <a:t> ante. Nam dictum quam </a:t>
            </a:r>
            <a:r>
              <a:rPr lang="en-US" sz="2900" dirty="0" err="1"/>
              <a:t>sed</a:t>
            </a:r>
            <a:r>
              <a:rPr lang="en-US" sz="2900" dirty="0"/>
              <a:t> </a:t>
            </a:r>
            <a:r>
              <a:rPr lang="en-US" sz="2900" dirty="0" err="1"/>
              <a:t>erat</a:t>
            </a:r>
            <a:r>
              <a:rPr lang="en-US" sz="2900" dirty="0"/>
              <a:t> </a:t>
            </a:r>
            <a:r>
              <a:rPr lang="en-US" sz="2900" dirty="0" err="1"/>
              <a:t>lobortis</a:t>
            </a:r>
            <a:r>
              <a:rPr lang="en-US" sz="2900" dirty="0"/>
              <a:t>, et </a:t>
            </a:r>
            <a:r>
              <a:rPr lang="en-US" sz="2900" dirty="0" err="1"/>
              <a:t>gravida</a:t>
            </a:r>
            <a:r>
              <a:rPr lang="en-US" sz="2900" dirty="0"/>
              <a:t> </a:t>
            </a:r>
            <a:r>
              <a:rPr lang="en-US" sz="2900" dirty="0" err="1"/>
              <a:t>nunc</a:t>
            </a:r>
            <a:r>
              <a:rPr lang="en-US" sz="2900" dirty="0"/>
              <a:t> </a:t>
            </a:r>
            <a:r>
              <a:rPr lang="en-US" sz="2900" dirty="0" err="1"/>
              <a:t>pellentesque</a:t>
            </a:r>
            <a:r>
              <a:rPr lang="en-US" sz="2900" dirty="0"/>
              <a:t>. </a:t>
            </a:r>
            <a:r>
              <a:rPr lang="en-US" sz="2900" dirty="0" err="1"/>
              <a:t>Mauris</a:t>
            </a:r>
            <a:r>
              <a:rPr lang="en-US" sz="2900" dirty="0"/>
              <a:t> </a:t>
            </a:r>
            <a:r>
              <a:rPr lang="en-US" sz="2900" dirty="0" err="1"/>
              <a:t>gravida</a:t>
            </a:r>
            <a:r>
              <a:rPr lang="en-US" sz="2900" dirty="0"/>
              <a:t> </a:t>
            </a:r>
            <a:r>
              <a:rPr lang="en-US" sz="2900" dirty="0" err="1"/>
              <a:t>ut</a:t>
            </a:r>
            <a:r>
              <a:rPr lang="en-US" sz="2900" dirty="0"/>
              <a:t> </a:t>
            </a:r>
            <a:r>
              <a:rPr lang="en-US" sz="2900" dirty="0" err="1"/>
              <a:t>augue</a:t>
            </a:r>
            <a:r>
              <a:rPr lang="en-US" sz="2900" dirty="0"/>
              <a:t> et </a:t>
            </a:r>
            <a:r>
              <a:rPr lang="en-US" sz="2900" dirty="0" err="1"/>
              <a:t>lobortis</a:t>
            </a:r>
            <a:r>
              <a:rPr lang="en-US" sz="2900" dirty="0"/>
              <a:t>.</a:t>
            </a:r>
          </a:p>
        </p:txBody>
      </p:sp>
      <p:sp>
        <p:nvSpPr>
          <p:cNvPr id="29" name="Subtitle 2"/>
          <p:cNvSpPr txBox="1">
            <a:spLocks/>
          </p:cNvSpPr>
          <p:nvPr/>
        </p:nvSpPr>
        <p:spPr>
          <a:xfrm>
            <a:off x="6363721" y="1478874"/>
            <a:ext cx="11659739"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spTree>
    <p:extLst>
      <p:ext uri="{BB962C8B-B14F-4D97-AF65-F5344CB8AC3E}">
        <p14:creationId xmlns:p14="http://schemas.microsoft.com/office/powerpoint/2010/main" val="318485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500"/>
                                        <p:tgtEl>
                                          <p:spTgt spid="29">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3" grpId="0" build="p"/>
      <p:bldP spid="2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567771"/>
            <a:ext cx="20729099" cy="1133518"/>
          </a:xfrm>
        </p:spPr>
        <p:txBody>
          <a:bodyPr>
            <a:noAutofit/>
          </a:bodyPr>
          <a:lstStyle/>
          <a:p>
            <a:r>
              <a:rPr lang="en-US" dirty="0" smtClean="0">
                <a:solidFill>
                  <a:schemeClr val="bg2"/>
                </a:solidFill>
              </a:rPr>
              <a:t>Three Columns Text Sample</a:t>
            </a:r>
            <a:endParaRPr lang="en-US" dirty="0">
              <a:solidFill>
                <a:schemeClr val="bg2"/>
              </a:solidFill>
            </a:endParaRPr>
          </a:p>
        </p:txBody>
      </p:sp>
      <p:sp>
        <p:nvSpPr>
          <p:cNvPr id="6" name="Slide Number Placeholder 5"/>
          <p:cNvSpPr>
            <a:spLocks noGrp="1"/>
          </p:cNvSpPr>
          <p:nvPr>
            <p:ph type="sldNum" sz="quarter" idx="12"/>
          </p:nvPr>
        </p:nvSpPr>
        <p:spPr/>
        <p:txBody>
          <a:bodyPr/>
          <a:lstStyle/>
          <a:p>
            <a:fld id="{C9468CE9-3F3D-1446-A027-4B4CDD3883B0}" type="slidenum">
              <a:rPr lang="en-US" smtClean="0"/>
              <a:t>8</a:t>
            </a:fld>
            <a:endParaRPr lang="en-US"/>
          </a:p>
        </p:txBody>
      </p:sp>
      <p:sp>
        <p:nvSpPr>
          <p:cNvPr id="11" name="Rectangle 10"/>
          <p:cNvSpPr/>
          <p:nvPr/>
        </p:nvSpPr>
        <p:spPr>
          <a:xfrm>
            <a:off x="11416770" y="2592691"/>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3" name="Subtitle 2"/>
          <p:cNvSpPr>
            <a:spLocks noGrp="1"/>
          </p:cNvSpPr>
          <p:nvPr>
            <p:ph type="subTitle" idx="1"/>
          </p:nvPr>
        </p:nvSpPr>
        <p:spPr>
          <a:xfrm>
            <a:off x="1897367" y="2993256"/>
            <a:ext cx="20655937" cy="9769918"/>
          </a:xfrm>
        </p:spPr>
        <p:txBody>
          <a:bodyPr numCol="3" spcCol="639968">
            <a:spAutoFit/>
          </a:bodyPr>
          <a:lstStyle/>
          <a:p>
            <a:pPr algn="just">
              <a:lnSpc>
                <a:spcPct val="140000"/>
              </a:lnSpc>
            </a:pPr>
            <a:r>
              <a:rPr lang="en-US" sz="2900" dirty="0" err="1"/>
              <a:t>Lorem</a:t>
            </a:r>
            <a:r>
              <a:rPr lang="en-US" sz="2900" dirty="0"/>
              <a:t> </a:t>
            </a:r>
            <a:r>
              <a:rPr lang="en-US" sz="2900" dirty="0" err="1"/>
              <a:t>ipsum</a:t>
            </a:r>
            <a:r>
              <a:rPr lang="en-US" sz="2900" dirty="0"/>
              <a:t> dolor sit </a:t>
            </a:r>
            <a:r>
              <a:rPr lang="en-US" sz="2900" dirty="0" err="1"/>
              <a:t>amet</a:t>
            </a:r>
            <a:r>
              <a:rPr lang="en-US" sz="2900" dirty="0"/>
              <a:t>, </a:t>
            </a:r>
            <a:r>
              <a:rPr lang="en-US" sz="2900" dirty="0" err="1"/>
              <a:t>consectetur</a:t>
            </a:r>
            <a:r>
              <a:rPr lang="en-US" sz="2900" dirty="0"/>
              <a:t> </a:t>
            </a:r>
            <a:r>
              <a:rPr lang="en-US" sz="2900" dirty="0" err="1"/>
              <a:t>adipiscing</a:t>
            </a:r>
            <a:r>
              <a:rPr lang="en-US" sz="2900" dirty="0"/>
              <a:t> </a:t>
            </a:r>
            <a:r>
              <a:rPr lang="en-US" sz="2900" dirty="0" err="1"/>
              <a:t>elit</a:t>
            </a:r>
            <a:r>
              <a:rPr lang="en-US" sz="2900" dirty="0"/>
              <a:t>. </a:t>
            </a:r>
            <a:r>
              <a:rPr lang="en-US" sz="2900" dirty="0" err="1"/>
              <a:t>Donec</a:t>
            </a:r>
            <a:r>
              <a:rPr lang="en-US" sz="2900" dirty="0"/>
              <a:t> </a:t>
            </a:r>
            <a:r>
              <a:rPr lang="en-US" sz="2900" dirty="0" err="1"/>
              <a:t>mauris</a:t>
            </a:r>
            <a:r>
              <a:rPr lang="en-US" sz="2900" dirty="0"/>
              <a:t> </a:t>
            </a:r>
            <a:r>
              <a:rPr lang="en-US" sz="2900" dirty="0" err="1"/>
              <a:t>lorem</a:t>
            </a:r>
            <a:r>
              <a:rPr lang="en-US" sz="2900" dirty="0"/>
              <a:t>, </a:t>
            </a:r>
            <a:r>
              <a:rPr lang="en-US" sz="2900" dirty="0" err="1"/>
              <a:t>vestibulum</a:t>
            </a:r>
            <a:r>
              <a:rPr lang="en-US" sz="2900" dirty="0"/>
              <a:t> ac </a:t>
            </a:r>
            <a:r>
              <a:rPr lang="en-US" sz="2900" dirty="0" err="1"/>
              <a:t>rutrum</a:t>
            </a:r>
            <a:r>
              <a:rPr lang="en-US" sz="2900" dirty="0"/>
              <a:t> id, </a:t>
            </a:r>
            <a:r>
              <a:rPr lang="en-US" sz="2900" dirty="0" err="1"/>
              <a:t>suscipit</a:t>
            </a:r>
            <a:r>
              <a:rPr lang="en-US" sz="2900" dirty="0"/>
              <a:t> in dui. </a:t>
            </a:r>
            <a:r>
              <a:rPr lang="en-US" sz="2900" dirty="0" err="1"/>
              <a:t>Donec</a:t>
            </a:r>
            <a:r>
              <a:rPr lang="en-US" sz="2900" dirty="0"/>
              <a:t> vitae </a:t>
            </a:r>
            <a:r>
              <a:rPr lang="en-US" sz="2900" dirty="0" err="1"/>
              <a:t>dapibus</a:t>
            </a:r>
            <a:r>
              <a:rPr lang="en-US" sz="2900" dirty="0"/>
              <a:t> </a:t>
            </a:r>
            <a:r>
              <a:rPr lang="en-US" sz="2900" dirty="0" err="1"/>
              <a:t>tellus</a:t>
            </a:r>
            <a:r>
              <a:rPr lang="en-US" sz="2900" dirty="0"/>
              <a:t>. </a:t>
            </a:r>
            <a:r>
              <a:rPr lang="en-US" sz="2900" dirty="0" err="1"/>
              <a:t>Vestibulum</a:t>
            </a:r>
            <a:r>
              <a:rPr lang="en-US" sz="2900" dirty="0"/>
              <a:t> </a:t>
            </a:r>
            <a:r>
              <a:rPr lang="en-US" sz="2900" dirty="0" err="1"/>
              <a:t>nunc</a:t>
            </a:r>
            <a:r>
              <a:rPr lang="en-US" sz="2900" dirty="0"/>
              <a:t> </a:t>
            </a:r>
            <a:r>
              <a:rPr lang="en-US" sz="2900" dirty="0" err="1"/>
              <a:t>sem</a:t>
            </a:r>
            <a:r>
              <a:rPr lang="en-US" sz="2900" dirty="0"/>
              <a:t>, </a:t>
            </a:r>
            <a:r>
              <a:rPr lang="en-US" sz="2900" dirty="0" err="1"/>
              <a:t>finibus</a:t>
            </a:r>
            <a:r>
              <a:rPr lang="en-US" sz="2900" dirty="0"/>
              <a:t> </a:t>
            </a:r>
            <a:r>
              <a:rPr lang="en-US" sz="2900" dirty="0" err="1"/>
              <a:t>quis</a:t>
            </a:r>
            <a:r>
              <a:rPr lang="en-US" sz="2900" dirty="0"/>
              <a:t> </a:t>
            </a:r>
            <a:r>
              <a:rPr lang="en-US" sz="2900" dirty="0" err="1"/>
              <a:t>elementum</a:t>
            </a:r>
            <a:r>
              <a:rPr lang="en-US" sz="2900" dirty="0"/>
              <a:t> ac, </a:t>
            </a:r>
            <a:r>
              <a:rPr lang="en-US" sz="2900" dirty="0" err="1"/>
              <a:t>varius</a:t>
            </a:r>
            <a:r>
              <a:rPr lang="en-US" sz="2900" dirty="0"/>
              <a:t> ac </a:t>
            </a:r>
            <a:r>
              <a:rPr lang="en-US" sz="2900" dirty="0" err="1"/>
              <a:t>tellus</a:t>
            </a:r>
            <a:r>
              <a:rPr lang="en-US" sz="2900" dirty="0"/>
              <a:t>. Nam </a:t>
            </a:r>
            <a:r>
              <a:rPr lang="en-US" sz="2900" dirty="0" err="1"/>
              <a:t>faucibus</a:t>
            </a:r>
            <a:r>
              <a:rPr lang="en-US" sz="2900" dirty="0"/>
              <a:t> </a:t>
            </a:r>
            <a:r>
              <a:rPr lang="en-US" sz="2900" dirty="0" err="1"/>
              <a:t>faucibus</a:t>
            </a:r>
            <a:r>
              <a:rPr lang="en-US" sz="2900" dirty="0"/>
              <a:t> </a:t>
            </a:r>
            <a:r>
              <a:rPr lang="en-US" sz="2900" dirty="0" err="1"/>
              <a:t>venenatis</a:t>
            </a:r>
            <a:r>
              <a:rPr lang="en-US" sz="2900" dirty="0"/>
              <a:t>. </a:t>
            </a:r>
            <a:r>
              <a:rPr lang="en-US" sz="2900" dirty="0" err="1"/>
              <a:t>Donec</a:t>
            </a:r>
            <a:r>
              <a:rPr lang="en-US" sz="2900" dirty="0"/>
              <a:t> </a:t>
            </a:r>
            <a:r>
              <a:rPr lang="en-US" sz="2900" dirty="0" err="1"/>
              <a:t>nec</a:t>
            </a:r>
            <a:r>
              <a:rPr lang="en-US" sz="2900" dirty="0"/>
              <a:t> </a:t>
            </a:r>
            <a:r>
              <a:rPr lang="en-US" sz="2900" dirty="0" err="1"/>
              <a:t>arcu</a:t>
            </a:r>
            <a:r>
              <a:rPr lang="en-US" sz="2900" dirty="0"/>
              <a:t> </a:t>
            </a:r>
            <a:r>
              <a:rPr lang="en-US" sz="2900" dirty="0" err="1"/>
              <a:t>velit</a:t>
            </a:r>
            <a:r>
              <a:rPr lang="en-US" sz="2900" dirty="0"/>
              <a:t>. </a:t>
            </a:r>
            <a:r>
              <a:rPr lang="en-US" sz="2900" dirty="0" err="1"/>
              <a:t>Fusce</a:t>
            </a:r>
            <a:r>
              <a:rPr lang="en-US" sz="2900" dirty="0"/>
              <a:t> </a:t>
            </a:r>
            <a:r>
              <a:rPr lang="en-US" sz="2900" dirty="0" err="1"/>
              <a:t>viverra</a:t>
            </a:r>
            <a:r>
              <a:rPr lang="en-US" sz="2900" dirty="0"/>
              <a:t>, dui vitae </a:t>
            </a:r>
            <a:r>
              <a:rPr lang="en-US" sz="2900" dirty="0" err="1"/>
              <a:t>euismod</a:t>
            </a:r>
            <a:r>
              <a:rPr lang="en-US" sz="2900" dirty="0"/>
              <a:t> </a:t>
            </a:r>
            <a:r>
              <a:rPr lang="en-US" sz="2900" dirty="0" err="1"/>
              <a:t>mollis</a:t>
            </a:r>
            <a:r>
              <a:rPr lang="en-US" sz="2900" dirty="0"/>
              <a:t>, </a:t>
            </a:r>
            <a:r>
              <a:rPr lang="en-US" sz="2900" dirty="0" err="1"/>
              <a:t>tortor</a:t>
            </a:r>
            <a:r>
              <a:rPr lang="en-US" sz="2900" dirty="0"/>
              <a:t> magna </a:t>
            </a:r>
            <a:r>
              <a:rPr lang="en-US" sz="2900" dirty="0" err="1"/>
              <a:t>egestas</a:t>
            </a:r>
            <a:r>
              <a:rPr lang="en-US" sz="2900" dirty="0"/>
              <a:t> </a:t>
            </a:r>
            <a:r>
              <a:rPr lang="en-US" sz="2900" dirty="0" err="1"/>
              <a:t>nunc</a:t>
            </a:r>
            <a:r>
              <a:rPr lang="en-US" sz="2900" dirty="0"/>
              <a:t>, et </a:t>
            </a:r>
            <a:r>
              <a:rPr lang="en-US" sz="2900" dirty="0" err="1"/>
              <a:t>suscipit</a:t>
            </a:r>
            <a:r>
              <a:rPr lang="en-US" sz="2900" dirty="0"/>
              <a:t> </a:t>
            </a:r>
            <a:r>
              <a:rPr lang="en-US" sz="2900" dirty="0" err="1"/>
              <a:t>nunc</a:t>
            </a:r>
            <a:r>
              <a:rPr lang="en-US" sz="2900" dirty="0"/>
              <a:t> ex </a:t>
            </a:r>
            <a:r>
              <a:rPr lang="en-US" sz="2900" dirty="0" err="1"/>
              <a:t>quis</a:t>
            </a:r>
            <a:r>
              <a:rPr lang="en-US" sz="2900" dirty="0"/>
              <a:t> </a:t>
            </a:r>
            <a:r>
              <a:rPr lang="en-US" sz="2900" dirty="0" err="1"/>
              <a:t>nunc</a:t>
            </a:r>
            <a:r>
              <a:rPr lang="en-US" sz="2900" dirty="0"/>
              <a:t>. </a:t>
            </a:r>
            <a:r>
              <a:rPr lang="en-US" sz="2900" dirty="0" err="1"/>
              <a:t>Pellentesque</a:t>
            </a:r>
            <a:r>
              <a:rPr lang="en-US" sz="2900" dirty="0"/>
              <a:t> habitant </a:t>
            </a:r>
            <a:r>
              <a:rPr lang="en-US" sz="2900" dirty="0" err="1"/>
              <a:t>morbi</a:t>
            </a:r>
            <a:r>
              <a:rPr lang="en-US" sz="2900" dirty="0"/>
              <a:t> </a:t>
            </a:r>
            <a:r>
              <a:rPr lang="en-US" sz="2900" dirty="0" err="1"/>
              <a:t>tristique</a:t>
            </a:r>
            <a:r>
              <a:rPr lang="en-US" sz="2900" dirty="0"/>
              <a:t> </a:t>
            </a:r>
            <a:r>
              <a:rPr lang="en-US" sz="2900" dirty="0" err="1"/>
              <a:t>senectus</a:t>
            </a:r>
            <a:r>
              <a:rPr lang="en-US" sz="2900" dirty="0"/>
              <a:t> et </a:t>
            </a:r>
            <a:r>
              <a:rPr lang="en-US" sz="2900" dirty="0" err="1"/>
              <a:t>netus</a:t>
            </a:r>
            <a:r>
              <a:rPr lang="en-US" sz="2900" dirty="0"/>
              <a:t> et </a:t>
            </a:r>
            <a:r>
              <a:rPr lang="en-US" sz="2900" dirty="0" err="1"/>
              <a:t>malesuada</a:t>
            </a:r>
            <a:r>
              <a:rPr lang="en-US" sz="2900" dirty="0"/>
              <a:t> fames ac </a:t>
            </a:r>
            <a:r>
              <a:rPr lang="en-US" sz="2900" dirty="0" err="1"/>
              <a:t>turpis</a:t>
            </a:r>
            <a:r>
              <a:rPr lang="en-US" sz="2900" dirty="0"/>
              <a:t> </a:t>
            </a:r>
            <a:r>
              <a:rPr lang="en-US" sz="2900" dirty="0" err="1"/>
              <a:t>egestas</a:t>
            </a:r>
            <a:r>
              <a:rPr lang="en-US" sz="2900" dirty="0"/>
              <a:t>. Integer </a:t>
            </a:r>
            <a:r>
              <a:rPr lang="en-US" sz="2900" dirty="0" err="1"/>
              <a:t>eget</a:t>
            </a:r>
            <a:r>
              <a:rPr lang="en-US" sz="2900" dirty="0"/>
              <a:t> </a:t>
            </a:r>
            <a:r>
              <a:rPr lang="en-US" sz="2900" dirty="0" err="1"/>
              <a:t>auctor</a:t>
            </a:r>
            <a:r>
              <a:rPr lang="en-US" sz="2900" dirty="0"/>
              <a:t> </a:t>
            </a:r>
            <a:r>
              <a:rPr lang="en-US" sz="2900" dirty="0" err="1"/>
              <a:t>nunc</a:t>
            </a:r>
            <a:r>
              <a:rPr lang="en-US" sz="2900" dirty="0"/>
              <a:t>. Maecenas </a:t>
            </a:r>
            <a:r>
              <a:rPr lang="en-US" sz="2900" dirty="0" err="1"/>
              <a:t>tincidunt</a:t>
            </a:r>
            <a:r>
              <a:rPr lang="en-US" sz="2900" dirty="0"/>
              <a:t> </a:t>
            </a:r>
            <a:r>
              <a:rPr lang="en-US" sz="2900" dirty="0" err="1"/>
              <a:t>eleifend</a:t>
            </a:r>
            <a:r>
              <a:rPr lang="en-US" sz="2900" dirty="0"/>
              <a:t> </a:t>
            </a:r>
            <a:r>
              <a:rPr lang="en-US" sz="2900" dirty="0" err="1"/>
              <a:t>consequat</a:t>
            </a:r>
            <a:r>
              <a:rPr lang="en-US" sz="2900" dirty="0"/>
              <a:t>.</a:t>
            </a:r>
          </a:p>
          <a:p>
            <a:pPr algn="just">
              <a:lnSpc>
                <a:spcPct val="140000"/>
              </a:lnSpc>
            </a:pPr>
            <a:r>
              <a:rPr lang="en-US" sz="2900" dirty="0" err="1"/>
              <a:t>Nulla</a:t>
            </a:r>
            <a:r>
              <a:rPr lang="en-US" sz="2900" dirty="0"/>
              <a:t> </a:t>
            </a:r>
            <a:r>
              <a:rPr lang="en-US" sz="2900" dirty="0" err="1"/>
              <a:t>efficitur</a:t>
            </a:r>
            <a:r>
              <a:rPr lang="en-US" sz="2900" dirty="0"/>
              <a:t> </a:t>
            </a:r>
            <a:r>
              <a:rPr lang="en-US" sz="2900" dirty="0" err="1"/>
              <a:t>urna</a:t>
            </a:r>
            <a:r>
              <a:rPr lang="en-US" sz="2900" dirty="0"/>
              <a:t> et </a:t>
            </a:r>
            <a:r>
              <a:rPr lang="en-US" sz="2900" dirty="0" err="1"/>
              <a:t>massa</a:t>
            </a:r>
            <a:r>
              <a:rPr lang="en-US" sz="2900" dirty="0"/>
              <a:t> </a:t>
            </a:r>
            <a:r>
              <a:rPr lang="en-US" sz="2900" dirty="0" err="1"/>
              <a:t>dapibus</a:t>
            </a:r>
            <a:r>
              <a:rPr lang="en-US" sz="2900" dirty="0"/>
              <a:t> </a:t>
            </a:r>
            <a:r>
              <a:rPr lang="en-US" sz="2900" dirty="0" err="1"/>
              <a:t>maximus</a:t>
            </a:r>
            <a:r>
              <a:rPr lang="en-US" sz="2900" dirty="0"/>
              <a:t>. Maecenas sit </a:t>
            </a:r>
            <a:r>
              <a:rPr lang="en-US" sz="2900" dirty="0" err="1"/>
              <a:t>amet</a:t>
            </a:r>
            <a:r>
              <a:rPr lang="en-US" sz="2900" dirty="0"/>
              <a:t> </a:t>
            </a:r>
            <a:r>
              <a:rPr lang="en-US" sz="2900" dirty="0" err="1"/>
              <a:t>risus</a:t>
            </a:r>
            <a:r>
              <a:rPr lang="en-US" sz="2900" dirty="0"/>
              <a:t> </a:t>
            </a:r>
            <a:r>
              <a:rPr lang="en-US" sz="2900" dirty="0" err="1"/>
              <a:t>pretium</a:t>
            </a:r>
            <a:r>
              <a:rPr lang="en-US" sz="2900" dirty="0"/>
              <a:t>, </a:t>
            </a:r>
            <a:r>
              <a:rPr lang="en-US" sz="2900" dirty="0" err="1"/>
              <a:t>sagittis</a:t>
            </a:r>
            <a:r>
              <a:rPr lang="en-US" sz="2900" dirty="0"/>
              <a:t> dui </a:t>
            </a:r>
            <a:r>
              <a:rPr lang="en-US" sz="2900" dirty="0" err="1"/>
              <a:t>ut</a:t>
            </a:r>
            <a:r>
              <a:rPr lang="en-US" sz="2900" dirty="0"/>
              <a:t>, </a:t>
            </a:r>
            <a:r>
              <a:rPr lang="en-US" sz="2900" dirty="0" err="1"/>
              <a:t>consectetur</a:t>
            </a:r>
            <a:r>
              <a:rPr lang="en-US" sz="2900" dirty="0"/>
              <a:t> </a:t>
            </a:r>
            <a:r>
              <a:rPr lang="en-US" sz="2900" dirty="0" err="1"/>
              <a:t>purus</a:t>
            </a:r>
            <a:r>
              <a:rPr lang="en-US" sz="2900" dirty="0"/>
              <a:t>. </a:t>
            </a:r>
            <a:r>
              <a:rPr lang="en-US" sz="2900" dirty="0" err="1"/>
              <a:t>Phasellus</a:t>
            </a:r>
            <a:r>
              <a:rPr lang="en-US" sz="2900" dirty="0"/>
              <a:t> </a:t>
            </a:r>
            <a:r>
              <a:rPr lang="en-US" sz="2900" dirty="0" err="1"/>
              <a:t>auctor</a:t>
            </a:r>
            <a:r>
              <a:rPr lang="en-US" sz="2900" dirty="0"/>
              <a:t> </a:t>
            </a:r>
            <a:r>
              <a:rPr lang="en-US" sz="2900" dirty="0" err="1"/>
              <a:t>consectetur</a:t>
            </a:r>
            <a:r>
              <a:rPr lang="en-US" sz="2900" dirty="0"/>
              <a:t> </a:t>
            </a:r>
            <a:r>
              <a:rPr lang="en-US" sz="2900" dirty="0" err="1"/>
              <a:t>arcu</a:t>
            </a:r>
            <a:r>
              <a:rPr lang="en-US" sz="2900" dirty="0"/>
              <a:t> a </a:t>
            </a:r>
            <a:r>
              <a:rPr lang="en-US" sz="2900" dirty="0" err="1"/>
              <a:t>consequat</a:t>
            </a:r>
            <a:r>
              <a:rPr lang="en-US" sz="2900" dirty="0"/>
              <a:t>. </a:t>
            </a:r>
            <a:r>
              <a:rPr lang="en-US" sz="2900" dirty="0" err="1"/>
              <a:t>Vestibulum</a:t>
            </a:r>
            <a:r>
              <a:rPr lang="en-US" sz="2900" dirty="0"/>
              <a:t> </a:t>
            </a:r>
            <a:r>
              <a:rPr lang="en-US" sz="2900" dirty="0" err="1"/>
              <a:t>congue</a:t>
            </a:r>
            <a:r>
              <a:rPr lang="en-US" sz="2900" dirty="0"/>
              <a:t> </a:t>
            </a:r>
            <a:r>
              <a:rPr lang="en-US" sz="2900" dirty="0" err="1"/>
              <a:t>sed</a:t>
            </a:r>
            <a:r>
              <a:rPr lang="en-US" sz="2900" dirty="0"/>
              <a:t> </a:t>
            </a:r>
            <a:r>
              <a:rPr lang="en-US" sz="2900" dirty="0" err="1"/>
              <a:t>orci</a:t>
            </a:r>
            <a:r>
              <a:rPr lang="en-US" sz="2900" dirty="0"/>
              <a:t> </a:t>
            </a:r>
            <a:r>
              <a:rPr lang="en-US" sz="2900" dirty="0" err="1"/>
              <a:t>efficitur</a:t>
            </a:r>
            <a:r>
              <a:rPr lang="en-US" sz="2900" dirty="0"/>
              <a:t> </a:t>
            </a:r>
            <a:r>
              <a:rPr lang="en-US" sz="2900" dirty="0" err="1"/>
              <a:t>finibus</a:t>
            </a:r>
            <a:r>
              <a:rPr lang="en-US" sz="2900" dirty="0"/>
              <a:t>. Integer </a:t>
            </a:r>
            <a:r>
              <a:rPr lang="en-US" sz="2900" dirty="0" err="1"/>
              <a:t>malesuada</a:t>
            </a:r>
            <a:r>
              <a:rPr lang="en-US" sz="2900" dirty="0"/>
              <a:t> </a:t>
            </a:r>
            <a:r>
              <a:rPr lang="en-US" sz="2900" dirty="0" err="1"/>
              <a:t>finibus</a:t>
            </a:r>
            <a:r>
              <a:rPr lang="en-US" sz="2900" dirty="0"/>
              <a:t> ligula, </a:t>
            </a:r>
            <a:r>
              <a:rPr lang="en-US" sz="2900" dirty="0" err="1"/>
              <a:t>aliquet</a:t>
            </a:r>
            <a:r>
              <a:rPr lang="en-US" sz="2900" dirty="0"/>
              <a:t> </a:t>
            </a:r>
            <a:r>
              <a:rPr lang="en-US" sz="2900" dirty="0" err="1"/>
              <a:t>lobortis</a:t>
            </a:r>
            <a:r>
              <a:rPr lang="en-US" sz="2900" dirty="0"/>
              <a:t> </a:t>
            </a:r>
            <a:r>
              <a:rPr lang="en-US" sz="2900" dirty="0" err="1"/>
              <a:t>nulla</a:t>
            </a:r>
            <a:r>
              <a:rPr lang="en-US" sz="2900" dirty="0"/>
              <a:t> </a:t>
            </a:r>
            <a:r>
              <a:rPr lang="en-US" sz="2900" dirty="0" err="1"/>
              <a:t>commodo</a:t>
            </a:r>
            <a:r>
              <a:rPr lang="en-US" sz="2900" dirty="0"/>
              <a:t> vel.</a:t>
            </a:r>
          </a:p>
          <a:p>
            <a:pPr algn="just">
              <a:lnSpc>
                <a:spcPct val="140000"/>
              </a:lnSpc>
            </a:pPr>
            <a:endParaRPr lang="en-US" sz="2900" dirty="0"/>
          </a:p>
          <a:p>
            <a:pPr algn="just">
              <a:lnSpc>
                <a:spcPct val="140000"/>
              </a:lnSpc>
            </a:pPr>
            <a:r>
              <a:rPr lang="en-US" sz="2900" dirty="0" err="1"/>
              <a:t>Nulla</a:t>
            </a:r>
            <a:r>
              <a:rPr lang="en-US" sz="2900" dirty="0"/>
              <a:t> </a:t>
            </a:r>
            <a:r>
              <a:rPr lang="en-US" sz="2900" dirty="0" err="1"/>
              <a:t>varius</a:t>
            </a:r>
            <a:r>
              <a:rPr lang="en-US" sz="2900" dirty="0"/>
              <a:t> </a:t>
            </a:r>
            <a:r>
              <a:rPr lang="en-US" sz="2900" dirty="0" err="1"/>
              <a:t>vehicula</a:t>
            </a:r>
            <a:r>
              <a:rPr lang="en-US" sz="2900" dirty="0"/>
              <a:t> </a:t>
            </a:r>
            <a:r>
              <a:rPr lang="en-US" sz="2900" dirty="0" err="1"/>
              <a:t>augue</a:t>
            </a:r>
            <a:r>
              <a:rPr lang="en-US" sz="2900" dirty="0"/>
              <a:t>, id </a:t>
            </a:r>
            <a:r>
              <a:rPr lang="en-US" sz="2900" dirty="0" err="1"/>
              <a:t>placerat</a:t>
            </a:r>
            <a:r>
              <a:rPr lang="en-US" sz="2900" dirty="0"/>
              <a:t> nisi </a:t>
            </a:r>
            <a:r>
              <a:rPr lang="en-US" sz="2900" dirty="0" err="1"/>
              <a:t>luctus</a:t>
            </a:r>
            <a:r>
              <a:rPr lang="en-US" sz="2900" dirty="0"/>
              <a:t> a. </a:t>
            </a:r>
            <a:r>
              <a:rPr lang="en-US" sz="2900" dirty="0" err="1"/>
              <a:t>Suspendisse</a:t>
            </a:r>
            <a:r>
              <a:rPr lang="en-US" sz="2900" dirty="0"/>
              <a:t> magna </a:t>
            </a:r>
            <a:r>
              <a:rPr lang="en-US" sz="2900" dirty="0" err="1"/>
              <a:t>tellus</a:t>
            </a:r>
            <a:r>
              <a:rPr lang="en-US" sz="2900" dirty="0"/>
              <a:t>, </a:t>
            </a:r>
            <a:r>
              <a:rPr lang="en-US" sz="2900" dirty="0" err="1"/>
              <a:t>imperdiet</a:t>
            </a:r>
            <a:r>
              <a:rPr lang="en-US" sz="2900" dirty="0"/>
              <a:t> id </a:t>
            </a:r>
            <a:r>
              <a:rPr lang="en-US" sz="2900" dirty="0" err="1"/>
              <a:t>turpis</a:t>
            </a:r>
            <a:r>
              <a:rPr lang="en-US" sz="2900" dirty="0"/>
              <a:t> in, </a:t>
            </a:r>
            <a:r>
              <a:rPr lang="en-US" sz="2900" dirty="0" err="1"/>
              <a:t>gravida</a:t>
            </a:r>
            <a:r>
              <a:rPr lang="en-US" sz="2900" dirty="0"/>
              <a:t> </a:t>
            </a:r>
            <a:r>
              <a:rPr lang="en-US" sz="2900" dirty="0" err="1"/>
              <a:t>fermentum</a:t>
            </a:r>
            <a:r>
              <a:rPr lang="en-US" sz="2900" dirty="0"/>
              <a:t> sem. Integer </a:t>
            </a:r>
            <a:r>
              <a:rPr lang="en-US" sz="2900" dirty="0" err="1"/>
              <a:t>commodo</a:t>
            </a:r>
            <a:r>
              <a:rPr lang="en-US" sz="2900" dirty="0"/>
              <a:t> </a:t>
            </a:r>
            <a:r>
              <a:rPr lang="en-US" sz="2900" dirty="0" err="1"/>
              <a:t>pharetra</a:t>
            </a:r>
            <a:r>
              <a:rPr lang="en-US" sz="2900" dirty="0"/>
              <a:t> dui a </a:t>
            </a:r>
            <a:r>
              <a:rPr lang="en-US" sz="2900" dirty="0" err="1"/>
              <a:t>congue</a:t>
            </a:r>
            <a:r>
              <a:rPr lang="en-US" sz="2900" dirty="0"/>
              <a:t>. </a:t>
            </a:r>
            <a:r>
              <a:rPr lang="en-US" sz="2900" dirty="0" err="1"/>
              <a:t>Vivamus</a:t>
            </a:r>
            <a:r>
              <a:rPr lang="en-US" sz="2900" dirty="0"/>
              <a:t> in </a:t>
            </a:r>
            <a:r>
              <a:rPr lang="en-US" sz="2900" dirty="0" err="1"/>
              <a:t>commodo</a:t>
            </a:r>
            <a:r>
              <a:rPr lang="en-US" sz="2900" dirty="0"/>
              <a:t> dui. </a:t>
            </a:r>
            <a:r>
              <a:rPr lang="en-US" sz="2900" dirty="0" err="1"/>
              <a:t>Nunc</a:t>
            </a:r>
            <a:r>
              <a:rPr lang="en-US" sz="2900" dirty="0"/>
              <a:t> </a:t>
            </a:r>
            <a:r>
              <a:rPr lang="en-US" sz="2900" dirty="0" err="1"/>
              <a:t>fringilla</a:t>
            </a:r>
            <a:r>
              <a:rPr lang="en-US" sz="2900" dirty="0"/>
              <a:t> ex </a:t>
            </a:r>
            <a:r>
              <a:rPr lang="en-US" sz="2900" dirty="0" err="1"/>
              <a:t>sapien</a:t>
            </a:r>
            <a:r>
              <a:rPr lang="en-US" sz="2900" dirty="0"/>
              <a:t>, et </a:t>
            </a:r>
            <a:r>
              <a:rPr lang="en-US" sz="2900" dirty="0" err="1"/>
              <a:t>laoreet</a:t>
            </a:r>
            <a:r>
              <a:rPr lang="en-US" sz="2900" dirty="0"/>
              <a:t> </a:t>
            </a:r>
            <a:r>
              <a:rPr lang="en-US" sz="2900" dirty="0" err="1"/>
              <a:t>erat</a:t>
            </a:r>
            <a:r>
              <a:rPr lang="en-US" sz="2900" dirty="0"/>
              <a:t> </a:t>
            </a:r>
            <a:r>
              <a:rPr lang="en-US" sz="2900" dirty="0" err="1"/>
              <a:t>pretium</a:t>
            </a:r>
            <a:r>
              <a:rPr lang="en-US" sz="2900" dirty="0"/>
              <a:t> </a:t>
            </a:r>
            <a:r>
              <a:rPr lang="en-US" sz="2900" dirty="0" err="1"/>
              <a:t>ultricies</a:t>
            </a:r>
            <a:r>
              <a:rPr lang="en-US" sz="2900" dirty="0"/>
              <a:t>. In </a:t>
            </a:r>
            <a:r>
              <a:rPr lang="en-US" sz="2900" dirty="0" err="1"/>
              <a:t>hac</a:t>
            </a:r>
            <a:r>
              <a:rPr lang="en-US" sz="2900" dirty="0"/>
              <a:t> </a:t>
            </a:r>
            <a:r>
              <a:rPr lang="en-US" sz="2900" dirty="0" err="1"/>
              <a:t>habitasse</a:t>
            </a:r>
            <a:r>
              <a:rPr lang="en-US" sz="2900" dirty="0"/>
              <a:t> </a:t>
            </a:r>
            <a:r>
              <a:rPr lang="en-US" sz="2900" dirty="0" err="1"/>
              <a:t>platea</a:t>
            </a:r>
            <a:r>
              <a:rPr lang="en-US" sz="2900" dirty="0"/>
              <a:t> </a:t>
            </a:r>
            <a:r>
              <a:rPr lang="en-US" sz="2900" dirty="0" err="1"/>
              <a:t>dictumst</a:t>
            </a:r>
            <a:r>
              <a:rPr lang="en-US" sz="2900" dirty="0"/>
              <a:t>. </a:t>
            </a:r>
            <a:r>
              <a:rPr lang="en-US" sz="2900" dirty="0" err="1"/>
              <a:t>Donec</a:t>
            </a:r>
            <a:r>
              <a:rPr lang="en-US" sz="2900" dirty="0"/>
              <a:t> </a:t>
            </a:r>
            <a:r>
              <a:rPr lang="en-US" sz="2900" dirty="0" err="1"/>
              <a:t>lacinia</a:t>
            </a:r>
            <a:r>
              <a:rPr lang="en-US" sz="2900" dirty="0"/>
              <a:t> </a:t>
            </a:r>
            <a:r>
              <a:rPr lang="en-US" sz="2900" dirty="0" err="1"/>
              <a:t>efficitur</a:t>
            </a:r>
            <a:r>
              <a:rPr lang="en-US" sz="2900" dirty="0"/>
              <a:t> dictum.</a:t>
            </a:r>
          </a:p>
          <a:p>
            <a:pPr algn="just">
              <a:lnSpc>
                <a:spcPct val="140000"/>
              </a:lnSpc>
            </a:pPr>
            <a:endParaRPr lang="en-US" sz="2900" dirty="0"/>
          </a:p>
          <a:p>
            <a:pPr algn="just">
              <a:lnSpc>
                <a:spcPct val="140000"/>
              </a:lnSpc>
            </a:pPr>
            <a:r>
              <a:rPr lang="en-US" sz="2900" dirty="0"/>
              <a:t>Cum </a:t>
            </a:r>
            <a:r>
              <a:rPr lang="en-US" sz="2900" dirty="0" err="1"/>
              <a:t>sociis</a:t>
            </a:r>
            <a:r>
              <a:rPr lang="en-US" sz="2900" dirty="0"/>
              <a:t> </a:t>
            </a:r>
            <a:r>
              <a:rPr lang="en-US" sz="2900" dirty="0" err="1"/>
              <a:t>natoque</a:t>
            </a:r>
            <a:r>
              <a:rPr lang="en-US" sz="2900" dirty="0"/>
              <a:t> </a:t>
            </a:r>
            <a:r>
              <a:rPr lang="en-US" sz="2900" dirty="0" err="1"/>
              <a:t>penatibus</a:t>
            </a:r>
            <a:r>
              <a:rPr lang="en-US" sz="2900" dirty="0"/>
              <a:t> et </a:t>
            </a:r>
            <a:r>
              <a:rPr lang="en-US" sz="2900" dirty="0" err="1"/>
              <a:t>magnis</a:t>
            </a:r>
            <a:r>
              <a:rPr lang="en-US" sz="2900" dirty="0"/>
              <a:t> dis parturient </a:t>
            </a:r>
            <a:r>
              <a:rPr lang="en-US" sz="2900" dirty="0" err="1"/>
              <a:t>montes</a:t>
            </a:r>
            <a:r>
              <a:rPr lang="en-US" sz="2900" dirty="0"/>
              <a:t>, </a:t>
            </a:r>
            <a:r>
              <a:rPr lang="en-US" sz="2900" dirty="0" err="1"/>
              <a:t>nascetur</a:t>
            </a:r>
            <a:r>
              <a:rPr lang="en-US" sz="2900" dirty="0"/>
              <a:t> </a:t>
            </a:r>
            <a:r>
              <a:rPr lang="en-US" sz="2900" dirty="0" err="1"/>
              <a:t>ridiculus</a:t>
            </a:r>
            <a:r>
              <a:rPr lang="en-US" sz="2900" dirty="0"/>
              <a:t> mus. Nam </a:t>
            </a:r>
            <a:r>
              <a:rPr lang="en-US" sz="2900" dirty="0" err="1"/>
              <a:t>odio</a:t>
            </a:r>
            <a:r>
              <a:rPr lang="en-US" sz="2900" dirty="0"/>
              <a:t> </a:t>
            </a:r>
            <a:r>
              <a:rPr lang="en-US" sz="2900" dirty="0" err="1"/>
              <a:t>nulla</a:t>
            </a:r>
            <a:r>
              <a:rPr lang="en-US" sz="2900" dirty="0"/>
              <a:t>, </a:t>
            </a:r>
            <a:r>
              <a:rPr lang="en-US" sz="2900" dirty="0" err="1"/>
              <a:t>tempor</a:t>
            </a:r>
            <a:r>
              <a:rPr lang="en-US" sz="2900" dirty="0"/>
              <a:t> a </a:t>
            </a:r>
            <a:r>
              <a:rPr lang="en-US" sz="2900" dirty="0" err="1"/>
              <a:t>eleifend</a:t>
            </a:r>
            <a:r>
              <a:rPr lang="en-US" sz="2900" dirty="0"/>
              <a:t> </a:t>
            </a:r>
            <a:r>
              <a:rPr lang="en-US" sz="2900" dirty="0" err="1"/>
              <a:t>ut</a:t>
            </a:r>
            <a:r>
              <a:rPr lang="en-US" sz="2900" dirty="0"/>
              <a:t>, </a:t>
            </a:r>
            <a:r>
              <a:rPr lang="en-US" sz="2900" dirty="0" err="1"/>
              <a:t>dignissim</a:t>
            </a:r>
            <a:r>
              <a:rPr lang="en-US" sz="2900" dirty="0"/>
              <a:t> </a:t>
            </a:r>
            <a:r>
              <a:rPr lang="en-US" sz="2900" dirty="0" err="1"/>
              <a:t>nec</a:t>
            </a:r>
            <a:r>
              <a:rPr lang="en-US" sz="2900" dirty="0"/>
              <a:t> </a:t>
            </a:r>
            <a:r>
              <a:rPr lang="en-US" sz="2900" dirty="0" err="1"/>
              <a:t>tellus</a:t>
            </a:r>
            <a:r>
              <a:rPr lang="en-US" sz="2900" dirty="0"/>
              <a:t>. </a:t>
            </a:r>
            <a:r>
              <a:rPr lang="en-US" sz="2900" dirty="0" err="1"/>
              <a:t>Donec</a:t>
            </a:r>
            <a:r>
              <a:rPr lang="en-US" sz="2900" dirty="0"/>
              <a:t> </a:t>
            </a:r>
            <a:r>
              <a:rPr lang="en-US" sz="2900" dirty="0" err="1"/>
              <a:t>porttitor</a:t>
            </a:r>
            <a:r>
              <a:rPr lang="en-US" sz="2900" dirty="0"/>
              <a:t> </a:t>
            </a:r>
            <a:r>
              <a:rPr lang="en-US" sz="2900" dirty="0" err="1"/>
              <a:t>porttitor</a:t>
            </a:r>
            <a:r>
              <a:rPr lang="en-US" sz="2900" dirty="0"/>
              <a:t> ante. Nam dictum quam </a:t>
            </a:r>
            <a:r>
              <a:rPr lang="en-US" sz="2900" dirty="0" err="1"/>
              <a:t>sed</a:t>
            </a:r>
            <a:r>
              <a:rPr lang="en-US" sz="2900" dirty="0"/>
              <a:t> </a:t>
            </a:r>
            <a:r>
              <a:rPr lang="en-US" sz="2900" dirty="0" err="1"/>
              <a:t>erat</a:t>
            </a:r>
            <a:r>
              <a:rPr lang="en-US" sz="2900" dirty="0"/>
              <a:t> </a:t>
            </a:r>
            <a:r>
              <a:rPr lang="en-US" sz="2900" dirty="0" err="1"/>
              <a:t>lobortis</a:t>
            </a:r>
            <a:r>
              <a:rPr lang="en-US" sz="2900" dirty="0"/>
              <a:t>, et </a:t>
            </a:r>
            <a:r>
              <a:rPr lang="en-US" sz="2900" dirty="0" err="1"/>
              <a:t>gravida</a:t>
            </a:r>
            <a:r>
              <a:rPr lang="en-US" sz="2900" dirty="0"/>
              <a:t> </a:t>
            </a:r>
            <a:r>
              <a:rPr lang="en-US" sz="2900" dirty="0" err="1"/>
              <a:t>nunc</a:t>
            </a:r>
            <a:r>
              <a:rPr lang="en-US" sz="2900" dirty="0"/>
              <a:t> </a:t>
            </a:r>
            <a:r>
              <a:rPr lang="en-US" sz="2900" dirty="0" err="1"/>
              <a:t>pellentesque</a:t>
            </a:r>
            <a:r>
              <a:rPr lang="en-US" sz="2900" dirty="0"/>
              <a:t>. </a:t>
            </a:r>
            <a:r>
              <a:rPr lang="en-US" sz="2900" dirty="0" err="1"/>
              <a:t>Mauris</a:t>
            </a:r>
            <a:r>
              <a:rPr lang="en-US" sz="2900" dirty="0"/>
              <a:t> </a:t>
            </a:r>
            <a:r>
              <a:rPr lang="en-US" sz="2900" dirty="0" err="1"/>
              <a:t>gravida</a:t>
            </a:r>
            <a:r>
              <a:rPr lang="en-US" sz="2900" dirty="0"/>
              <a:t> </a:t>
            </a:r>
            <a:r>
              <a:rPr lang="en-US" sz="2900" dirty="0" err="1"/>
              <a:t>ut</a:t>
            </a:r>
            <a:r>
              <a:rPr lang="en-US" sz="2900" dirty="0"/>
              <a:t> </a:t>
            </a:r>
            <a:r>
              <a:rPr lang="en-US" sz="2900" dirty="0" err="1"/>
              <a:t>augue</a:t>
            </a:r>
            <a:r>
              <a:rPr lang="en-US" sz="2900" dirty="0"/>
              <a:t> et </a:t>
            </a:r>
            <a:r>
              <a:rPr lang="en-US" sz="2900" dirty="0" err="1"/>
              <a:t>lobortis</a:t>
            </a:r>
            <a:r>
              <a:rPr lang="en-US" sz="2900" dirty="0"/>
              <a:t>.</a:t>
            </a:r>
          </a:p>
        </p:txBody>
      </p:sp>
      <p:sp>
        <p:nvSpPr>
          <p:cNvPr id="29" name="Subtitle 2"/>
          <p:cNvSpPr txBox="1">
            <a:spLocks/>
          </p:cNvSpPr>
          <p:nvPr/>
        </p:nvSpPr>
        <p:spPr>
          <a:xfrm>
            <a:off x="6363721" y="1478874"/>
            <a:ext cx="11659739"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spTree>
    <p:extLst>
      <p:ext uri="{BB962C8B-B14F-4D97-AF65-F5344CB8AC3E}">
        <p14:creationId xmlns:p14="http://schemas.microsoft.com/office/powerpoint/2010/main" val="62838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500"/>
                                        <p:tgtEl>
                                          <p:spTgt spid="29">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3" grpId="0" build="p"/>
      <p:bldP spid="2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567771"/>
            <a:ext cx="20729099" cy="1133518"/>
          </a:xfrm>
        </p:spPr>
        <p:txBody>
          <a:bodyPr>
            <a:noAutofit/>
          </a:bodyPr>
          <a:lstStyle/>
          <a:p>
            <a:r>
              <a:rPr lang="en-US" dirty="0" smtClean="0"/>
              <a:t>Bulleted</a:t>
            </a:r>
            <a:r>
              <a:rPr lang="en-US" dirty="0" smtClean="0">
                <a:solidFill>
                  <a:schemeClr val="bg2"/>
                </a:solidFill>
              </a:rPr>
              <a:t> List Text Sample</a:t>
            </a:r>
            <a:endParaRPr lang="en-US" dirty="0">
              <a:solidFill>
                <a:schemeClr val="bg2"/>
              </a:solidFill>
            </a:endParaRPr>
          </a:p>
        </p:txBody>
      </p:sp>
      <p:sp>
        <p:nvSpPr>
          <p:cNvPr id="6" name="Slide Number Placeholder 5"/>
          <p:cNvSpPr>
            <a:spLocks noGrp="1"/>
          </p:cNvSpPr>
          <p:nvPr>
            <p:ph type="sldNum" sz="quarter" idx="12"/>
          </p:nvPr>
        </p:nvSpPr>
        <p:spPr/>
        <p:txBody>
          <a:bodyPr/>
          <a:lstStyle/>
          <a:p>
            <a:fld id="{C9468CE9-3F3D-1446-A027-4B4CDD3883B0}" type="slidenum">
              <a:rPr lang="en-US" smtClean="0"/>
              <a:t>9</a:t>
            </a:fld>
            <a:endParaRPr lang="en-US"/>
          </a:p>
        </p:txBody>
      </p:sp>
      <p:sp>
        <p:nvSpPr>
          <p:cNvPr id="11" name="Rectangle 10"/>
          <p:cNvSpPr/>
          <p:nvPr/>
        </p:nvSpPr>
        <p:spPr>
          <a:xfrm>
            <a:off x="11416770" y="2592691"/>
            <a:ext cx="1553645" cy="1280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3" name="Subtitle 2"/>
          <p:cNvSpPr>
            <a:spLocks noGrp="1"/>
          </p:cNvSpPr>
          <p:nvPr>
            <p:ph type="subTitle" idx="1"/>
          </p:nvPr>
        </p:nvSpPr>
        <p:spPr>
          <a:xfrm>
            <a:off x="1897367" y="2993256"/>
            <a:ext cx="20655937" cy="8468281"/>
          </a:xfrm>
        </p:spPr>
        <p:txBody>
          <a:bodyPr>
            <a:spAutoFit/>
          </a:bodyPr>
          <a:lstStyle/>
          <a:p>
            <a:pPr marL="457119" indent="-457119" algn="just">
              <a:lnSpc>
                <a:spcPct val="110000"/>
              </a:lnSpc>
              <a:buFont typeface="Wingdings" charset="2"/>
              <a:buChar char="ü"/>
            </a:pPr>
            <a:r>
              <a:rPr lang="en-US" sz="2900" b="1" dirty="0">
                <a:latin typeface="Open Sans"/>
                <a:cs typeface="Open Sans"/>
              </a:rPr>
              <a:t>Your first Title goes here:</a:t>
            </a:r>
          </a:p>
          <a:p>
            <a:pPr algn="just">
              <a:lnSpc>
                <a:spcPct val="110000"/>
              </a:lnSpc>
            </a:pPr>
            <a:r>
              <a:rPr lang="en-US" sz="2900" dirty="0" err="1"/>
              <a:t>Nulla</a:t>
            </a:r>
            <a:r>
              <a:rPr lang="en-US" sz="2900" dirty="0"/>
              <a:t> </a:t>
            </a:r>
            <a:r>
              <a:rPr lang="en-US" sz="2900" dirty="0" err="1"/>
              <a:t>varius</a:t>
            </a:r>
            <a:r>
              <a:rPr lang="en-US" sz="2900" dirty="0"/>
              <a:t> </a:t>
            </a:r>
            <a:r>
              <a:rPr lang="en-US" sz="2900" dirty="0" err="1"/>
              <a:t>vehicula</a:t>
            </a:r>
            <a:r>
              <a:rPr lang="en-US" sz="2900" dirty="0"/>
              <a:t> </a:t>
            </a:r>
            <a:r>
              <a:rPr lang="en-US" sz="2900" dirty="0" err="1"/>
              <a:t>augue</a:t>
            </a:r>
            <a:r>
              <a:rPr lang="en-US" sz="2900" dirty="0"/>
              <a:t>, id </a:t>
            </a:r>
            <a:r>
              <a:rPr lang="en-US" sz="2900" dirty="0" err="1"/>
              <a:t>placerat</a:t>
            </a:r>
            <a:r>
              <a:rPr lang="en-US" sz="2900" dirty="0"/>
              <a:t> nisi </a:t>
            </a:r>
            <a:r>
              <a:rPr lang="en-US" sz="2900" dirty="0" err="1"/>
              <a:t>luctus</a:t>
            </a:r>
            <a:r>
              <a:rPr lang="en-US" sz="2900" dirty="0"/>
              <a:t> a. </a:t>
            </a:r>
            <a:r>
              <a:rPr lang="en-US" sz="2900" dirty="0" err="1"/>
              <a:t>Suspendisse</a:t>
            </a:r>
            <a:r>
              <a:rPr lang="en-US" sz="2900" dirty="0"/>
              <a:t> magna </a:t>
            </a:r>
            <a:r>
              <a:rPr lang="en-US" sz="2900" dirty="0" err="1"/>
              <a:t>tellus</a:t>
            </a:r>
            <a:r>
              <a:rPr lang="en-US" sz="2900" dirty="0"/>
              <a:t>, </a:t>
            </a:r>
            <a:r>
              <a:rPr lang="en-US" sz="2900" dirty="0" err="1"/>
              <a:t>imperdietid</a:t>
            </a:r>
            <a:r>
              <a:rPr lang="en-US" sz="2900" dirty="0"/>
              <a:t> </a:t>
            </a:r>
            <a:r>
              <a:rPr lang="en-US" sz="2900" dirty="0" err="1"/>
              <a:t>turpis</a:t>
            </a:r>
            <a:r>
              <a:rPr lang="en-US" sz="2900" dirty="0"/>
              <a:t> in, </a:t>
            </a:r>
            <a:r>
              <a:rPr lang="en-US" sz="2900" dirty="0" err="1"/>
              <a:t>gravida</a:t>
            </a:r>
            <a:r>
              <a:rPr lang="en-US" sz="2900" dirty="0"/>
              <a:t> </a:t>
            </a:r>
            <a:r>
              <a:rPr lang="en-US" sz="2900" dirty="0" err="1"/>
              <a:t>fermentum</a:t>
            </a:r>
            <a:r>
              <a:rPr lang="en-US" sz="2900" dirty="0"/>
              <a:t> sem. Integer </a:t>
            </a:r>
            <a:r>
              <a:rPr lang="en-US" sz="2900" dirty="0" err="1"/>
              <a:t>commodo</a:t>
            </a:r>
            <a:r>
              <a:rPr lang="en-US" sz="2900" dirty="0"/>
              <a:t> </a:t>
            </a:r>
            <a:r>
              <a:rPr lang="en-US" sz="2900" dirty="0" err="1"/>
              <a:t>pharetra</a:t>
            </a:r>
            <a:r>
              <a:rPr lang="en-US" sz="2900" dirty="0"/>
              <a:t> dui a </a:t>
            </a:r>
            <a:r>
              <a:rPr lang="en-US" sz="2900" dirty="0" err="1"/>
              <a:t>congue</a:t>
            </a:r>
            <a:r>
              <a:rPr lang="en-US" sz="2900" dirty="0"/>
              <a:t>. </a:t>
            </a:r>
            <a:r>
              <a:rPr lang="en-US" sz="2900" dirty="0" err="1"/>
              <a:t>Vivamus</a:t>
            </a:r>
            <a:r>
              <a:rPr lang="en-US" sz="2900" dirty="0"/>
              <a:t>.</a:t>
            </a:r>
          </a:p>
          <a:p>
            <a:pPr marL="457119" indent="-457119" algn="just">
              <a:lnSpc>
                <a:spcPct val="110000"/>
              </a:lnSpc>
              <a:buFont typeface="Wingdings" charset="2"/>
              <a:buChar char="ü"/>
            </a:pPr>
            <a:endParaRPr lang="en-US" sz="2900" dirty="0"/>
          </a:p>
          <a:p>
            <a:pPr marL="457119" indent="-457119" algn="just">
              <a:lnSpc>
                <a:spcPct val="110000"/>
              </a:lnSpc>
              <a:buFont typeface="Wingdings" charset="2"/>
              <a:buChar char="ü"/>
            </a:pPr>
            <a:r>
              <a:rPr lang="en-US" sz="2900" b="1" dirty="0">
                <a:latin typeface="Open Sans"/>
                <a:cs typeface="Open Sans"/>
              </a:rPr>
              <a:t>Your </a:t>
            </a:r>
            <a:r>
              <a:rPr lang="en-US" sz="2900" b="1" dirty="0" smtClean="0">
                <a:latin typeface="Open Sans"/>
                <a:cs typeface="Open Sans"/>
              </a:rPr>
              <a:t>second </a:t>
            </a:r>
            <a:r>
              <a:rPr lang="en-US" sz="2900" b="1" dirty="0">
                <a:latin typeface="Open Sans"/>
                <a:cs typeface="Open Sans"/>
              </a:rPr>
              <a:t>Title goes here:</a:t>
            </a:r>
          </a:p>
          <a:p>
            <a:pPr algn="just">
              <a:lnSpc>
                <a:spcPct val="110000"/>
              </a:lnSpc>
            </a:pPr>
            <a:r>
              <a:rPr lang="en-US" sz="2900" dirty="0" err="1"/>
              <a:t>Nulla</a:t>
            </a:r>
            <a:r>
              <a:rPr lang="en-US" sz="2900" dirty="0"/>
              <a:t> </a:t>
            </a:r>
            <a:r>
              <a:rPr lang="en-US" sz="2900" dirty="0" err="1"/>
              <a:t>varius</a:t>
            </a:r>
            <a:r>
              <a:rPr lang="en-US" sz="2900" dirty="0"/>
              <a:t> </a:t>
            </a:r>
            <a:r>
              <a:rPr lang="en-US" sz="2900" dirty="0" err="1"/>
              <a:t>vehicula</a:t>
            </a:r>
            <a:r>
              <a:rPr lang="en-US" sz="2900" dirty="0"/>
              <a:t> </a:t>
            </a:r>
            <a:r>
              <a:rPr lang="en-US" sz="2900" dirty="0" err="1"/>
              <a:t>augue</a:t>
            </a:r>
            <a:r>
              <a:rPr lang="en-US" sz="2900" dirty="0"/>
              <a:t>, id </a:t>
            </a:r>
            <a:r>
              <a:rPr lang="en-US" sz="2900" dirty="0" err="1"/>
              <a:t>placerat</a:t>
            </a:r>
            <a:r>
              <a:rPr lang="en-US" sz="2900" dirty="0"/>
              <a:t> nisi </a:t>
            </a:r>
            <a:r>
              <a:rPr lang="en-US" sz="2900" dirty="0" err="1"/>
              <a:t>luctus</a:t>
            </a:r>
            <a:r>
              <a:rPr lang="en-US" sz="2900" dirty="0"/>
              <a:t> a. </a:t>
            </a:r>
            <a:r>
              <a:rPr lang="en-US" sz="2900" dirty="0" err="1"/>
              <a:t>Suspendisse</a:t>
            </a:r>
            <a:r>
              <a:rPr lang="en-US" sz="2900" dirty="0"/>
              <a:t> magna </a:t>
            </a:r>
            <a:r>
              <a:rPr lang="en-US" sz="2900" dirty="0" err="1"/>
              <a:t>tellus</a:t>
            </a:r>
            <a:r>
              <a:rPr lang="en-US" sz="2900" dirty="0"/>
              <a:t>, </a:t>
            </a:r>
            <a:r>
              <a:rPr lang="en-US" sz="2900" dirty="0" err="1"/>
              <a:t>imperdiet</a:t>
            </a:r>
            <a:r>
              <a:rPr lang="en-US" sz="2900" dirty="0"/>
              <a:t> id </a:t>
            </a:r>
            <a:r>
              <a:rPr lang="en-US" sz="2900" dirty="0" err="1"/>
              <a:t>turpis</a:t>
            </a:r>
            <a:r>
              <a:rPr lang="en-US" sz="2900" dirty="0"/>
              <a:t> in, </a:t>
            </a:r>
            <a:r>
              <a:rPr lang="en-US" sz="2900" dirty="0" err="1"/>
              <a:t>gravida</a:t>
            </a:r>
            <a:r>
              <a:rPr lang="en-US" sz="2900" dirty="0"/>
              <a:t> </a:t>
            </a:r>
            <a:r>
              <a:rPr lang="en-US" sz="2900" dirty="0" err="1"/>
              <a:t>fermentum</a:t>
            </a:r>
            <a:r>
              <a:rPr lang="en-US" sz="2900" dirty="0"/>
              <a:t> sem. Integer </a:t>
            </a:r>
            <a:r>
              <a:rPr lang="en-US" sz="2900" dirty="0" err="1"/>
              <a:t>commodo</a:t>
            </a:r>
            <a:r>
              <a:rPr lang="en-US" sz="2900" dirty="0"/>
              <a:t> </a:t>
            </a:r>
            <a:r>
              <a:rPr lang="en-US" sz="2900" dirty="0" err="1"/>
              <a:t>pharetra</a:t>
            </a:r>
            <a:r>
              <a:rPr lang="en-US" sz="2900" dirty="0"/>
              <a:t> dui a </a:t>
            </a:r>
            <a:r>
              <a:rPr lang="en-US" sz="2900" dirty="0" err="1"/>
              <a:t>congue</a:t>
            </a:r>
            <a:r>
              <a:rPr lang="en-US" sz="2900" dirty="0"/>
              <a:t>. </a:t>
            </a:r>
            <a:r>
              <a:rPr lang="en-US" sz="2900" dirty="0" err="1"/>
              <a:t>Vivamus</a:t>
            </a:r>
            <a:r>
              <a:rPr lang="en-US" sz="2900" dirty="0"/>
              <a:t>.</a:t>
            </a:r>
          </a:p>
          <a:p>
            <a:pPr marL="457119" indent="-457119" algn="just">
              <a:lnSpc>
                <a:spcPct val="110000"/>
              </a:lnSpc>
              <a:buFont typeface="Wingdings" charset="2"/>
              <a:buChar char="ü"/>
            </a:pPr>
            <a:endParaRPr lang="en-US" sz="2900" dirty="0"/>
          </a:p>
          <a:p>
            <a:pPr marL="457119" indent="-457119" algn="just">
              <a:lnSpc>
                <a:spcPct val="110000"/>
              </a:lnSpc>
              <a:buFont typeface="Wingdings" charset="2"/>
              <a:buChar char="ü"/>
            </a:pPr>
            <a:r>
              <a:rPr lang="en-US" sz="2900" b="1" dirty="0">
                <a:latin typeface="Open Sans"/>
                <a:cs typeface="Open Sans"/>
              </a:rPr>
              <a:t>Your </a:t>
            </a:r>
            <a:r>
              <a:rPr lang="en-US" sz="2900" b="1" dirty="0" smtClean="0">
                <a:latin typeface="Open Sans"/>
                <a:cs typeface="Open Sans"/>
              </a:rPr>
              <a:t>third </a:t>
            </a:r>
            <a:r>
              <a:rPr lang="en-US" sz="2900" b="1" dirty="0">
                <a:latin typeface="Open Sans"/>
                <a:cs typeface="Open Sans"/>
              </a:rPr>
              <a:t>Title goes here:</a:t>
            </a:r>
          </a:p>
          <a:p>
            <a:pPr algn="just">
              <a:lnSpc>
                <a:spcPct val="110000"/>
              </a:lnSpc>
            </a:pPr>
            <a:r>
              <a:rPr lang="en-US" sz="2900" dirty="0" err="1"/>
              <a:t>Nulla</a:t>
            </a:r>
            <a:r>
              <a:rPr lang="en-US" sz="2900" dirty="0"/>
              <a:t> </a:t>
            </a:r>
            <a:r>
              <a:rPr lang="en-US" sz="2900" dirty="0" err="1"/>
              <a:t>varius</a:t>
            </a:r>
            <a:r>
              <a:rPr lang="en-US" sz="2900" dirty="0"/>
              <a:t> </a:t>
            </a:r>
            <a:r>
              <a:rPr lang="en-US" sz="2900" dirty="0" err="1"/>
              <a:t>vehicula</a:t>
            </a:r>
            <a:r>
              <a:rPr lang="en-US" sz="2900" dirty="0"/>
              <a:t> </a:t>
            </a:r>
            <a:r>
              <a:rPr lang="en-US" sz="2900" dirty="0" err="1"/>
              <a:t>augue</a:t>
            </a:r>
            <a:r>
              <a:rPr lang="en-US" sz="2900" dirty="0"/>
              <a:t>, id </a:t>
            </a:r>
            <a:r>
              <a:rPr lang="en-US" sz="2900" dirty="0" err="1"/>
              <a:t>placerat</a:t>
            </a:r>
            <a:r>
              <a:rPr lang="en-US" sz="2900" dirty="0"/>
              <a:t> nisi </a:t>
            </a:r>
            <a:r>
              <a:rPr lang="en-US" sz="2900" dirty="0" err="1"/>
              <a:t>luctus</a:t>
            </a:r>
            <a:r>
              <a:rPr lang="en-US" sz="2900" dirty="0"/>
              <a:t> a. </a:t>
            </a:r>
            <a:r>
              <a:rPr lang="en-US" sz="2900" dirty="0" err="1"/>
              <a:t>Suspendisse</a:t>
            </a:r>
            <a:r>
              <a:rPr lang="en-US" sz="2900" dirty="0"/>
              <a:t> magna </a:t>
            </a:r>
            <a:r>
              <a:rPr lang="en-US" sz="2900" dirty="0" err="1"/>
              <a:t>tellus</a:t>
            </a:r>
            <a:r>
              <a:rPr lang="en-US" sz="2900" dirty="0"/>
              <a:t>, </a:t>
            </a:r>
            <a:r>
              <a:rPr lang="en-US" sz="2900" dirty="0" err="1"/>
              <a:t>imperdiet</a:t>
            </a:r>
            <a:r>
              <a:rPr lang="en-US" sz="2900" dirty="0"/>
              <a:t> id </a:t>
            </a:r>
            <a:r>
              <a:rPr lang="en-US" sz="2900" dirty="0" err="1"/>
              <a:t>turpis</a:t>
            </a:r>
            <a:r>
              <a:rPr lang="en-US" sz="2900" dirty="0"/>
              <a:t> in, </a:t>
            </a:r>
            <a:r>
              <a:rPr lang="en-US" sz="2900" dirty="0" err="1"/>
              <a:t>gravida</a:t>
            </a:r>
            <a:r>
              <a:rPr lang="en-US" sz="2900" dirty="0"/>
              <a:t> </a:t>
            </a:r>
            <a:r>
              <a:rPr lang="en-US" sz="2900" dirty="0" err="1"/>
              <a:t>fermentum</a:t>
            </a:r>
            <a:r>
              <a:rPr lang="en-US" sz="2900" dirty="0"/>
              <a:t> sem. Integer </a:t>
            </a:r>
            <a:r>
              <a:rPr lang="en-US" sz="2900" dirty="0" err="1"/>
              <a:t>commodo</a:t>
            </a:r>
            <a:r>
              <a:rPr lang="en-US" sz="2900" dirty="0"/>
              <a:t> </a:t>
            </a:r>
            <a:r>
              <a:rPr lang="en-US" sz="2900" dirty="0" err="1"/>
              <a:t>pharetra</a:t>
            </a:r>
            <a:r>
              <a:rPr lang="en-US" sz="2900" dirty="0"/>
              <a:t> dui a </a:t>
            </a:r>
            <a:r>
              <a:rPr lang="en-US" sz="2900" dirty="0" err="1"/>
              <a:t>congue</a:t>
            </a:r>
            <a:r>
              <a:rPr lang="en-US" sz="2900" dirty="0"/>
              <a:t>. </a:t>
            </a:r>
            <a:r>
              <a:rPr lang="en-US" sz="2900" dirty="0" err="1"/>
              <a:t>Vivamus</a:t>
            </a:r>
            <a:r>
              <a:rPr lang="en-US" sz="2900" dirty="0"/>
              <a:t>.</a:t>
            </a:r>
          </a:p>
          <a:p>
            <a:pPr marL="457119" indent="-457119" algn="just">
              <a:lnSpc>
                <a:spcPct val="110000"/>
              </a:lnSpc>
              <a:buFont typeface="Wingdings" charset="2"/>
              <a:buChar char="ü"/>
            </a:pPr>
            <a:endParaRPr lang="en-US" sz="2900" dirty="0"/>
          </a:p>
          <a:p>
            <a:pPr marL="457119" indent="-457119" algn="just">
              <a:lnSpc>
                <a:spcPct val="110000"/>
              </a:lnSpc>
              <a:buFont typeface="Wingdings" charset="2"/>
              <a:buChar char="ü"/>
            </a:pPr>
            <a:r>
              <a:rPr lang="en-US" sz="2900" b="1" dirty="0">
                <a:latin typeface="Open Sans"/>
                <a:cs typeface="Open Sans"/>
              </a:rPr>
              <a:t>Your </a:t>
            </a:r>
            <a:r>
              <a:rPr lang="en-US" sz="2900" b="1" dirty="0" smtClean="0">
                <a:latin typeface="Open Sans"/>
                <a:cs typeface="Open Sans"/>
              </a:rPr>
              <a:t>fourth </a:t>
            </a:r>
            <a:r>
              <a:rPr lang="en-US" sz="2900" b="1" dirty="0">
                <a:latin typeface="Open Sans"/>
                <a:cs typeface="Open Sans"/>
              </a:rPr>
              <a:t>Title goes here:</a:t>
            </a:r>
          </a:p>
          <a:p>
            <a:pPr algn="just">
              <a:lnSpc>
                <a:spcPct val="110000"/>
              </a:lnSpc>
            </a:pPr>
            <a:r>
              <a:rPr lang="en-US" sz="2900" dirty="0" err="1"/>
              <a:t>Nulla</a:t>
            </a:r>
            <a:r>
              <a:rPr lang="en-US" sz="2900" dirty="0"/>
              <a:t> </a:t>
            </a:r>
            <a:r>
              <a:rPr lang="en-US" sz="2900" dirty="0" err="1"/>
              <a:t>varius</a:t>
            </a:r>
            <a:r>
              <a:rPr lang="en-US" sz="2900" dirty="0"/>
              <a:t> </a:t>
            </a:r>
            <a:r>
              <a:rPr lang="en-US" sz="2900" dirty="0" err="1"/>
              <a:t>vehicula</a:t>
            </a:r>
            <a:r>
              <a:rPr lang="en-US" sz="2900" dirty="0"/>
              <a:t> </a:t>
            </a:r>
            <a:r>
              <a:rPr lang="en-US" sz="2900" dirty="0" err="1"/>
              <a:t>augue</a:t>
            </a:r>
            <a:r>
              <a:rPr lang="en-US" sz="2900" dirty="0"/>
              <a:t>, id </a:t>
            </a:r>
            <a:r>
              <a:rPr lang="en-US" sz="2900" dirty="0" err="1"/>
              <a:t>placerat</a:t>
            </a:r>
            <a:r>
              <a:rPr lang="en-US" sz="2900" dirty="0"/>
              <a:t> nisi </a:t>
            </a:r>
            <a:r>
              <a:rPr lang="en-US" sz="2900" dirty="0" err="1"/>
              <a:t>luctus</a:t>
            </a:r>
            <a:r>
              <a:rPr lang="en-US" sz="2900" dirty="0"/>
              <a:t> a. </a:t>
            </a:r>
            <a:r>
              <a:rPr lang="en-US" sz="2900" dirty="0" err="1"/>
              <a:t>Suspendisse</a:t>
            </a:r>
            <a:r>
              <a:rPr lang="en-US" sz="2900" dirty="0"/>
              <a:t> magna </a:t>
            </a:r>
            <a:r>
              <a:rPr lang="en-US" sz="2900" dirty="0" err="1"/>
              <a:t>tellus</a:t>
            </a:r>
            <a:r>
              <a:rPr lang="en-US" sz="2900" dirty="0"/>
              <a:t>, </a:t>
            </a:r>
            <a:r>
              <a:rPr lang="en-US" sz="2900" dirty="0" err="1"/>
              <a:t>imperdiet</a:t>
            </a:r>
            <a:r>
              <a:rPr lang="en-US" sz="2900" dirty="0"/>
              <a:t> id </a:t>
            </a:r>
            <a:r>
              <a:rPr lang="en-US" sz="2900" dirty="0" err="1"/>
              <a:t>turpis</a:t>
            </a:r>
            <a:r>
              <a:rPr lang="en-US" sz="2900" dirty="0"/>
              <a:t> in, </a:t>
            </a:r>
            <a:r>
              <a:rPr lang="en-US" sz="2900" dirty="0" err="1"/>
              <a:t>gravida</a:t>
            </a:r>
            <a:r>
              <a:rPr lang="en-US" sz="2900" dirty="0"/>
              <a:t> </a:t>
            </a:r>
            <a:r>
              <a:rPr lang="en-US" sz="2900" dirty="0" err="1"/>
              <a:t>fermentum</a:t>
            </a:r>
            <a:r>
              <a:rPr lang="en-US" sz="2900" dirty="0"/>
              <a:t> sem. Integer </a:t>
            </a:r>
            <a:r>
              <a:rPr lang="en-US" sz="2900" dirty="0" err="1"/>
              <a:t>commodo</a:t>
            </a:r>
            <a:r>
              <a:rPr lang="en-US" sz="2900" dirty="0"/>
              <a:t> </a:t>
            </a:r>
            <a:r>
              <a:rPr lang="en-US" sz="2900" dirty="0" err="1"/>
              <a:t>pharetra</a:t>
            </a:r>
            <a:r>
              <a:rPr lang="en-US" sz="2900" dirty="0"/>
              <a:t> dui a </a:t>
            </a:r>
            <a:r>
              <a:rPr lang="en-US" sz="2900" dirty="0" err="1"/>
              <a:t>congue</a:t>
            </a:r>
            <a:r>
              <a:rPr lang="en-US" sz="2900" dirty="0"/>
              <a:t>. </a:t>
            </a:r>
            <a:r>
              <a:rPr lang="en-US" sz="2900" dirty="0" err="1"/>
              <a:t>Vivamus</a:t>
            </a:r>
            <a:r>
              <a:rPr lang="en-US" sz="2900" dirty="0"/>
              <a:t>.</a:t>
            </a:r>
          </a:p>
        </p:txBody>
      </p:sp>
      <p:sp>
        <p:nvSpPr>
          <p:cNvPr id="29" name="Subtitle 2"/>
          <p:cNvSpPr txBox="1">
            <a:spLocks/>
          </p:cNvSpPr>
          <p:nvPr/>
        </p:nvSpPr>
        <p:spPr>
          <a:xfrm>
            <a:off x="6363721" y="1478874"/>
            <a:ext cx="11659739"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t>Your subtitle goes here</a:t>
            </a:r>
          </a:p>
        </p:txBody>
      </p:sp>
    </p:spTree>
    <p:extLst>
      <p:ext uri="{BB962C8B-B14F-4D97-AF65-F5344CB8AC3E}">
        <p14:creationId xmlns:p14="http://schemas.microsoft.com/office/powerpoint/2010/main" val="378481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500"/>
                                        <p:tgtEl>
                                          <p:spTgt spid="29">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3" grpId="0" build="p"/>
      <p:bldP spid="29" grpId="0" build="p"/>
    </p:bldLst>
  </p:timing>
</p:sld>
</file>

<file path=ppt/theme/theme1.xml><?xml version="1.0" encoding="utf-8"?>
<a:theme xmlns:a="http://schemas.openxmlformats.org/drawingml/2006/main" name="Master">
  <a:themeElements>
    <a:clrScheme name="Blue 01">
      <a:dk1>
        <a:sysClr val="windowText" lastClr="000000"/>
      </a:dk1>
      <a:lt1>
        <a:sysClr val="window" lastClr="FFFFFF"/>
      </a:lt1>
      <a:dk2>
        <a:srgbClr val="797979"/>
      </a:dk2>
      <a:lt2>
        <a:srgbClr val="1D8EEA"/>
      </a:lt2>
      <a:accent1>
        <a:srgbClr val="134D7E"/>
      </a:accent1>
      <a:accent2>
        <a:srgbClr val="1971BB"/>
      </a:accent2>
      <a:accent3>
        <a:srgbClr val="1D8EEA"/>
      </a:accent3>
      <a:accent4>
        <a:srgbClr val="4EAAFF"/>
      </a:accent4>
      <a:accent5>
        <a:srgbClr val="8BCEFF"/>
      </a:accent5>
      <a:accent6>
        <a:srgbClr val="C7C7C7"/>
      </a:accent6>
      <a:hlink>
        <a:srgbClr val="1971BB"/>
      </a:hlink>
      <a:folHlink>
        <a:srgbClr val="4EAA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a:latin typeface="Open Sans Light"/>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1315</TotalTime>
  <Words>3619</Words>
  <Application>Microsoft Macintosh PowerPoint</Application>
  <PresentationFormat>Custom</PresentationFormat>
  <Paragraphs>423</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Master</vt:lpstr>
      <vt:lpstr>Benchmarking</vt:lpstr>
      <vt:lpstr>Our Agenda for Today</vt:lpstr>
      <vt:lpstr>PowerPoint Presentation</vt:lpstr>
      <vt:lpstr>Welcome Message</vt:lpstr>
      <vt:lpstr>PowerPoint Presentation</vt:lpstr>
      <vt:lpstr>Full Width Text Sample</vt:lpstr>
      <vt:lpstr>Two Columns Text Sample</vt:lpstr>
      <vt:lpstr>Three Columns Text Sample</vt:lpstr>
      <vt:lpstr>Bulleted List Text Sample</vt:lpstr>
      <vt:lpstr>PowerPoint Presentation</vt:lpstr>
      <vt:lpstr>Meet our Team</vt:lpstr>
      <vt:lpstr>Meet Peter Park</vt:lpstr>
      <vt:lpstr>PowerPoint Presentation</vt:lpstr>
      <vt:lpstr>Iconic Services Sample</vt:lpstr>
      <vt:lpstr>Services Sample</vt:lpstr>
      <vt:lpstr>Table Text Sample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Column Editable Charts</vt:lpstr>
      <vt:lpstr>Lines Editable Charts</vt:lpstr>
      <vt:lpstr>Exploded Pie Editable Charts</vt:lpstr>
      <vt:lpstr>Area Editable Charts</vt:lpstr>
      <vt:lpstr>Area Editable Charts</vt:lpstr>
      <vt:lpstr>Exploded Doughnut Editable Charts</vt:lpstr>
      <vt:lpstr>Four Keys to Success</vt:lpstr>
      <vt:lpstr>Keys to Success</vt:lpstr>
      <vt:lpstr>Three keys to success</vt:lpstr>
      <vt:lpstr>Process to Success</vt:lpstr>
      <vt:lpstr>Personal Diagram</vt:lpstr>
      <vt:lpstr>Limitless Possibilities</vt:lpstr>
      <vt:lpstr>Social Network Tree</vt:lpstr>
      <vt:lpstr>Tree Diagram Sample</vt:lpstr>
      <vt:lpstr>PowerPoint Presentation</vt:lpstr>
      <vt:lpstr>PowerPoint Presentation</vt:lpstr>
      <vt:lpstr>Icons Ready to Use</vt:lpstr>
    </vt:vector>
  </TitlesOfParts>
  <Company>Louis Twelve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 Twelve</dc:creator>
  <cp:lastModifiedBy>Louis Twelve</cp:lastModifiedBy>
  <cp:revision>628</cp:revision>
  <dcterms:created xsi:type="dcterms:W3CDTF">2014-12-02T17:36:54Z</dcterms:created>
  <dcterms:modified xsi:type="dcterms:W3CDTF">2014-12-04T17:52:16Z</dcterms:modified>
</cp:coreProperties>
</file>