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2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6C8A-BFB4-43BB-9910-028637AFD58C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BDD6-FC3B-4C62-81CF-F588B3688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44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6C8A-BFB4-43BB-9910-028637AFD58C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BDD6-FC3B-4C62-81CF-F588B3688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63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6C8A-BFB4-43BB-9910-028637AFD58C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BDD6-FC3B-4C62-81CF-F588B3688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60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6C8A-BFB4-43BB-9910-028637AFD58C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BDD6-FC3B-4C62-81CF-F588B3688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17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6C8A-BFB4-43BB-9910-028637AFD58C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BDD6-FC3B-4C62-81CF-F588B3688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8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6C8A-BFB4-43BB-9910-028637AFD58C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BDD6-FC3B-4C62-81CF-F588B3688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06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6C8A-BFB4-43BB-9910-028637AFD58C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BDD6-FC3B-4C62-81CF-F588B3688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6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6C8A-BFB4-43BB-9910-028637AFD58C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BDD6-FC3B-4C62-81CF-F588B3688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31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6C8A-BFB4-43BB-9910-028637AFD58C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BDD6-FC3B-4C62-81CF-F588B3688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81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6C8A-BFB4-43BB-9910-028637AFD58C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BDD6-FC3B-4C62-81CF-F588B3688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05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6C8A-BFB4-43BB-9910-028637AFD58C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BDD6-FC3B-4C62-81CF-F588B3688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53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F6C8A-BFB4-43BB-9910-028637AFD58C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0BDD6-FC3B-4C62-81CF-F588B3688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98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err="1"/>
              <a:t>G</a:t>
            </a:r>
            <a:r>
              <a:rPr lang="en-US" altLang="zh-CN" sz="5400" dirty="0" err="1" smtClean="0"/>
              <a:t>ithub</a:t>
            </a:r>
            <a:r>
              <a:rPr lang="zh-CN" altLang="en-US" sz="5400" dirty="0" smtClean="0"/>
              <a:t>最最简略使用说明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----</a:t>
            </a:r>
            <a:r>
              <a:rPr lang="zh-CN" altLang="en-US" dirty="0" smtClean="0"/>
              <a:t>真的不能更简单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039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第一步：注册账户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15115"/>
            <a:ext cx="7886700" cy="4351338"/>
          </a:xfrm>
        </p:spPr>
        <p:txBody>
          <a:bodyPr/>
          <a:lstStyle/>
          <a:p>
            <a:r>
              <a:rPr lang="zh-CN" altLang="en-US" dirty="0" smtClean="0"/>
              <a:t>网址：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23" y="2347233"/>
            <a:ext cx="5355834" cy="381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7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第二步：加群，发送</a:t>
            </a:r>
            <a:r>
              <a:rPr lang="en-US" altLang="zh-CN" dirty="0" smtClean="0"/>
              <a:t>username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09" y="1690689"/>
            <a:ext cx="2767635" cy="4351338"/>
          </a:xfrm>
        </p:spPr>
      </p:pic>
      <p:sp>
        <p:nvSpPr>
          <p:cNvPr id="5" name="文本框 4"/>
          <p:cNvSpPr txBox="1"/>
          <p:nvPr/>
        </p:nvSpPr>
        <p:spPr>
          <a:xfrm>
            <a:off x="4572000" y="2091559"/>
            <a:ext cx="4124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将上一步你们注册时的</a:t>
            </a:r>
            <a:r>
              <a:rPr lang="en-US" altLang="zh-CN" dirty="0" smtClean="0"/>
              <a:t>username</a:t>
            </a:r>
            <a:r>
              <a:rPr lang="zh-CN" altLang="en-US" dirty="0" smtClean="0"/>
              <a:t>在群里</a:t>
            </a:r>
            <a:endParaRPr lang="en-US" altLang="zh-CN" dirty="0" smtClean="0"/>
          </a:p>
          <a:p>
            <a:r>
              <a:rPr lang="zh-CN" altLang="en-US" dirty="0" smtClean="0"/>
              <a:t>发给我，我会邀请你们成为本课程作业</a:t>
            </a:r>
            <a:endParaRPr lang="en-US" altLang="zh-CN" dirty="0" smtClean="0"/>
          </a:p>
          <a:p>
            <a:r>
              <a:rPr lang="zh-CN" altLang="en-US" dirty="0" smtClean="0"/>
              <a:t>协作者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第三步：接受邀请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132" y="1562866"/>
            <a:ext cx="5351736" cy="478372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67" y="1899197"/>
            <a:ext cx="8482469" cy="350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3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000343" cy="1325563"/>
          </a:xfrm>
        </p:spPr>
        <p:txBody>
          <a:bodyPr/>
          <a:lstStyle/>
          <a:p>
            <a:r>
              <a:rPr lang="zh-CN" altLang="en-US" dirty="0" smtClean="0"/>
              <a:t>第四步：进入作业仓库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repository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494" y="1825625"/>
            <a:ext cx="68370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4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第五步：编辑作业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899" y="1825625"/>
            <a:ext cx="6830201" cy="43513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08" y="2438400"/>
            <a:ext cx="8626261" cy="293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2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第六步：最终提交（重点！）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06625"/>
            <a:ext cx="7886700" cy="31899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63" y="1429957"/>
            <a:ext cx="8734473" cy="47432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77" y="1389027"/>
            <a:ext cx="8539844" cy="546897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719145" y="5885793"/>
            <a:ext cx="263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别管这里，不要点</a:t>
            </a:r>
            <a:r>
              <a:rPr lang="en-US" altLang="zh-CN" dirty="0" smtClean="0"/>
              <a:t>merge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34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第七步：以后提交作业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60472"/>
            <a:ext cx="7886700" cy="35573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93076" y="5402317"/>
            <a:ext cx="7721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以后提交作业，就只在你自己的</a:t>
            </a:r>
            <a:r>
              <a:rPr lang="en-US" altLang="zh-CN" dirty="0" smtClean="0"/>
              <a:t>Branch</a:t>
            </a:r>
            <a:r>
              <a:rPr lang="zh-CN" altLang="en-US" dirty="0" smtClean="0"/>
              <a:t>下新建文件。不要在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或者别人</a:t>
            </a:r>
            <a:endParaRPr lang="en-US" altLang="zh-CN" dirty="0" smtClean="0"/>
          </a:p>
          <a:p>
            <a:r>
              <a:rPr lang="zh-CN" altLang="en-US" dirty="0" smtClean="0"/>
              <a:t>的</a:t>
            </a:r>
            <a:r>
              <a:rPr lang="en-US" altLang="zh-CN" dirty="0" smtClean="0"/>
              <a:t>Branch</a:t>
            </a:r>
            <a:r>
              <a:rPr lang="zh-CN" altLang="en-US" dirty="0" smtClean="0"/>
              <a:t>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15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116</Words>
  <Application>Microsoft Office PowerPoint</Application>
  <PresentationFormat>全屏显示(4:3)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Office 主题​​</vt:lpstr>
      <vt:lpstr>Github最最简略使用说明</vt:lpstr>
      <vt:lpstr>第一步：注册账户</vt:lpstr>
      <vt:lpstr>第二步：加群，发送username</vt:lpstr>
      <vt:lpstr>第三步：接受邀请</vt:lpstr>
      <vt:lpstr>第四步：进入作业仓库（repository）</vt:lpstr>
      <vt:lpstr>第五步：编辑作业</vt:lpstr>
      <vt:lpstr>第六步：最终提交（重点！）</vt:lpstr>
      <vt:lpstr>第七步：以后提交作业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Github最最简略使用说明</dc:title>
  <dc:creator>于斌</dc:creator>
  <cp:lastModifiedBy>于斌</cp:lastModifiedBy>
  <cp:revision>6</cp:revision>
  <dcterms:created xsi:type="dcterms:W3CDTF">2017-11-08T08:13:52Z</dcterms:created>
  <dcterms:modified xsi:type="dcterms:W3CDTF">2017-11-08T09:13:01Z</dcterms:modified>
</cp:coreProperties>
</file>