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256" r:id="rId2"/>
    <p:sldId id="259" r:id="rId3"/>
    <p:sldId id="25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95C03D-4B1C-4E3F-9950-3D53C4999123}" v="1073" dt="2018-08-16T22:17:31.7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115" d="100"/>
          <a:sy n="115" d="100"/>
        </p:scale>
        <p:origin x="14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efemi Kolawole" userId="6d88c4f2-948e-4bd3-a5a9-3090940d47db" providerId="ADAL" clId="{9E95C03D-4B1C-4E3F-9950-3D53C4999123}"/>
    <pc:docChg chg="undo custSel modSld">
      <pc:chgData name="Adefemi Kolawole" userId="6d88c4f2-948e-4bd3-a5a9-3090940d47db" providerId="ADAL" clId="{9E95C03D-4B1C-4E3F-9950-3D53C4999123}" dt="2018-08-16T22:17:31.775" v="1068" actId="20577"/>
      <pc:docMkLst>
        <pc:docMk/>
      </pc:docMkLst>
      <pc:sldChg chg="modSp">
        <pc:chgData name="Adefemi Kolawole" userId="6d88c4f2-948e-4bd3-a5a9-3090940d47db" providerId="ADAL" clId="{9E95C03D-4B1C-4E3F-9950-3D53C4999123}" dt="2018-08-16T22:17:31.775" v="1068" actId="20577"/>
        <pc:sldMkLst>
          <pc:docMk/>
          <pc:sldMk cId="2508092651" sldId="256"/>
        </pc:sldMkLst>
        <pc:spChg chg="mod">
          <ac:chgData name="Adefemi Kolawole" userId="6d88c4f2-948e-4bd3-a5a9-3090940d47db" providerId="ADAL" clId="{9E95C03D-4B1C-4E3F-9950-3D53C4999123}" dt="2018-08-16T22:17:31.775" v="1068" actId="20577"/>
          <ac:spMkLst>
            <pc:docMk/>
            <pc:sldMk cId="2508092651" sldId="256"/>
            <ac:spMk id="2" creationId="{00000000-0000-0000-0000-000000000000}"/>
          </ac:spMkLst>
        </pc:spChg>
        <pc:spChg chg="mod">
          <ac:chgData name="Adefemi Kolawole" userId="6d88c4f2-948e-4bd3-a5a9-3090940d47db" providerId="ADAL" clId="{9E95C03D-4B1C-4E3F-9950-3D53C4999123}" dt="2018-08-16T22:10:40.971" v="737" actId="403"/>
          <ac:spMkLst>
            <pc:docMk/>
            <pc:sldMk cId="2508092651" sldId="256"/>
            <ac:spMk id="3" creationId="{00000000-0000-0000-0000-000000000000}"/>
          </ac:spMkLst>
        </pc:spChg>
      </pc:sldChg>
      <pc:sldChg chg="modSp">
        <pc:chgData name="Adefemi Kolawole" userId="6d88c4f2-948e-4bd3-a5a9-3090940d47db" providerId="ADAL" clId="{9E95C03D-4B1C-4E3F-9950-3D53C4999123}" dt="2018-08-16T22:13:49.011" v="875" actId="27636"/>
        <pc:sldMkLst>
          <pc:docMk/>
          <pc:sldMk cId="2766791488" sldId="257"/>
        </pc:sldMkLst>
        <pc:spChg chg="mod">
          <ac:chgData name="Adefemi Kolawole" userId="6d88c4f2-948e-4bd3-a5a9-3090940d47db" providerId="ADAL" clId="{9E95C03D-4B1C-4E3F-9950-3D53C4999123}" dt="2018-08-16T22:13:49.011" v="875" actId="27636"/>
          <ac:spMkLst>
            <pc:docMk/>
            <pc:sldMk cId="2766791488" sldId="257"/>
            <ac:spMk id="3" creationId="{00000000-0000-0000-0000-000000000000}"/>
          </ac:spMkLst>
        </pc:spChg>
        <pc:spChg chg="mod">
          <ac:chgData name="Adefemi Kolawole" userId="6d88c4f2-948e-4bd3-a5a9-3090940d47db" providerId="ADAL" clId="{9E95C03D-4B1C-4E3F-9950-3D53C4999123}" dt="2018-08-16T22:10:45.742" v="738" actId="108"/>
          <ac:spMkLst>
            <pc:docMk/>
            <pc:sldMk cId="2766791488" sldId="257"/>
            <ac:spMk id="4" creationId="{00000000-0000-0000-0000-000000000000}"/>
          </ac:spMkLst>
        </pc:spChg>
      </pc:sldChg>
    </pc:docChg>
  </pc:docChgLst>
  <pc:docChgLst>
    <pc:chgData name="Adefemi Kolawole" userId="S::akolawole@ggc.edu::6d88c4f2-948e-4bd3-a5a9-3090940d47db" providerId="AD" clId="Web-{777216FF-968F-4F8E-89F7-C4DDF3F53755}"/>
    <pc:docChg chg="addSld modSld">
      <pc:chgData name="Adefemi Kolawole" userId="S::akolawole@ggc.edu::6d88c4f2-948e-4bd3-a5a9-3090940d47db" providerId="AD" clId="Web-{777216FF-968F-4F8E-89F7-C4DDF3F53755}" dt="2018-08-17T16:06:45.770" v="118" actId="20577"/>
      <pc:docMkLst>
        <pc:docMk/>
      </pc:docMkLst>
      <pc:sldChg chg="addSp delSp modSp">
        <pc:chgData name="Adefemi Kolawole" userId="S::akolawole@ggc.edu::6d88c4f2-948e-4bd3-a5a9-3090940d47db" providerId="AD" clId="Web-{777216FF-968F-4F8E-89F7-C4DDF3F53755}" dt="2018-08-17T15:56:13.128" v="115" actId="20577"/>
        <pc:sldMkLst>
          <pc:docMk/>
          <pc:sldMk cId="2508092651" sldId="256"/>
        </pc:sldMkLst>
        <pc:spChg chg="mod">
          <ac:chgData name="Adefemi Kolawole" userId="S::akolawole@ggc.edu::6d88c4f2-948e-4bd3-a5a9-3090940d47db" providerId="AD" clId="Web-{777216FF-968F-4F8E-89F7-C4DDF3F53755}" dt="2018-08-17T15:54:55.080" v="50" actId="20577"/>
          <ac:spMkLst>
            <pc:docMk/>
            <pc:sldMk cId="2508092651" sldId="256"/>
            <ac:spMk id="2" creationId="{00000000-0000-0000-0000-000000000000}"/>
          </ac:spMkLst>
        </pc:spChg>
        <pc:spChg chg="del mod">
          <ac:chgData name="Adefemi Kolawole" userId="S::akolawole@ggc.edu::6d88c4f2-948e-4bd3-a5a9-3090940d47db" providerId="AD" clId="Web-{777216FF-968F-4F8E-89F7-C4DDF3F53755}" dt="2018-08-17T15:12:25.114" v="26"/>
          <ac:spMkLst>
            <pc:docMk/>
            <pc:sldMk cId="2508092651" sldId="256"/>
            <ac:spMk id="3" creationId="{00000000-0000-0000-0000-000000000000}"/>
          </ac:spMkLst>
        </pc:spChg>
        <pc:spChg chg="add mod">
          <ac:chgData name="Adefemi Kolawole" userId="S::akolawole@ggc.edu::6d88c4f2-948e-4bd3-a5a9-3090940d47db" providerId="AD" clId="Web-{777216FF-968F-4F8E-89F7-C4DDF3F53755}" dt="2018-08-17T15:56:13.128" v="115" actId="20577"/>
          <ac:spMkLst>
            <pc:docMk/>
            <pc:sldMk cId="2508092651" sldId="256"/>
            <ac:spMk id="3" creationId="{C526B2A8-CA44-4523-8B0B-C29C1CBA71D2}"/>
          </ac:spMkLst>
        </pc:spChg>
      </pc:sldChg>
      <pc:sldChg chg="modSp add replId">
        <pc:chgData name="Adefemi Kolawole" userId="S::akolawole@ggc.edu::6d88c4f2-948e-4bd3-a5a9-3090940d47db" providerId="AD" clId="Web-{777216FF-968F-4F8E-89F7-C4DDF3F53755}" dt="2018-08-17T16:06:45.770" v="118" actId="20577"/>
        <pc:sldMkLst>
          <pc:docMk/>
          <pc:sldMk cId="33374283" sldId="258"/>
        </pc:sldMkLst>
        <pc:spChg chg="mod">
          <ac:chgData name="Adefemi Kolawole" userId="S::akolawole@ggc.edu::6d88c4f2-948e-4bd3-a5a9-3090940d47db" providerId="AD" clId="Web-{777216FF-968F-4F8E-89F7-C4DDF3F53755}" dt="2018-08-17T16:06:45.770" v="118" actId="20577"/>
          <ac:spMkLst>
            <pc:docMk/>
            <pc:sldMk cId="33374283" sldId="258"/>
            <ac:spMk id="2" creationId="{00000000-0000-0000-0000-000000000000}"/>
          </ac:spMkLst>
        </pc:spChg>
      </pc:sldChg>
    </pc:docChg>
  </pc:docChgLst>
  <pc:docChgLst>
    <pc:chgData name="Adefemi Kolawole" userId="S::akolawole@ggc.edu::6d88c4f2-948e-4bd3-a5a9-3090940d47db" providerId="AD" clId="Web-{0B41F9C8-9452-4FE8-AE2F-026EB233D1CF}"/>
    <pc:docChg chg="modSld">
      <pc:chgData name="Adefemi Kolawole" userId="S::akolawole@ggc.edu::6d88c4f2-948e-4bd3-a5a9-3090940d47db" providerId="AD" clId="Web-{0B41F9C8-9452-4FE8-AE2F-026EB233D1CF}" dt="2018-08-17T14:02:08.151" v="3" actId="20577"/>
      <pc:docMkLst>
        <pc:docMk/>
      </pc:docMkLst>
      <pc:sldChg chg="modSp">
        <pc:chgData name="Adefemi Kolawole" userId="S::akolawole@ggc.edu::6d88c4f2-948e-4bd3-a5a9-3090940d47db" providerId="AD" clId="Web-{0B41F9C8-9452-4FE8-AE2F-026EB233D1CF}" dt="2018-08-17T14:02:08.135" v="2" actId="20577"/>
        <pc:sldMkLst>
          <pc:docMk/>
          <pc:sldMk cId="2766791488" sldId="257"/>
        </pc:sldMkLst>
        <pc:spChg chg="mod">
          <ac:chgData name="Adefemi Kolawole" userId="S::akolawole@ggc.edu::6d88c4f2-948e-4bd3-a5a9-3090940d47db" providerId="AD" clId="Web-{0B41F9C8-9452-4FE8-AE2F-026EB233D1CF}" dt="2018-08-17T14:02:08.135" v="2" actId="20577"/>
          <ac:spMkLst>
            <pc:docMk/>
            <pc:sldMk cId="2766791488" sldId="257"/>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6862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7459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22784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8609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287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3985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3589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3813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9993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085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5730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0662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5218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1991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2877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580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8/19/2018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1794592"/>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6908" y="1326293"/>
            <a:ext cx="10450171" cy="5241094"/>
          </a:xfrm>
        </p:spPr>
        <p:txBody>
          <a:bodyPr>
            <a:noAutofit/>
          </a:bodyPr>
          <a:lstStyle/>
          <a:p>
            <a:pPr algn="r">
              <a:spcBef>
                <a:spcPts val="0"/>
              </a:spcBef>
              <a:buClr>
                <a:schemeClr val="accent1"/>
              </a:buClr>
              <a:buFont typeface="Wingdings 3" charset="2"/>
            </a:pPr>
            <a:r>
              <a:rPr lang="en-US" sz="4800" b="1">
                <a:solidFill>
                  <a:schemeClr val="tx1">
                    <a:lumMod val="75000"/>
                    <a:lumOff val="25000"/>
                  </a:schemeClr>
                </a:solidFill>
                <a:latin typeface="+mn-lt"/>
                <a:ea typeface="+mn-ea"/>
                <a:cs typeface="+mn-cs"/>
              </a:rPr>
              <a:t>Elijah</a:t>
            </a:r>
            <a:r>
              <a:rPr lang="en-US" sz="4800" b="1" dirty="0">
                <a:solidFill>
                  <a:schemeClr val="tx1">
                    <a:lumMod val="75000"/>
                    <a:lumOff val="25000"/>
                  </a:schemeClr>
                </a:solidFill>
                <a:latin typeface="+mn-lt"/>
                <a:ea typeface="+mn-ea"/>
                <a:cs typeface="+mn-cs"/>
              </a:rPr>
              <a:t> Kolawole. </a:t>
            </a:r>
          </a:p>
        </p:txBody>
      </p:sp>
      <p:sp>
        <p:nvSpPr>
          <p:cNvPr id="3" name="TextBox 2">
            <a:extLst>
              <a:ext uri="{FF2B5EF4-FFF2-40B4-BE49-F238E27FC236}">
                <a16:creationId xmlns:a16="http://schemas.microsoft.com/office/drawing/2014/main" id="{C526B2A8-CA44-4523-8B0B-C29C1CBA71D2}"/>
              </a:ext>
            </a:extLst>
          </p:cNvPr>
          <p:cNvSpPr txBox="1"/>
          <p:nvPr/>
        </p:nvSpPr>
        <p:spPr>
          <a:xfrm>
            <a:off x="335665" y="359780"/>
            <a:ext cx="11674996"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7200" b="1" dirty="0"/>
              <a:t>RESCUE MISSION / CRIME SCENE</a:t>
            </a:r>
          </a:p>
        </p:txBody>
      </p:sp>
    </p:spTree>
    <p:extLst>
      <p:ext uri="{BB962C8B-B14F-4D97-AF65-F5344CB8AC3E}">
        <p14:creationId xmlns:p14="http://schemas.microsoft.com/office/powerpoint/2010/main" val="250809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082" y="723699"/>
            <a:ext cx="11094918" cy="6134301"/>
          </a:xfrm>
        </p:spPr>
        <p:txBody>
          <a:bodyPr>
            <a:noAutofit/>
          </a:bodyPr>
          <a:lstStyle/>
          <a:p>
            <a:pPr marL="342900" indent="-342900">
              <a:spcBef>
                <a:spcPts val="0"/>
              </a:spcBef>
              <a:buClr>
                <a:schemeClr val="accent1"/>
              </a:buClr>
              <a:buFont typeface="Wingdings 3" charset="2"/>
              <a:buChar char=""/>
            </a:pPr>
            <a:r>
              <a:rPr lang="en-US" sz="1600" dirty="0">
                <a:solidFill>
                  <a:schemeClr val="tx1">
                    <a:lumMod val="75000"/>
                    <a:lumOff val="25000"/>
                  </a:schemeClr>
                </a:solidFill>
                <a:latin typeface="+mn-lt"/>
                <a:ea typeface="+mn-ea"/>
                <a:cs typeface="+mn-cs"/>
              </a:rPr>
              <a:t>A crime has just occurred </a:t>
            </a:r>
            <a:r>
              <a:rPr lang="en-US" sz="1600" dirty="0" smtClean="0">
                <a:solidFill>
                  <a:schemeClr val="tx1">
                    <a:lumMod val="75000"/>
                    <a:lumOff val="25000"/>
                  </a:schemeClr>
                </a:solidFill>
                <a:latin typeface="+mn-lt"/>
                <a:ea typeface="+mn-ea"/>
                <a:cs typeface="+mn-cs"/>
              </a:rPr>
              <a:t>in your neighborhood, several people are lying injured and dead on the floor. </a:t>
            </a:r>
            <a:r>
              <a:rPr lang="en-US" sz="1600" dirty="0">
                <a:solidFill>
                  <a:schemeClr val="tx1">
                    <a:lumMod val="75000"/>
                    <a:lumOff val="25000"/>
                  </a:schemeClr>
                </a:solidFill>
                <a:latin typeface="+mn-lt"/>
                <a:ea typeface="+mn-ea"/>
                <a:cs typeface="+mn-cs"/>
              </a:rPr>
              <a:t>You </a:t>
            </a:r>
            <a:r>
              <a:rPr lang="en-US" sz="1600" dirty="0" smtClean="0">
                <a:solidFill>
                  <a:schemeClr val="tx1">
                    <a:lumMod val="75000"/>
                    <a:lumOff val="25000"/>
                  </a:schemeClr>
                </a:solidFill>
                <a:latin typeface="+mn-lt"/>
                <a:ea typeface="+mn-ea"/>
                <a:cs typeface="+mn-cs"/>
              </a:rPr>
              <a:t>were very lucky to be alive and </a:t>
            </a:r>
            <a:r>
              <a:rPr lang="en-US" sz="1600" dirty="0" smtClean="0">
                <a:solidFill>
                  <a:schemeClr val="tx1">
                    <a:lumMod val="75000"/>
                    <a:lumOff val="25000"/>
                  </a:schemeClr>
                </a:solidFill>
                <a:latin typeface="+mn-lt"/>
                <a:ea typeface="+mn-ea"/>
                <a:cs typeface="+mn-cs"/>
              </a:rPr>
              <a:t>unharmed. However, your darling wife has been captured / kidnapped by the assailant (enemy). </a:t>
            </a:r>
            <a:br>
              <a:rPr lang="en-US" sz="1600" dirty="0" smtClean="0">
                <a:solidFill>
                  <a:schemeClr val="tx1">
                    <a:lumMod val="75000"/>
                    <a:lumOff val="25000"/>
                  </a:schemeClr>
                </a:solidFill>
                <a:latin typeface="+mn-lt"/>
                <a:ea typeface="+mn-ea"/>
                <a:cs typeface="+mn-cs"/>
              </a:rPr>
            </a:br>
            <a:r>
              <a:rPr lang="en-US" sz="1600" dirty="0">
                <a:solidFill>
                  <a:schemeClr val="tx1">
                    <a:lumMod val="75000"/>
                    <a:lumOff val="25000"/>
                  </a:schemeClr>
                </a:solidFill>
                <a:latin typeface="+mn-lt"/>
                <a:ea typeface="+mn-ea"/>
                <a:cs typeface="+mn-cs"/>
              </a:rPr>
              <a:t/>
            </a:r>
            <a:br>
              <a:rPr lang="en-US" sz="1600" dirty="0">
                <a:solidFill>
                  <a:schemeClr val="tx1">
                    <a:lumMod val="75000"/>
                    <a:lumOff val="25000"/>
                  </a:schemeClr>
                </a:solidFill>
                <a:latin typeface="+mn-lt"/>
                <a:ea typeface="+mn-ea"/>
                <a:cs typeface="+mn-cs"/>
              </a:rPr>
            </a:br>
            <a:r>
              <a:rPr lang="en-US" sz="1600" dirty="0" smtClean="0">
                <a:solidFill>
                  <a:schemeClr val="tx1">
                    <a:lumMod val="75000"/>
                    <a:lumOff val="25000"/>
                  </a:schemeClr>
                </a:solidFill>
                <a:latin typeface="+mn-lt"/>
                <a:ea typeface="+mn-ea"/>
                <a:cs typeface="+mn-cs"/>
              </a:rPr>
              <a:t>The rescue team (police , fire, and ambulance services, ) are on the scene</a:t>
            </a:r>
            <a:r>
              <a:rPr lang="en-US" sz="1600" dirty="0" smtClean="0">
                <a:solidFill>
                  <a:schemeClr val="tx1">
                    <a:lumMod val="75000"/>
                    <a:lumOff val="25000"/>
                  </a:schemeClr>
                </a:solidFill>
                <a:latin typeface="+mn-lt"/>
                <a:ea typeface="+mn-ea"/>
                <a:cs typeface="+mn-cs"/>
              </a:rPr>
              <a:t>. You need to leave the scene asap to chase down the kidnappers who by now have headed for the wood/forest/wilderness.  and a an office offered to help.</a:t>
            </a:r>
            <a:br>
              <a:rPr lang="en-US" sz="1600" dirty="0" smtClean="0">
                <a:solidFill>
                  <a:schemeClr val="tx1">
                    <a:lumMod val="75000"/>
                    <a:lumOff val="25000"/>
                  </a:schemeClr>
                </a:solidFill>
                <a:latin typeface="+mn-lt"/>
                <a:ea typeface="+mn-ea"/>
                <a:cs typeface="+mn-cs"/>
              </a:rPr>
            </a:br>
            <a:r>
              <a:rPr lang="en-US" sz="1600" dirty="0">
                <a:solidFill>
                  <a:schemeClr val="tx1">
                    <a:lumMod val="75000"/>
                    <a:lumOff val="25000"/>
                  </a:schemeClr>
                </a:solidFill>
                <a:latin typeface="+mn-lt"/>
                <a:ea typeface="+mn-ea"/>
                <a:cs typeface="+mn-cs"/>
              </a:rPr>
              <a:t/>
            </a:r>
            <a:br>
              <a:rPr lang="en-US" sz="1600" dirty="0">
                <a:solidFill>
                  <a:schemeClr val="tx1">
                    <a:lumMod val="75000"/>
                    <a:lumOff val="25000"/>
                  </a:schemeClr>
                </a:solidFill>
                <a:latin typeface="+mn-lt"/>
                <a:ea typeface="+mn-ea"/>
                <a:cs typeface="+mn-cs"/>
              </a:rPr>
            </a:br>
            <a:r>
              <a:rPr lang="en-US" sz="1600" dirty="0" smtClean="0">
                <a:solidFill>
                  <a:schemeClr val="tx1">
                    <a:lumMod val="75000"/>
                    <a:lumOff val="25000"/>
                  </a:schemeClr>
                </a:solidFill>
                <a:latin typeface="+mn-lt"/>
                <a:ea typeface="+mn-ea"/>
                <a:cs typeface="+mn-cs"/>
              </a:rPr>
              <a:t>You can either</a:t>
            </a:r>
            <a:br>
              <a:rPr lang="en-US" sz="1600" dirty="0" smtClean="0">
                <a:solidFill>
                  <a:schemeClr val="tx1">
                    <a:lumMod val="75000"/>
                    <a:lumOff val="25000"/>
                  </a:schemeClr>
                </a:solidFill>
                <a:latin typeface="+mn-lt"/>
                <a:ea typeface="+mn-ea"/>
                <a:cs typeface="+mn-cs"/>
              </a:rPr>
            </a:br>
            <a:r>
              <a:rPr lang="en-US" sz="1600" dirty="0" smtClean="0">
                <a:solidFill>
                  <a:schemeClr val="tx1">
                    <a:lumMod val="75000"/>
                    <a:lumOff val="25000"/>
                  </a:schemeClr>
                </a:solidFill>
                <a:latin typeface="+mn-lt"/>
                <a:ea typeface="+mn-ea"/>
                <a:cs typeface="+mn-cs"/>
              </a:rPr>
              <a:t>A) Work with the police, or fire, or ambulance service to locate your darling wife</a:t>
            </a:r>
            <a:br>
              <a:rPr lang="en-US" sz="1600" dirty="0" smtClean="0">
                <a:solidFill>
                  <a:schemeClr val="tx1">
                    <a:lumMod val="75000"/>
                    <a:lumOff val="25000"/>
                  </a:schemeClr>
                </a:solidFill>
                <a:latin typeface="+mn-lt"/>
                <a:ea typeface="+mn-ea"/>
                <a:cs typeface="+mn-cs"/>
              </a:rPr>
            </a:br>
            <a:r>
              <a:rPr lang="en-US" sz="1600" dirty="0" smtClean="0">
                <a:solidFill>
                  <a:schemeClr val="tx1">
                    <a:lumMod val="75000"/>
                    <a:lumOff val="25000"/>
                  </a:schemeClr>
                </a:solidFill>
                <a:latin typeface="+mn-lt"/>
                <a:ea typeface="+mn-ea"/>
                <a:cs typeface="+mn-cs"/>
              </a:rPr>
              <a:t>B) Head into your truck and trace them down your self. </a:t>
            </a:r>
            <a:r>
              <a:rPr lang="en-US" sz="1600" dirty="0">
                <a:solidFill>
                  <a:schemeClr val="tx1">
                    <a:lumMod val="75000"/>
                    <a:lumOff val="25000"/>
                  </a:schemeClr>
                </a:solidFill>
                <a:latin typeface="+mn-lt"/>
                <a:ea typeface="+mn-ea"/>
                <a:cs typeface="+mn-cs"/>
              </a:rPr>
              <a:t/>
            </a:r>
            <a:br>
              <a:rPr lang="en-US" sz="1600" dirty="0">
                <a:solidFill>
                  <a:schemeClr val="tx1">
                    <a:lumMod val="75000"/>
                    <a:lumOff val="25000"/>
                  </a:schemeClr>
                </a:solidFill>
                <a:latin typeface="+mn-lt"/>
                <a:ea typeface="+mn-ea"/>
                <a:cs typeface="+mn-cs"/>
              </a:rPr>
            </a:br>
            <a:r>
              <a:rPr lang="en-US" sz="1600" dirty="0">
                <a:solidFill>
                  <a:schemeClr val="tx1">
                    <a:lumMod val="75000"/>
                    <a:lumOff val="25000"/>
                  </a:schemeClr>
                </a:solidFill>
                <a:latin typeface="+mn-lt"/>
                <a:ea typeface="+mn-ea"/>
                <a:cs typeface="+mn-cs"/>
              </a:rPr>
              <a:t/>
            </a:r>
            <a:br>
              <a:rPr lang="en-US" sz="1600" dirty="0">
                <a:solidFill>
                  <a:schemeClr val="tx1">
                    <a:lumMod val="75000"/>
                    <a:lumOff val="25000"/>
                  </a:schemeClr>
                </a:solidFill>
                <a:latin typeface="+mn-lt"/>
                <a:ea typeface="+mn-ea"/>
                <a:cs typeface="+mn-cs"/>
              </a:rPr>
            </a:br>
            <a:r>
              <a:rPr lang="en-US" sz="1600" dirty="0" smtClean="0">
                <a:solidFill>
                  <a:schemeClr val="tx1">
                    <a:lumMod val="75000"/>
                    <a:lumOff val="25000"/>
                  </a:schemeClr>
                </a:solidFill>
                <a:latin typeface="+mn-lt"/>
                <a:ea typeface="+mn-ea"/>
                <a:cs typeface="+mn-cs"/>
              </a:rPr>
              <a:t>You will need </a:t>
            </a:r>
            <a:br>
              <a:rPr lang="en-US" sz="1600" dirty="0" smtClean="0">
                <a:solidFill>
                  <a:schemeClr val="tx1">
                    <a:lumMod val="75000"/>
                    <a:lumOff val="25000"/>
                  </a:schemeClr>
                </a:solidFill>
                <a:latin typeface="+mn-lt"/>
                <a:ea typeface="+mn-ea"/>
                <a:cs typeface="+mn-cs"/>
              </a:rPr>
            </a:br>
            <a:r>
              <a:rPr lang="en-US" sz="1600" dirty="0" smtClean="0">
                <a:solidFill>
                  <a:schemeClr val="tx1">
                    <a:lumMod val="75000"/>
                    <a:lumOff val="25000"/>
                  </a:schemeClr>
                </a:solidFill>
                <a:latin typeface="+mn-lt"/>
                <a:ea typeface="+mn-ea"/>
                <a:cs typeface="+mn-cs"/>
              </a:rPr>
              <a:t>1. Survival kit</a:t>
            </a:r>
            <a:br>
              <a:rPr lang="en-US" sz="1600" dirty="0" smtClean="0">
                <a:solidFill>
                  <a:schemeClr val="tx1">
                    <a:lumMod val="75000"/>
                    <a:lumOff val="25000"/>
                  </a:schemeClr>
                </a:solidFill>
                <a:latin typeface="+mn-lt"/>
                <a:ea typeface="+mn-ea"/>
                <a:cs typeface="+mn-cs"/>
              </a:rPr>
            </a:br>
            <a:r>
              <a:rPr lang="en-US" sz="1600" dirty="0" smtClean="0">
                <a:solidFill>
                  <a:schemeClr val="tx1">
                    <a:lumMod val="75000"/>
                    <a:lumOff val="25000"/>
                  </a:schemeClr>
                </a:solidFill>
                <a:latin typeface="+mn-lt"/>
                <a:ea typeface="+mn-ea"/>
                <a:cs typeface="+mn-cs"/>
              </a:rPr>
              <a:t>2. Ammunition</a:t>
            </a:r>
            <a:br>
              <a:rPr lang="en-US" sz="1600" dirty="0" smtClean="0">
                <a:solidFill>
                  <a:schemeClr val="tx1">
                    <a:lumMod val="75000"/>
                    <a:lumOff val="25000"/>
                  </a:schemeClr>
                </a:solidFill>
                <a:latin typeface="+mn-lt"/>
                <a:ea typeface="+mn-ea"/>
                <a:cs typeface="+mn-cs"/>
              </a:rPr>
            </a:br>
            <a:r>
              <a:rPr lang="en-US" sz="1600" dirty="0" smtClean="0">
                <a:solidFill>
                  <a:schemeClr val="tx1">
                    <a:lumMod val="75000"/>
                    <a:lumOff val="25000"/>
                  </a:schemeClr>
                </a:solidFill>
                <a:latin typeface="+mn-lt"/>
                <a:ea typeface="+mn-ea"/>
                <a:cs typeface="+mn-cs"/>
              </a:rPr>
              <a:t>3.Gas for truck and even</a:t>
            </a:r>
            <a:br>
              <a:rPr lang="en-US" sz="1600" dirty="0" smtClean="0">
                <a:solidFill>
                  <a:schemeClr val="tx1">
                    <a:lumMod val="75000"/>
                    <a:lumOff val="25000"/>
                  </a:schemeClr>
                </a:solidFill>
                <a:latin typeface="+mn-lt"/>
                <a:ea typeface="+mn-ea"/>
                <a:cs typeface="+mn-cs"/>
              </a:rPr>
            </a:br>
            <a:r>
              <a:rPr lang="en-US" sz="1600" dirty="0" smtClean="0">
                <a:solidFill>
                  <a:schemeClr val="tx1">
                    <a:lumMod val="75000"/>
                    <a:lumOff val="25000"/>
                  </a:schemeClr>
                </a:solidFill>
                <a:latin typeface="+mn-lt"/>
                <a:ea typeface="+mn-ea"/>
                <a:cs typeface="+mn-cs"/>
              </a:rPr>
              <a:t>4.Head light for  the woods … </a:t>
            </a:r>
            <a:r>
              <a:rPr lang="en-US" sz="1600" dirty="0">
                <a:solidFill>
                  <a:schemeClr val="tx1">
                    <a:lumMod val="75000"/>
                    <a:lumOff val="25000"/>
                  </a:schemeClr>
                </a:solidFill>
                <a:latin typeface="+mn-lt"/>
                <a:ea typeface="+mn-ea"/>
                <a:cs typeface="+mn-cs"/>
              </a:rPr>
              <a:t/>
            </a:r>
            <a:br>
              <a:rPr lang="en-US" sz="1600" dirty="0">
                <a:solidFill>
                  <a:schemeClr val="tx1">
                    <a:lumMod val="75000"/>
                    <a:lumOff val="25000"/>
                  </a:schemeClr>
                </a:solidFill>
                <a:latin typeface="+mn-lt"/>
                <a:ea typeface="+mn-ea"/>
                <a:cs typeface="+mn-cs"/>
              </a:rPr>
            </a:br>
            <a:r>
              <a:rPr lang="en-US" sz="1600" dirty="0">
                <a:solidFill>
                  <a:schemeClr val="tx1">
                    <a:lumMod val="75000"/>
                    <a:lumOff val="25000"/>
                  </a:schemeClr>
                </a:solidFill>
                <a:latin typeface="+mn-lt"/>
                <a:ea typeface="+mn-ea"/>
                <a:cs typeface="+mn-cs"/>
              </a:rPr>
              <a:t/>
            </a:r>
            <a:br>
              <a:rPr lang="en-US" sz="1600" dirty="0">
                <a:solidFill>
                  <a:schemeClr val="tx1">
                    <a:lumMod val="75000"/>
                    <a:lumOff val="25000"/>
                  </a:schemeClr>
                </a:solidFill>
                <a:latin typeface="+mn-lt"/>
                <a:ea typeface="+mn-ea"/>
                <a:cs typeface="+mn-cs"/>
              </a:rPr>
            </a:br>
            <a:r>
              <a:rPr lang="en-US" sz="1600" dirty="0">
                <a:solidFill>
                  <a:schemeClr val="tx1">
                    <a:lumMod val="75000"/>
                    <a:lumOff val="25000"/>
                  </a:schemeClr>
                </a:solidFill>
                <a:latin typeface="+mn-lt"/>
                <a:ea typeface="+mn-ea"/>
                <a:cs typeface="+mn-cs"/>
              </a:rPr>
              <a:t>Your primary goal </a:t>
            </a:r>
            <a:r>
              <a:rPr lang="en-US" sz="1600" dirty="0" smtClean="0">
                <a:solidFill>
                  <a:schemeClr val="tx1">
                    <a:lumMod val="75000"/>
                    <a:lumOff val="25000"/>
                  </a:schemeClr>
                </a:solidFill>
                <a:latin typeface="+mn-lt"/>
                <a:ea typeface="+mn-ea"/>
                <a:cs typeface="+mn-cs"/>
              </a:rPr>
              <a:t>is to safely rescue your wife from the hands of the enemy and remain alive yourself. </a:t>
            </a:r>
            <a:br>
              <a:rPr lang="en-US" sz="1600" dirty="0" smtClean="0">
                <a:solidFill>
                  <a:schemeClr val="tx1">
                    <a:lumMod val="75000"/>
                    <a:lumOff val="25000"/>
                  </a:schemeClr>
                </a:solidFill>
                <a:latin typeface="+mn-lt"/>
                <a:ea typeface="+mn-ea"/>
                <a:cs typeface="+mn-cs"/>
              </a:rPr>
            </a:br>
            <a:r>
              <a:rPr lang="en-US" sz="1600" dirty="0" smtClean="0">
                <a:solidFill>
                  <a:schemeClr val="tx1">
                    <a:lumMod val="75000"/>
                    <a:lumOff val="25000"/>
                  </a:schemeClr>
                </a:solidFill>
                <a:latin typeface="+mn-lt"/>
                <a:ea typeface="+mn-ea"/>
                <a:cs typeface="+mn-cs"/>
              </a:rPr>
              <a:t>You lose your strength and health as the enemy hits you, if your health gets too low, you die  and lose your mission. </a:t>
            </a:r>
            <a:br>
              <a:rPr lang="en-US" sz="1600" dirty="0" smtClean="0">
                <a:solidFill>
                  <a:schemeClr val="tx1">
                    <a:lumMod val="75000"/>
                    <a:lumOff val="25000"/>
                  </a:schemeClr>
                </a:solidFill>
                <a:latin typeface="+mn-lt"/>
                <a:ea typeface="+mn-ea"/>
                <a:cs typeface="+mn-cs"/>
              </a:rPr>
            </a:br>
            <a:r>
              <a:rPr lang="en-US" sz="1600" dirty="0">
                <a:solidFill>
                  <a:schemeClr val="tx1">
                    <a:lumMod val="75000"/>
                    <a:lumOff val="25000"/>
                  </a:schemeClr>
                </a:solidFill>
                <a:latin typeface="+mn-lt"/>
                <a:ea typeface="+mn-ea"/>
                <a:cs typeface="+mn-cs"/>
              </a:rPr>
              <a:t/>
            </a:r>
            <a:br>
              <a:rPr lang="en-US" sz="1600" dirty="0">
                <a:solidFill>
                  <a:schemeClr val="tx1">
                    <a:lumMod val="75000"/>
                    <a:lumOff val="25000"/>
                  </a:schemeClr>
                </a:solidFill>
                <a:latin typeface="+mn-lt"/>
                <a:ea typeface="+mn-ea"/>
                <a:cs typeface="+mn-cs"/>
              </a:rPr>
            </a:br>
            <a:r>
              <a:rPr lang="en-US" sz="1600" dirty="0" smtClean="0">
                <a:solidFill>
                  <a:schemeClr val="tx1">
                    <a:lumMod val="75000"/>
                    <a:lumOff val="25000"/>
                  </a:schemeClr>
                </a:solidFill>
                <a:latin typeface="+mn-lt"/>
                <a:ea typeface="+mn-ea"/>
                <a:cs typeface="+mn-cs"/>
              </a:rPr>
              <a:t>If you harm the enemy in any way , your health is renewed and you continue till you achieve your aim. </a:t>
            </a:r>
            <a:r>
              <a:rPr lang="en-US" sz="1600" dirty="0">
                <a:solidFill>
                  <a:schemeClr val="tx1">
                    <a:lumMod val="75000"/>
                    <a:lumOff val="25000"/>
                  </a:schemeClr>
                </a:solidFill>
                <a:latin typeface="+mn-lt"/>
                <a:ea typeface="+mn-ea"/>
                <a:cs typeface="+mn-cs"/>
              </a:rPr>
              <a:t/>
            </a:r>
            <a:br>
              <a:rPr lang="en-US" sz="1600" dirty="0">
                <a:solidFill>
                  <a:schemeClr val="tx1">
                    <a:lumMod val="75000"/>
                    <a:lumOff val="25000"/>
                  </a:schemeClr>
                </a:solidFill>
                <a:latin typeface="+mn-lt"/>
                <a:ea typeface="+mn-ea"/>
                <a:cs typeface="+mn-cs"/>
              </a:rPr>
            </a:br>
            <a:r>
              <a:rPr lang="en-US" sz="1600" dirty="0">
                <a:solidFill>
                  <a:schemeClr val="tx1">
                    <a:lumMod val="75000"/>
                    <a:lumOff val="25000"/>
                  </a:schemeClr>
                </a:solidFill>
                <a:latin typeface="+mn-lt"/>
                <a:ea typeface="+mn-ea"/>
                <a:cs typeface="+mn-cs"/>
              </a:rPr>
              <a:t> </a:t>
            </a:r>
            <a:r>
              <a:rPr lang="en-US" sz="1600" dirty="0" smtClean="0">
                <a:solidFill>
                  <a:schemeClr val="tx1">
                    <a:lumMod val="75000"/>
                    <a:lumOff val="25000"/>
                  </a:schemeClr>
                </a:solidFill>
                <a:latin typeface="+mn-lt"/>
                <a:ea typeface="+mn-ea"/>
                <a:cs typeface="+mn-cs"/>
              </a:rPr>
              <a:t/>
            </a:r>
            <a:br>
              <a:rPr lang="en-US" sz="1600" dirty="0" smtClean="0">
                <a:solidFill>
                  <a:schemeClr val="tx1">
                    <a:lumMod val="75000"/>
                    <a:lumOff val="25000"/>
                  </a:schemeClr>
                </a:solidFill>
                <a:latin typeface="+mn-lt"/>
                <a:ea typeface="+mn-ea"/>
                <a:cs typeface="+mn-cs"/>
              </a:rPr>
            </a:br>
            <a:r>
              <a:rPr lang="en-US" sz="1600" dirty="0" smtClean="0">
                <a:solidFill>
                  <a:schemeClr val="tx1">
                    <a:lumMod val="75000"/>
                    <a:lumOff val="25000"/>
                  </a:schemeClr>
                </a:solidFill>
                <a:latin typeface="+mn-lt"/>
                <a:ea typeface="+mn-ea"/>
                <a:cs typeface="+mn-cs"/>
              </a:rPr>
              <a:t>In </a:t>
            </a:r>
            <a:r>
              <a:rPr lang="en-US" sz="1600" dirty="0">
                <a:solidFill>
                  <a:schemeClr val="tx1">
                    <a:lumMod val="75000"/>
                    <a:lumOff val="25000"/>
                  </a:schemeClr>
                </a:solidFill>
                <a:latin typeface="+mn-lt"/>
                <a:ea typeface="+mn-ea"/>
                <a:cs typeface="+mn-cs"/>
              </a:rPr>
              <a:t>any event, there are battles and obstacles to face and there are rewards as well. </a:t>
            </a:r>
            <a:r>
              <a:rPr lang="en-US" sz="1600" dirty="0" smtClean="0">
                <a:solidFill>
                  <a:schemeClr val="tx1">
                    <a:lumMod val="75000"/>
                    <a:lumOff val="25000"/>
                  </a:schemeClr>
                </a:solidFill>
                <a:latin typeface="+mn-lt"/>
                <a:ea typeface="+mn-ea"/>
                <a:cs typeface="+mn-cs"/>
              </a:rPr>
              <a:t>Make your choices accordingly</a:t>
            </a:r>
            <a:r>
              <a:rPr lang="en-US" sz="1600" dirty="0" smtClean="0">
                <a:solidFill>
                  <a:schemeClr val="tx1">
                    <a:lumMod val="75000"/>
                    <a:lumOff val="25000"/>
                  </a:schemeClr>
                </a:solidFill>
                <a:latin typeface="+mn-lt"/>
                <a:ea typeface="+mn-ea"/>
                <a:cs typeface="+mn-cs"/>
              </a:rPr>
              <a:t>.</a:t>
            </a:r>
            <a:r>
              <a:rPr lang="en-US" sz="1600" dirty="0">
                <a:solidFill>
                  <a:schemeClr val="tx1">
                    <a:lumMod val="75000"/>
                    <a:lumOff val="25000"/>
                  </a:schemeClr>
                </a:solidFill>
                <a:latin typeface="+mn-lt"/>
                <a:ea typeface="+mn-ea"/>
                <a:cs typeface="+mn-cs"/>
              </a:rPr>
              <a:t> </a:t>
            </a:r>
          </a:p>
        </p:txBody>
      </p:sp>
      <p:sp>
        <p:nvSpPr>
          <p:cNvPr id="3" name="TextBox 2"/>
          <p:cNvSpPr txBox="1"/>
          <p:nvPr/>
        </p:nvSpPr>
        <p:spPr>
          <a:xfrm>
            <a:off x="1582189" y="0"/>
            <a:ext cx="9559637" cy="461665"/>
          </a:xfrm>
          <a:prstGeom prst="rect">
            <a:avLst/>
          </a:prstGeom>
          <a:noFill/>
        </p:spPr>
        <p:txBody>
          <a:bodyPr wrap="square" rtlCol="0">
            <a:spAutoFit/>
          </a:bodyPr>
          <a:lstStyle/>
          <a:p>
            <a:pPr algn="ctr"/>
            <a:r>
              <a:rPr lang="en-US" sz="2400" b="1" dirty="0"/>
              <a:t>GAME </a:t>
            </a:r>
            <a:r>
              <a:rPr lang="en-US" sz="2400" b="1" dirty="0" smtClean="0"/>
              <a:t>DETAILS II</a:t>
            </a:r>
            <a:endParaRPr lang="en-US" sz="2400" b="1" dirty="0"/>
          </a:p>
        </p:txBody>
      </p:sp>
    </p:spTree>
    <p:extLst>
      <p:ext uri="{BB962C8B-B14F-4D97-AF65-F5344CB8AC3E}">
        <p14:creationId xmlns:p14="http://schemas.microsoft.com/office/powerpoint/2010/main" val="617528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5333" y="1663586"/>
            <a:ext cx="10837334" cy="4404155"/>
          </a:xfrm>
        </p:spPr>
        <p:txBody>
          <a:bodyPr vert="horz" lIns="91440" tIns="45720" rIns="91440" bIns="45720" rtlCol="0" anchor="t">
            <a:normAutofit/>
          </a:bodyPr>
          <a:lstStyle/>
          <a:p>
            <a:r>
              <a:rPr lang="en-US" sz="3200" dirty="0" smtClean="0"/>
              <a:t>Java (Familiar :  For speedy deliverables) 70%</a:t>
            </a:r>
            <a:endParaRPr lang="en-US" sz="3200" dirty="0"/>
          </a:p>
          <a:p>
            <a:r>
              <a:rPr lang="en-US" sz="3200" dirty="0"/>
              <a:t>Processing </a:t>
            </a:r>
            <a:r>
              <a:rPr lang="en-US" sz="3200" dirty="0"/>
              <a:t>(Familiar :  For speedy deliverables</a:t>
            </a:r>
            <a:r>
              <a:rPr lang="en-US" sz="3200" dirty="0" smtClean="0"/>
              <a:t>) 70%</a:t>
            </a:r>
          </a:p>
          <a:p>
            <a:r>
              <a:rPr lang="en-US" sz="3200" dirty="0"/>
              <a:t>Web Platform(willing to learn</a:t>
            </a:r>
            <a:r>
              <a:rPr lang="en-US" sz="3200" dirty="0" smtClean="0"/>
              <a:t>) 30%</a:t>
            </a:r>
            <a:endParaRPr lang="en-US" sz="3200" dirty="0"/>
          </a:p>
          <a:p>
            <a:endParaRPr lang="en-US" sz="3600" dirty="0"/>
          </a:p>
          <a:p>
            <a:pPr marL="0" indent="0">
              <a:buNone/>
            </a:pPr>
            <a:endParaRPr lang="en-US" sz="2800" dirty="0"/>
          </a:p>
        </p:txBody>
      </p:sp>
      <p:sp>
        <p:nvSpPr>
          <p:cNvPr id="4" name="Rectangle 3"/>
          <p:cNvSpPr/>
          <p:nvPr/>
        </p:nvSpPr>
        <p:spPr>
          <a:xfrm>
            <a:off x="4010589" y="439444"/>
            <a:ext cx="3289683" cy="646331"/>
          </a:xfrm>
          <a:prstGeom prst="rect">
            <a:avLst/>
          </a:prstGeom>
        </p:spPr>
        <p:txBody>
          <a:bodyPr wrap="none">
            <a:spAutoFit/>
          </a:bodyPr>
          <a:lstStyle/>
          <a:p>
            <a:pPr algn="ctr"/>
            <a:r>
              <a:rPr lang="en-US" sz="3600" b="1" dirty="0" smtClean="0"/>
              <a:t>TECHNOLOGY</a:t>
            </a:r>
            <a:endParaRPr lang="en-US" sz="3600" b="1" dirty="0"/>
          </a:p>
        </p:txBody>
      </p:sp>
    </p:spTree>
    <p:extLst>
      <p:ext uri="{BB962C8B-B14F-4D97-AF65-F5344CB8AC3E}">
        <p14:creationId xmlns:p14="http://schemas.microsoft.com/office/powerpoint/2010/main" val="276679148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mokey Glass">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311</TotalTime>
  <Words>85</Words>
  <Application>Microsoft Office PowerPoint</Application>
  <PresentationFormat>Widescreen</PresentationFormat>
  <Paragraphs>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Century Gothic</vt:lpstr>
      <vt:lpstr>Wingdings 3</vt:lpstr>
      <vt:lpstr>Wisp</vt:lpstr>
      <vt:lpstr>Elijah Kolawole. </vt:lpstr>
      <vt:lpstr>A crime has just occurred in your neighborhood, several people are lying injured and dead on the floor. You were very lucky to be alive and unharmed. However, your darling wife has been captured / kidnapped by the assailant (enemy).   The rescue team (police , fire, and ambulance services, ) are on the scene. You need to leave the scene asap to chase down the kidnappers who by now have headed for the wood/forest/wilderness.  and a an office offered to help.  You can either A) Work with the police, or fire, or ambulance service to locate your darling wife B) Head into your truck and trace them down your self.   You will need  1. Survival kit 2. Ammunition 3.Gas for truck and even 4.Head light for  the woods …   Your primary goal is to safely rescue your wife from the hands of the enemy and remain alive yourself.  You lose your strength and health as the enemy hits you, if your health gets too low, you die  and lose your mission.   If you harm the enemy in any way , your health is renewed and you continue till you achieve your aim.    In any event, there are battles and obstacles to face and there are rewards as well. Make your choices accordingly.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Adefemi Kolawole</dc:creator>
  <cp:lastModifiedBy>Adefemi Kolawole</cp:lastModifiedBy>
  <cp:revision>28</cp:revision>
  <dcterms:created xsi:type="dcterms:W3CDTF">2018-08-14T14:28:19Z</dcterms:created>
  <dcterms:modified xsi:type="dcterms:W3CDTF">2018-08-19T20:56:19Z</dcterms:modified>
</cp:coreProperties>
</file>