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4.jpg" ContentType="image/png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92" r:id="rId13"/>
    <p:sldId id="293" r:id="rId14"/>
    <p:sldId id="294" r:id="rId15"/>
    <p:sldId id="295" r:id="rId16"/>
    <p:sldId id="290" r:id="rId17"/>
    <p:sldId id="265" r:id="rId18"/>
    <p:sldId id="266" r:id="rId19"/>
    <p:sldId id="267" r:id="rId20"/>
    <p:sldId id="268" r:id="rId21"/>
    <p:sldId id="269" r:id="rId22"/>
    <p:sldId id="296" r:id="rId23"/>
    <p:sldId id="297" r:id="rId24"/>
    <p:sldId id="298" r:id="rId25"/>
    <p:sldId id="299" r:id="rId26"/>
    <p:sldId id="270" r:id="rId27"/>
    <p:sldId id="271" r:id="rId28"/>
    <p:sldId id="272" r:id="rId29"/>
    <p:sldId id="273" r:id="rId30"/>
    <p:sldId id="274" r:id="rId31"/>
    <p:sldId id="275" r:id="rId32"/>
    <p:sldId id="301" r:id="rId33"/>
    <p:sldId id="302" r:id="rId34"/>
    <p:sldId id="303" r:id="rId35"/>
    <p:sldId id="278" r:id="rId36"/>
    <p:sldId id="304" r:id="rId37"/>
    <p:sldId id="305" r:id="rId38"/>
    <p:sldId id="280" r:id="rId39"/>
    <p:sldId id="281" r:id="rId40"/>
    <p:sldId id="282" r:id="rId41"/>
    <p:sldId id="283" r:id="rId42"/>
    <p:sldId id="284" r:id="rId43"/>
    <p:sldId id="285" r:id="rId44"/>
    <p:sldId id="28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5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1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7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FCA9-2B34-4C1B-A3DF-D04244600045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CEB6-292C-4F0D-9E56-11AEC108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27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31" y="864088"/>
            <a:ext cx="4103569" cy="389313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2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61" y="723660"/>
            <a:ext cx="3979861" cy="427660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81" y="2008046"/>
            <a:ext cx="3756051" cy="1600589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64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8" y="879276"/>
            <a:ext cx="5483707" cy="411278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3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2" y="1008342"/>
            <a:ext cx="3600000" cy="3600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04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20" y="1918835"/>
            <a:ext cx="6272450" cy="212625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985245" y="1181962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90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2" y="1008341"/>
            <a:ext cx="4036898" cy="375655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68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67" y="1158816"/>
            <a:ext cx="3334430" cy="333443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61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40" y="589494"/>
            <a:ext cx="4227384" cy="422738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56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82" y="991499"/>
            <a:ext cx="3651567" cy="365156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52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12" y="1282348"/>
            <a:ext cx="4111696" cy="41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9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87" y="870664"/>
            <a:ext cx="4762500" cy="47625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13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99" y="1008341"/>
            <a:ext cx="3415555" cy="362131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38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13" y="1321425"/>
            <a:ext cx="3933240" cy="298495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63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05" y="1048819"/>
            <a:ext cx="4233054" cy="351904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823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15" y="1664910"/>
            <a:ext cx="3950034" cy="228686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27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30" y="1168593"/>
            <a:ext cx="3496003" cy="349600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963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43" y="2138545"/>
            <a:ext cx="3348978" cy="133959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77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96" y="903358"/>
            <a:ext cx="4379271" cy="380996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30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58" y="1993441"/>
            <a:ext cx="3877995" cy="19188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127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46" y="927325"/>
            <a:ext cx="3990282" cy="399028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90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50" y="1564366"/>
            <a:ext cx="4026735" cy="402673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409950" y="1777733"/>
            <a:ext cx="3628367" cy="3488747"/>
          </a:xfrm>
          <a:prstGeom prst="round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409950" y="173619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8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49" y="2338265"/>
            <a:ext cx="3275837" cy="128067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196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42" y="1049709"/>
            <a:ext cx="4068642" cy="370246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85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31" y="1045746"/>
            <a:ext cx="3514969" cy="3514969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152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56" y="2291918"/>
            <a:ext cx="3562493" cy="125138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07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14" y="1008341"/>
            <a:ext cx="3577818" cy="357781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112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33" y="1050672"/>
            <a:ext cx="3533324" cy="3533324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501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98" y="2226842"/>
            <a:ext cx="3371668" cy="134178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26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49" y="1256258"/>
            <a:ext cx="3104166" cy="310416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40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99" y="1628613"/>
            <a:ext cx="3286082" cy="254333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10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22" y="2302897"/>
            <a:ext cx="3842803" cy="12809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7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77" y="2561214"/>
            <a:ext cx="3933027" cy="176986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436657" y="1556650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13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0" y="853218"/>
            <a:ext cx="4564304" cy="400453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74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32" y="1997129"/>
            <a:ext cx="3927884" cy="182239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688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67" y="1649421"/>
            <a:ext cx="3997940" cy="249395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6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85" y="2358913"/>
            <a:ext cx="3419293" cy="113976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21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85" y="711152"/>
            <a:ext cx="3989040" cy="409783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45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81" y="1603417"/>
            <a:ext cx="3990501" cy="240984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51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89" y="789231"/>
            <a:ext cx="4165507" cy="404898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08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71" y="2052380"/>
            <a:ext cx="3663721" cy="1511922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62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942305"/>
            <a:ext cx="3686632" cy="366603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5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9" y="498467"/>
            <a:ext cx="4457689" cy="445768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19432" y="1008341"/>
            <a:ext cx="3600000" cy="3600000"/>
          </a:xfrm>
          <a:prstGeom prst="roundRect">
            <a:avLst/>
          </a:prstGeom>
          <a:noFill/>
          <a:ln w="76200">
            <a:solidFill>
              <a:srgbClr val="C3C3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7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宽屏</PresentationFormat>
  <Paragraphs>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2021-01-28T04:40:01Z</dcterms:created>
  <dcterms:modified xsi:type="dcterms:W3CDTF">2021-01-28T05:27:48Z</dcterms:modified>
</cp:coreProperties>
</file>