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0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C4CB-FDF3-4024-9687-727B3956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66C36-3341-4ACD-AB55-68AFF7CCD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8CF54-5326-4582-99C0-0D2B005C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BD21-EA0C-4DB4-9A5E-E336F720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1254-6A29-4C1F-A3C6-B7E05FB9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355F-4706-49AE-9287-BE6EBE7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CEC4-8798-47CB-B291-47B198DE2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497F-D1DF-40A7-9F64-AD921AA0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A0CEA-BE51-4AC0-B91C-E092F0D9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038D-5F53-464B-97BB-16188112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54F6E-7EF5-48DB-B780-6DF02E828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3180B-0506-45BA-AA9B-820156F41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0E35-0DFE-4E65-8E03-DC3A13AC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3CBF-1325-46AE-A282-89FDE449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529F-7702-46E4-B169-BBBDC2ED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90A4-67C8-41CE-80A2-B51D69F7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D843-37B6-419C-B898-ED56F8E0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6D673-15D9-42B8-8647-AE8047CE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C077-E31D-4B5E-B7AF-BEEFB65E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7FAF-3F21-4AD6-A815-AAC495B9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362A-D8FD-437C-AD59-2FD1223C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C917-5B77-438A-8A11-355B2B65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9491-2D86-4BA9-93F4-C31DC251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1494-37B8-4CB0-A7EE-620EAC31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5425-46A7-4CE1-B353-8E54FAC3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87F0-F7CB-4568-AD78-2B6B9AEE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64E1-7D08-4D76-BF28-9183FA6C5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10BCC-5942-4348-A26F-212A5A050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CD985-8CD3-43AE-AE07-178855AE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A730E-23BE-4625-996A-8521A2DF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A7267-290F-44B1-9315-0E98A419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008B-236E-4E58-8D47-9E9EDF22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EDE35-1445-496C-ABE8-A67E0D96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3BA61-D3BE-40D4-AF2C-7356D342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1AB86-1D53-42BF-9A25-BC7C7F7C1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96E51-7DE3-48B6-B928-F473EDDCE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4A58D-7D54-44AF-BDF9-D0746C87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8BD65-D9AE-4553-B912-7C3C057C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858DD-F6C3-4601-9130-D513BF49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AE40-E160-4B09-8C47-FE8286EF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B4C5E-0345-4C13-AC44-690B001F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96207-5FE8-40C9-B6C4-57F729D9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931C-042F-4F4B-AEBC-D5BBE82D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11F93-380A-46B8-B291-09707833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6658E-1A47-40EF-BE8C-52340144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B104F-B771-4D9B-88C2-953DB91D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7192-F304-424E-9581-FBC6BA30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736-0C91-42EF-B054-4AA4A48E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96FFA-0C99-4644-B7EE-ECA0931F0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E5150-E5D3-4A4D-A4F2-58A19431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77E6F-8890-45A7-9F07-F4F2870A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17F2-9824-479C-8C5A-E060BF6D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0A5E-1DB1-47C9-95A5-F19E943B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EA7A4-2C13-4829-95AD-6F8B3FA81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DAFA-5872-49C7-87DD-B59A9B848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960B9-116B-4C30-997C-56A97BAE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777E-75E3-4045-AB0E-BE3F5963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A40F-7EAD-4191-937C-FD7D3965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E7AB3-85C3-4C3F-995A-6C2A737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67685-D9E6-49B2-BFB0-2775F380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916A-60BB-4A8F-84D0-2F6B1E3B4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7F73-DAB7-4CE4-9191-2096185EAF1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B569-E487-4D5D-9DB3-9942463DA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853A-B8AA-4E8D-8EED-618BA979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333-4113-42FB-BF7D-68FCC37C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1E85-F1B4-491D-BCE8-E8E959108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Silent Dance 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2D3AC-2935-4233-AD06-F176B3F19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172619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4DC9-2E9D-4E2F-9ADB-B886694A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68136-DE36-44AE-ACE3-277AE14091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5000" y="1690688"/>
            <a:ext cx="2449142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CA6E4-A8A9-48BA-A3EE-ADE28C52A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Background: 52,152,219</a:t>
            </a:r>
          </a:p>
          <a:p>
            <a:r>
              <a:rPr lang="en-US" dirty="0"/>
              <a:t>Title TXT:174, 214, 241</a:t>
            </a:r>
          </a:p>
          <a:p>
            <a:r>
              <a:rPr lang="en-US" dirty="0"/>
              <a:t>Title Font: Courier Header</a:t>
            </a:r>
          </a:p>
          <a:p>
            <a:r>
              <a:rPr lang="en-US" dirty="0"/>
              <a:t>Button primary:27, 79, 114</a:t>
            </a:r>
          </a:p>
          <a:p>
            <a:r>
              <a:rPr lang="en-US" dirty="0"/>
              <a:t>Button TXT: 52, 152, 219 </a:t>
            </a:r>
          </a:p>
          <a:p>
            <a:r>
              <a:rPr lang="en-US" dirty="0"/>
              <a:t>Button Font Courier body</a:t>
            </a:r>
          </a:p>
          <a:p>
            <a:r>
              <a:rPr lang="en-US" dirty="0"/>
              <a:t>Button accent: 174, 214, 241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5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Silent Dance Off</vt:lpstr>
      <vt:lpstr>Entrance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Dance Off</dc:title>
  <dc:creator>Elijah Seigel</dc:creator>
  <cp:lastModifiedBy>Elijah Seigel</cp:lastModifiedBy>
  <cp:revision>3</cp:revision>
  <dcterms:created xsi:type="dcterms:W3CDTF">2018-04-20T19:23:00Z</dcterms:created>
  <dcterms:modified xsi:type="dcterms:W3CDTF">2018-04-20T19:50:18Z</dcterms:modified>
</cp:coreProperties>
</file>