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0" r:id="rId8"/>
    <p:sldId id="262" r:id="rId9"/>
    <p:sldId id="267" r:id="rId10"/>
    <p:sldId id="268" r:id="rId11"/>
    <p:sldId id="263" r:id="rId12"/>
    <p:sldId id="272" r:id="rId13"/>
    <p:sldId id="264" r:id="rId14"/>
    <p:sldId id="265" r:id="rId15"/>
    <p:sldId id="271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4A6D-27D2-4A9F-9C5A-9D0E0E640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954C4-7C0F-4135-8607-043FBBBD9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Final Presentation</a:t>
            </a:r>
          </a:p>
          <a:p>
            <a:r>
              <a:rPr lang="en-US" dirty="0"/>
              <a:t>Elijah Seigel</a:t>
            </a:r>
          </a:p>
          <a:p>
            <a:r>
              <a:rPr lang="en-US" sz="1400" dirty="0"/>
              <a:t>Advised by: Professor </a:t>
            </a:r>
            <a:r>
              <a:rPr lang="en-US" sz="1400" dirty="0" err="1"/>
              <a:t>mizuno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94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719E1-F8D3-4A98-A136-1E3624D7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0" y="0"/>
            <a:ext cx="10938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AFED-D0FD-49D7-BD7A-66FCAC9C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8BA7-B4D4-4404-AA89-8ABD97EC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/>
          <a:lstStyle/>
          <a:p>
            <a:r>
              <a:rPr lang="en-US" dirty="0"/>
              <a:t>Mock up  V.  implementation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3EF7E-25EA-4B0A-B6ED-1DA889E7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7035" y="2821492"/>
            <a:ext cx="1856579" cy="33022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AAB18-061F-472C-A2E4-6E4B561C5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32B6B4-6C56-4D70-B45F-F37896B6DE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69767" y="2821492"/>
            <a:ext cx="1856579" cy="32899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94A2F-5A32-4968-B427-D01986C812C6}"/>
              </a:ext>
            </a:extLst>
          </p:cNvPr>
          <p:cNvSpPr txBox="1"/>
          <p:nvPr/>
        </p:nvSpPr>
        <p:spPr>
          <a:xfrm>
            <a:off x="6565656" y="2821492"/>
            <a:ext cx="3576634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Background: 52, 152, 219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Title TXT: 174, 214, 241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Title Font: Courier Bold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primary: 27, 79, 114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TXT: 52, 152, 219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Font: Courier body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accent: 174, 214, 241</a:t>
            </a:r>
          </a:p>
        </p:txBody>
      </p:sp>
    </p:spTree>
    <p:extLst>
      <p:ext uri="{BB962C8B-B14F-4D97-AF65-F5344CB8AC3E}">
        <p14:creationId xmlns:p14="http://schemas.microsoft.com/office/powerpoint/2010/main" val="73416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57C-3153-45C2-89C0-2C22478D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6CD5-C233-4EB0-A9F2-E0901A4F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video embedded in an </a:t>
            </a:r>
            <a:r>
              <a:rPr lang="en-US" dirty="0" err="1"/>
              <a:t>IFrame</a:t>
            </a:r>
            <a:r>
              <a:rPr lang="en-US" dirty="0"/>
              <a:t> with dimensions 0x0</a:t>
            </a:r>
          </a:p>
          <a:p>
            <a:pPr lvl="1"/>
            <a:r>
              <a:rPr lang="en-US" dirty="0"/>
              <a:t>defined by a 10 char video ID</a:t>
            </a:r>
          </a:p>
          <a:p>
            <a:pPr lvl="1"/>
            <a:r>
              <a:rPr lang="en-US" dirty="0"/>
              <a:t>All audio front loaded in the entrance state through the </a:t>
            </a:r>
            <a:r>
              <a:rPr lang="en-US" dirty="0" err="1"/>
              <a:t>onYouTubeIframeAPIReady</a:t>
            </a:r>
            <a:r>
              <a:rPr lang="en-US" dirty="0"/>
              <a:t>() function</a:t>
            </a:r>
          </a:p>
          <a:p>
            <a:r>
              <a:rPr lang="en-US" dirty="0"/>
              <a:t>Programmatically generate click events on the </a:t>
            </a:r>
            <a:r>
              <a:rPr lang="en-US" dirty="0" err="1"/>
              <a:t>IFrame</a:t>
            </a:r>
            <a:endParaRPr lang="en-US" dirty="0"/>
          </a:p>
          <a:p>
            <a:pPr lvl="1"/>
            <a:r>
              <a:rPr lang="en-US" dirty="0"/>
              <a:t>cycle the </a:t>
            </a:r>
            <a:r>
              <a:rPr lang="en-US" dirty="0" err="1"/>
              <a:t>playerState</a:t>
            </a:r>
            <a:r>
              <a:rPr lang="en-US" dirty="0"/>
              <a:t> between PLAYING and ENDED with loops turned on</a:t>
            </a:r>
          </a:p>
        </p:txBody>
      </p:sp>
    </p:spTree>
    <p:extLst>
      <p:ext uri="{BB962C8B-B14F-4D97-AF65-F5344CB8AC3E}">
        <p14:creationId xmlns:p14="http://schemas.microsoft.com/office/powerpoint/2010/main" val="338819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944-1C25-48C1-B202-587C11FE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0FB0-8779-4AB9-B19B-E4DFD866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dependency issues with node modules</a:t>
            </a:r>
          </a:p>
          <a:p>
            <a:pPr lvl="1"/>
            <a:r>
              <a:rPr lang="en-US" dirty="0"/>
              <a:t>Re-writing test scripts to work with new framework</a:t>
            </a:r>
          </a:p>
          <a:p>
            <a:r>
              <a:rPr lang="en-US" dirty="0"/>
              <a:t>Ensuring relative positioning looked presentable no matter the screen size or resolution</a:t>
            </a:r>
          </a:p>
          <a:p>
            <a:r>
              <a:rPr lang="en-US" dirty="0"/>
              <a:t>Hosting</a:t>
            </a:r>
          </a:p>
          <a:p>
            <a:r>
              <a:rPr lang="en-US" dirty="0" err="1"/>
              <a:t>Iphones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F1C54-E139-40CE-A202-75379CC5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4370533"/>
            <a:ext cx="7534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CD8-1DBF-4764-86E9-5D539190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Demo!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A3E4-8CB5-44D0-83E7-75FBCCD3A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FF4-EDD3-486C-8048-43A04CB2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F47A-6A34-4032-95E6-91961A61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aesthetic</a:t>
            </a:r>
          </a:p>
          <a:p>
            <a:pPr lvl="1"/>
            <a:r>
              <a:rPr lang="en-US" dirty="0"/>
              <a:t>All visuals are rendered on a canvas, and can be replaced with images by calling the canvas </a:t>
            </a:r>
            <a:r>
              <a:rPr lang="en-US" dirty="0" err="1"/>
              <a:t>drawImage</a:t>
            </a:r>
            <a:r>
              <a:rPr lang="en-US" dirty="0"/>
              <a:t>() function.</a:t>
            </a:r>
          </a:p>
          <a:p>
            <a:r>
              <a:rPr lang="en-US" dirty="0"/>
              <a:t>Implement additional game options</a:t>
            </a:r>
          </a:p>
          <a:p>
            <a:pPr lvl="1"/>
            <a:r>
              <a:rPr lang="en-US" dirty="0"/>
              <a:t>Select a music genre </a:t>
            </a:r>
          </a:p>
          <a:p>
            <a:pPr lvl="1"/>
            <a:r>
              <a:rPr lang="en-US" dirty="0"/>
              <a:t>Musical charades</a:t>
            </a:r>
          </a:p>
          <a:p>
            <a:pPr lvl="1"/>
            <a:r>
              <a:rPr lang="en-US" dirty="0"/>
              <a:t>Silent disco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D09E-5992-414A-9B2B-F1FED7E0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0DF8-B7FA-4A7A-9079-BC175A5D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Days, 16 hours, and 49 minutes</a:t>
            </a:r>
          </a:p>
          <a:p>
            <a:r>
              <a:rPr lang="en-US" dirty="0"/>
              <a:t>Lines of code written: 24+31+356+24+261+7+778+59+1182+47+47+68+57+45+73+59+38+223+51+43+54+60</a:t>
            </a:r>
          </a:p>
          <a:p>
            <a:pPr lvl="1"/>
            <a:r>
              <a:rPr lang="en-US" dirty="0"/>
              <a:t>=3587 lines of production code written</a:t>
            </a:r>
          </a:p>
          <a:p>
            <a:r>
              <a:rPr lang="en-US" dirty="0"/>
              <a:t>Averaging 55 lines of production code an hour</a:t>
            </a:r>
          </a:p>
        </p:txBody>
      </p:sp>
    </p:spTree>
    <p:extLst>
      <p:ext uri="{BB962C8B-B14F-4D97-AF65-F5344CB8AC3E}">
        <p14:creationId xmlns:p14="http://schemas.microsoft.com/office/powerpoint/2010/main" val="173056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8E9-2B66-4970-9849-C6A25188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48452-9C82-4D7F-9D5A-5BBE2C9F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98E9-A942-4EDE-B326-D0B1AD10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6AA-1AC5-4C5D-81A0-A154157E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party game based on a silent disco.</a:t>
            </a:r>
          </a:p>
          <a:p>
            <a:pPr lvl="1"/>
            <a:r>
              <a:rPr lang="en-US" dirty="0"/>
              <a:t>Players put in headphones attempt to identify those dancing to the same song.</a:t>
            </a:r>
          </a:p>
          <a:p>
            <a:pPr lvl="1"/>
            <a:r>
              <a:rPr lang="en-US" dirty="0"/>
              <a:t>Those who have found their pair by the end of the round stay in, those who guess wrong or can’t find someone dancing to the same song are ‘out’.</a:t>
            </a:r>
          </a:p>
          <a:p>
            <a:pPr lvl="1"/>
            <a:r>
              <a:rPr lang="en-US" dirty="0"/>
              <a:t>Last pair standing have a dance off voted on by everyone else.</a:t>
            </a:r>
          </a:p>
        </p:txBody>
      </p:sp>
    </p:spTree>
    <p:extLst>
      <p:ext uri="{BB962C8B-B14F-4D97-AF65-F5344CB8AC3E}">
        <p14:creationId xmlns:p14="http://schemas.microsoft.com/office/powerpoint/2010/main" val="18044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A2DB-6DF3-4D45-852B-7128435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02ED-7A74-42E2-92D7-50F0ED2A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rooms to play with your friends</a:t>
            </a:r>
          </a:p>
          <a:p>
            <a:pPr lvl="1"/>
            <a:r>
              <a:rPr lang="en-US" dirty="0"/>
              <a:t>Like jack box games</a:t>
            </a:r>
          </a:p>
          <a:p>
            <a:r>
              <a:rPr lang="en-US" dirty="0"/>
              <a:t>Simple matchmaking algorithm pairs up players and assigned random songs from a playlist</a:t>
            </a:r>
          </a:p>
          <a:p>
            <a:r>
              <a:rPr lang="en-US" dirty="0"/>
              <a:t>Embedded  YouTube content for music to avoid licensing problems and costs</a:t>
            </a:r>
          </a:p>
          <a:p>
            <a:r>
              <a:rPr lang="en-US" dirty="0"/>
              <a:t>Players are assigned four digit codes used to make guesses</a:t>
            </a:r>
          </a:p>
          <a:p>
            <a:r>
              <a:rPr lang="en-US" dirty="0"/>
              <a:t>Final dance off voted on by those eliminated in earlier rounds</a:t>
            </a:r>
          </a:p>
          <a:p>
            <a:r>
              <a:rPr lang="en-US" dirty="0"/>
              <a:t>Restart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4F7-1EF1-447B-A9AA-F5289BA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1063-27D2-4618-91DC-AB52482C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HTML, CSS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QR code reader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QR code generator</a:t>
            </a:r>
          </a:p>
          <a:p>
            <a:pPr lvl="2"/>
            <a:r>
              <a:rPr lang="en-US" dirty="0" err="1"/>
              <a:t>websocket</a:t>
            </a:r>
            <a:endParaRPr lang="en-US" dirty="0"/>
          </a:p>
          <a:p>
            <a:pPr lvl="2"/>
            <a:r>
              <a:rPr lang="en-US" dirty="0"/>
              <a:t>Create react app</a:t>
            </a:r>
          </a:p>
          <a:p>
            <a:pPr lvl="2"/>
            <a:r>
              <a:rPr lang="en-US" dirty="0"/>
              <a:t>Express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Spotify Web API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Spotify Play Button</a:t>
            </a:r>
          </a:p>
          <a:p>
            <a:r>
              <a:rPr lang="en-US" dirty="0"/>
              <a:t>YouTube  </a:t>
            </a:r>
            <a:r>
              <a:rPr lang="en-US" dirty="0" err="1"/>
              <a:t>IFramePlayer</a:t>
            </a:r>
            <a:r>
              <a:rPr lang="en-US" dirty="0"/>
              <a:t> API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White Star UML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Heroku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A5C-6B81-4AA4-9D11-960B863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88CB-8BA1-4A51-A70C-5C8AA35B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err="1"/>
              <a:t>Febuary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Define flow of control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game assets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Final Design</a:t>
            </a:r>
          </a:p>
          <a:p>
            <a:r>
              <a:rPr lang="en-US" dirty="0"/>
              <a:t>March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Generate game assets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Major development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Develop client code</a:t>
            </a:r>
          </a:p>
          <a:p>
            <a:pPr lvl="1"/>
            <a:endParaRPr lang="en-US" dirty="0"/>
          </a:p>
          <a:p>
            <a:r>
              <a:rPr lang="en-US" dirty="0"/>
              <a:t>April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Develop client code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Finish development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 superficial assets</a:t>
            </a:r>
          </a:p>
          <a:p>
            <a:pPr lvl="1"/>
            <a:r>
              <a:rPr lang="en-US" dirty="0"/>
              <a:t>Testing – April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Finish development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Testing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 superficial assets</a:t>
            </a:r>
          </a:p>
          <a:p>
            <a:pPr lvl="1"/>
            <a:r>
              <a:rPr lang="en-US" dirty="0"/>
              <a:t>Implement stretch goals </a:t>
            </a:r>
          </a:p>
        </p:txBody>
      </p:sp>
    </p:spTree>
    <p:extLst>
      <p:ext uri="{BB962C8B-B14F-4D97-AF65-F5344CB8AC3E}">
        <p14:creationId xmlns:p14="http://schemas.microsoft.com/office/powerpoint/2010/main" val="20765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3306-BAA6-48F2-8384-AC52F1C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61B8-AD9F-485A-9F6A-FDDDED73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 numCol="2">
            <a:normAutofit/>
          </a:bodyPr>
          <a:lstStyle/>
          <a:p>
            <a:r>
              <a:rPr lang="en-US" dirty="0"/>
              <a:t>A state machine with 13 states</a:t>
            </a:r>
          </a:p>
          <a:p>
            <a:pPr lvl="1"/>
            <a:r>
              <a:rPr lang="en-US" dirty="0"/>
              <a:t>Entrance</a:t>
            </a:r>
          </a:p>
          <a:p>
            <a:pPr lvl="1"/>
            <a:r>
              <a:rPr lang="en-US" dirty="0"/>
              <a:t>Join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Wait</a:t>
            </a:r>
          </a:p>
          <a:p>
            <a:pPr lvl="1"/>
            <a:r>
              <a:rPr lang="en-US" dirty="0" err="1"/>
              <a:t>WaitStart</a:t>
            </a:r>
            <a:endParaRPr lang="en-US" dirty="0"/>
          </a:p>
          <a:p>
            <a:pPr lvl="1"/>
            <a:r>
              <a:rPr lang="en-US" dirty="0" err="1"/>
              <a:t>SongPlaying</a:t>
            </a:r>
            <a:endParaRPr lang="en-US" dirty="0"/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/>
              <a:t>Vote</a:t>
            </a:r>
          </a:p>
          <a:p>
            <a:pPr lvl="1"/>
            <a:r>
              <a:rPr lang="en-US" dirty="0"/>
              <a:t>Loss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Winner</a:t>
            </a:r>
          </a:p>
          <a:p>
            <a:pPr lvl="1"/>
            <a:r>
              <a:rPr lang="en-US" dirty="0"/>
              <a:t>Instructions</a:t>
            </a:r>
          </a:p>
          <a:p>
            <a:r>
              <a:rPr lang="en-US" dirty="0"/>
              <a:t>Client-side and server-side triggered transition </a:t>
            </a:r>
          </a:p>
        </p:txBody>
      </p:sp>
    </p:spTree>
    <p:extLst>
      <p:ext uri="{BB962C8B-B14F-4D97-AF65-F5344CB8AC3E}">
        <p14:creationId xmlns:p14="http://schemas.microsoft.com/office/powerpoint/2010/main" val="126539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5197-587F-40B9-B1B3-E361C613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socket.IO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EAA9-CF13-4770-BA1F-C1E82F58D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socket.emit</a:t>
            </a:r>
            <a:r>
              <a:rPr lang="en-US" dirty="0">
                <a:latin typeface="Consolas" panose="020B0609020204030204" pitchFamily="49" charset="0"/>
              </a:rPr>
              <a:t>('start', id);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4153-D067-46B8-A41A-7EEE80A9C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socket.on</a:t>
            </a:r>
            <a:r>
              <a:rPr lang="en-US" dirty="0">
                <a:latin typeface="Consolas" panose="020B0609020204030204" pitchFamily="49" charset="0"/>
              </a:rPr>
              <a:t>('start', (result)=&gt;{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this.code</a:t>
            </a:r>
            <a:r>
              <a:rPr lang="en-US" dirty="0">
                <a:latin typeface="Consolas" panose="020B0609020204030204" pitchFamily="49" charset="0"/>
              </a:rPr>
              <a:t> = result[0];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this.song</a:t>
            </a:r>
            <a:r>
              <a:rPr lang="en-US" dirty="0">
                <a:latin typeface="Consolas" panose="020B0609020204030204" pitchFamily="49" charset="0"/>
              </a:rPr>
              <a:t> = result[1];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150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EC2C-A7B4-4976-BF30-3EDBB02B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455BB-8D30-401E-A040-0B27555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82" y="1864194"/>
            <a:ext cx="6951235" cy="43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4F1EF-BB9F-4A8D-A4A6-52B6929A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" r="41232" b="4954"/>
          <a:stretch/>
        </p:blipFill>
        <p:spPr>
          <a:xfrm>
            <a:off x="2816213" y="0"/>
            <a:ext cx="6760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1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</TotalTime>
  <Words>481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Gill Sans MT</vt:lpstr>
      <vt:lpstr>Wingdings</vt:lpstr>
      <vt:lpstr>Gallery</vt:lpstr>
      <vt:lpstr>CIS 598 </vt:lpstr>
      <vt:lpstr>Concept</vt:lpstr>
      <vt:lpstr>Features</vt:lpstr>
      <vt:lpstr>Tools</vt:lpstr>
      <vt:lpstr>Development</vt:lpstr>
      <vt:lpstr>Implementation</vt:lpstr>
      <vt:lpstr>Sample socket.IO code</vt:lpstr>
      <vt:lpstr>State transition diagram</vt:lpstr>
      <vt:lpstr>PowerPoint Presentation</vt:lpstr>
      <vt:lpstr>PowerPoint Presentation</vt:lpstr>
      <vt:lpstr>Art</vt:lpstr>
      <vt:lpstr>Audio</vt:lpstr>
      <vt:lpstr>Challenges </vt:lpstr>
      <vt:lpstr>Demo!</vt:lpstr>
      <vt:lpstr>Future Development</vt:lpstr>
      <vt:lpstr>Development Statistics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598</dc:title>
  <dc:creator>Elijah Seigel</dc:creator>
  <cp:lastModifiedBy>Elijah Seigel</cp:lastModifiedBy>
  <cp:revision>22</cp:revision>
  <dcterms:created xsi:type="dcterms:W3CDTF">2018-02-19T18:57:29Z</dcterms:created>
  <dcterms:modified xsi:type="dcterms:W3CDTF">2018-05-09T04:50:45Z</dcterms:modified>
</cp:coreProperties>
</file>