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4A6D-27D2-4A9F-9C5A-9D0E0E640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954C4-7C0F-4135-8607-043FBBBD9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Project Progress update</a:t>
            </a:r>
          </a:p>
          <a:p>
            <a:r>
              <a:rPr lang="en-US" dirty="0"/>
              <a:t>Elijah Seigel</a:t>
            </a:r>
          </a:p>
          <a:p>
            <a:r>
              <a:rPr lang="en-US" sz="1400" dirty="0"/>
              <a:t>Advised by: Professor </a:t>
            </a:r>
            <a:r>
              <a:rPr lang="en-US" sz="1400" dirty="0" err="1"/>
              <a:t>mizuno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94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8E9-2B66-4970-9849-C6A25188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48452-9C82-4D7F-9D5A-5BBE2C9F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98E9-A942-4EDE-B326-D0B1AD10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6AA-1AC5-4C5D-81A0-A154157E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party game based on a silent dance party.</a:t>
            </a:r>
          </a:p>
          <a:p>
            <a:pPr lvl="1"/>
            <a:r>
              <a:rPr lang="en-US" dirty="0"/>
              <a:t>Players attempt to identify those dancing to the same song.</a:t>
            </a:r>
          </a:p>
          <a:p>
            <a:pPr lvl="1"/>
            <a:r>
              <a:rPr lang="en-US" dirty="0"/>
              <a:t>Those who have found their pair by the end of the round stay in, those who guess wrong or can’t find someone dancing to the same song are ‘out’.</a:t>
            </a:r>
          </a:p>
          <a:p>
            <a:pPr lvl="1"/>
            <a:r>
              <a:rPr lang="en-US" dirty="0"/>
              <a:t>Last pair standing have a dance off voted on by everyone else.</a:t>
            </a:r>
          </a:p>
        </p:txBody>
      </p:sp>
    </p:spTree>
    <p:extLst>
      <p:ext uri="{BB962C8B-B14F-4D97-AF65-F5344CB8AC3E}">
        <p14:creationId xmlns:p14="http://schemas.microsoft.com/office/powerpoint/2010/main" val="18044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A2DB-6DF3-4D45-852B-7128435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02ED-7A74-42E2-92D7-50F0ED2A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rooms to play with your friends</a:t>
            </a:r>
          </a:p>
          <a:p>
            <a:pPr lvl="1"/>
            <a:r>
              <a:rPr lang="en-US" dirty="0"/>
              <a:t>Like jack box games</a:t>
            </a:r>
          </a:p>
          <a:p>
            <a:r>
              <a:rPr lang="en-US" dirty="0"/>
              <a:t>Simple matchmaking algorithm, with no bye rounds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QR codes and scanner to determine if the guess is correct</a:t>
            </a:r>
          </a:p>
          <a:p>
            <a:r>
              <a:rPr lang="en-US" dirty="0"/>
              <a:t>Stretch goal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music from players libraries when possible</a:t>
            </a:r>
          </a:p>
          <a:p>
            <a:pPr lvl="1"/>
            <a:r>
              <a:rPr lang="en-US" dirty="0"/>
              <a:t>A more aesthetic overall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47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4F7-1EF1-447B-A9AA-F5289BA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1063-27D2-4618-91DC-AB52482C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Javascript</a:t>
            </a:r>
            <a:r>
              <a:rPr lang="en-US" dirty="0"/>
              <a:t>, HTML, CSS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QR code reader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QR code generator</a:t>
            </a:r>
          </a:p>
          <a:p>
            <a:pPr lvl="2"/>
            <a:r>
              <a:rPr lang="en-US" dirty="0" err="1"/>
              <a:t>websocket</a:t>
            </a:r>
            <a:endParaRPr lang="en-US" dirty="0"/>
          </a:p>
          <a:p>
            <a:pPr lvl="2"/>
            <a:r>
              <a:rPr lang="en-US" dirty="0"/>
              <a:t>Create react app</a:t>
            </a:r>
          </a:p>
          <a:p>
            <a:pPr lvl="2"/>
            <a:r>
              <a:rPr lang="en-US" dirty="0"/>
              <a:t>Express</a:t>
            </a:r>
          </a:p>
          <a:p>
            <a:r>
              <a:rPr lang="en-US" dirty="0"/>
              <a:t>Spotify Web API</a:t>
            </a:r>
          </a:p>
          <a:p>
            <a:pPr lvl="1"/>
            <a:r>
              <a:rPr lang="en-US" dirty="0"/>
              <a:t>Spotify Play Button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White Star UML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A5C-6B81-4AA4-9D11-960B863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88CB-8BA1-4A51-A70C-5C8AA35B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Febuary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Define flow of control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game assets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Final Design</a:t>
            </a:r>
          </a:p>
          <a:p>
            <a:r>
              <a:rPr lang="en-US" dirty="0"/>
              <a:t>March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Generate game assets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Major development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Develop client code</a:t>
            </a:r>
          </a:p>
          <a:p>
            <a:pPr lvl="1"/>
            <a:endParaRPr lang="en-US" dirty="0"/>
          </a:p>
          <a:p>
            <a:r>
              <a:rPr lang="en-US" dirty="0"/>
              <a:t>April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Develop client code</a:t>
            </a:r>
          </a:p>
          <a:p>
            <a:pPr lvl="1"/>
            <a:r>
              <a:rPr lang="en-US" dirty="0"/>
              <a:t>Finish development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 superficial assets</a:t>
            </a:r>
          </a:p>
          <a:p>
            <a:pPr lvl="1"/>
            <a:r>
              <a:rPr lang="en-US" dirty="0"/>
              <a:t>Testing – April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Integrate superficial assets</a:t>
            </a:r>
          </a:p>
          <a:p>
            <a:pPr lvl="1"/>
            <a:r>
              <a:rPr lang="en-US" dirty="0"/>
              <a:t>Implement stretch goals </a:t>
            </a:r>
          </a:p>
        </p:txBody>
      </p:sp>
    </p:spTree>
    <p:extLst>
      <p:ext uri="{BB962C8B-B14F-4D97-AF65-F5344CB8AC3E}">
        <p14:creationId xmlns:p14="http://schemas.microsoft.com/office/powerpoint/2010/main" val="20765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EC2C-A7B4-4976-BF30-3EDBB02B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20DFF-1B77-4A3D-8D9D-41CB6CE8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58" y="2072086"/>
            <a:ext cx="8875552" cy="32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AFED-D0FD-49D7-BD7A-66FCAC9C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8BA7-B4D4-4404-AA89-8ABD97EC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/>
          <a:lstStyle/>
          <a:p>
            <a:r>
              <a:rPr lang="en-US" dirty="0"/>
              <a:t>Mock up  V.  implementation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3EF7E-25EA-4B0A-B6ED-1DA889E7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7035" y="2821492"/>
            <a:ext cx="1856579" cy="33022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AAB18-061F-472C-A2E4-6E4B561C5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32B6B4-6C56-4D70-B45F-F37896B6DE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69767" y="2821492"/>
            <a:ext cx="1856579" cy="32899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94A2F-5A32-4968-B427-D01986C812C6}"/>
              </a:ext>
            </a:extLst>
          </p:cNvPr>
          <p:cNvSpPr txBox="1"/>
          <p:nvPr/>
        </p:nvSpPr>
        <p:spPr>
          <a:xfrm>
            <a:off x="6565656" y="2821492"/>
            <a:ext cx="3576634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Background: 52, 152, 219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Title TXT: 174, 214, 241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Title Font: Courier Bold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primary: 27, 79, 114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TXT: 52, 152, 219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Font: Courier body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accent: 174, 214, 241</a:t>
            </a:r>
          </a:p>
        </p:txBody>
      </p:sp>
    </p:spTree>
    <p:extLst>
      <p:ext uri="{BB962C8B-B14F-4D97-AF65-F5344CB8AC3E}">
        <p14:creationId xmlns:p14="http://schemas.microsoft.com/office/powerpoint/2010/main" val="73416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944-1C25-48C1-B202-587C11FE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0FB0-8779-4AB9-B19B-E4DFD866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dependency issues with node modules</a:t>
            </a:r>
          </a:p>
          <a:p>
            <a:pPr lvl="1"/>
            <a:r>
              <a:rPr lang="en-US" dirty="0"/>
              <a:t>Re-writing test scripts to work with new framework</a:t>
            </a:r>
          </a:p>
          <a:p>
            <a:r>
              <a:rPr lang="en-US" dirty="0"/>
              <a:t>Ensuring relative positioning looked presentable no matter the screen size or resolution</a:t>
            </a:r>
          </a:p>
          <a:p>
            <a:r>
              <a:rPr lang="en-US" dirty="0"/>
              <a:t>Testing state transitions resulting from server side events.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7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CD8-1DBF-4764-86E9-5D539190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Demo!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A3E4-8CB5-44D0-83E7-75FBCCD3A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290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CIS 598 </vt:lpstr>
      <vt:lpstr>Concept</vt:lpstr>
      <vt:lpstr>Features</vt:lpstr>
      <vt:lpstr>Tools</vt:lpstr>
      <vt:lpstr>Development</vt:lpstr>
      <vt:lpstr>Design</vt:lpstr>
      <vt:lpstr>Art</vt:lpstr>
      <vt:lpstr>Challenges </vt:lpstr>
      <vt:lpstr>Demo!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598</dc:title>
  <dc:creator>Elijah Seigel</dc:creator>
  <cp:lastModifiedBy>Elijah Seigel</cp:lastModifiedBy>
  <cp:revision>11</cp:revision>
  <dcterms:created xsi:type="dcterms:W3CDTF">2018-02-19T18:57:29Z</dcterms:created>
  <dcterms:modified xsi:type="dcterms:W3CDTF">2018-04-23T18:28:46Z</dcterms:modified>
</cp:coreProperties>
</file>