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4A6D-27D2-4A9F-9C5A-9D0E0E640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954C4-7C0F-4135-8607-043FBBBD9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overview and Requirements</a:t>
            </a:r>
          </a:p>
          <a:p>
            <a:r>
              <a:rPr lang="en-US" dirty="0"/>
              <a:t>Elijah Seigel</a:t>
            </a:r>
          </a:p>
        </p:txBody>
      </p:sp>
    </p:spTree>
    <p:extLst>
      <p:ext uri="{BB962C8B-B14F-4D97-AF65-F5344CB8AC3E}">
        <p14:creationId xmlns:p14="http://schemas.microsoft.com/office/powerpoint/2010/main" val="41319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98E9-A942-4EDE-B326-D0B1AD10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6AA-1AC5-4C5D-81A0-A154157E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party game based on a silent dance party.</a:t>
            </a:r>
          </a:p>
          <a:p>
            <a:pPr lvl="1"/>
            <a:r>
              <a:rPr lang="en-US" dirty="0"/>
              <a:t>Players attempt to identify those dancing to the same song.</a:t>
            </a:r>
          </a:p>
          <a:p>
            <a:pPr lvl="1"/>
            <a:r>
              <a:rPr lang="en-US" dirty="0"/>
              <a:t>Those who have found their pair by the end of the round stay in, those who guess wrong or can’t find someone dancing to the same song are ‘out’.</a:t>
            </a:r>
          </a:p>
          <a:p>
            <a:pPr lvl="1"/>
            <a:r>
              <a:rPr lang="en-US" dirty="0"/>
              <a:t>Last pair standing have a dance off voted on by everyone else.</a:t>
            </a:r>
          </a:p>
        </p:txBody>
      </p:sp>
    </p:spTree>
    <p:extLst>
      <p:ext uri="{BB962C8B-B14F-4D97-AF65-F5344CB8AC3E}">
        <p14:creationId xmlns:p14="http://schemas.microsoft.com/office/powerpoint/2010/main" val="18044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A2DB-6DF3-4D45-852B-7128435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02ED-7A74-42E2-92D7-50F0ED2A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rooms to play with your friends</a:t>
            </a:r>
          </a:p>
          <a:p>
            <a:pPr lvl="1"/>
            <a:r>
              <a:rPr lang="en-US" dirty="0"/>
              <a:t>Like jack box games</a:t>
            </a:r>
          </a:p>
          <a:p>
            <a:r>
              <a:rPr lang="en-US" dirty="0"/>
              <a:t>Simple matchmaking algorithm, with no bye rounds</a:t>
            </a:r>
          </a:p>
          <a:p>
            <a:r>
              <a:rPr lang="en-US" dirty="0"/>
              <a:t>QR codes and scanner to determine if the guess is correct</a:t>
            </a:r>
          </a:p>
          <a:p>
            <a:r>
              <a:rPr lang="en-US" dirty="0"/>
              <a:t>Stretch goal</a:t>
            </a:r>
          </a:p>
          <a:p>
            <a:pPr lvl="1"/>
            <a:r>
              <a:rPr lang="en-US" dirty="0"/>
              <a:t>Using music from players libraries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4047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4F7-1EF1-447B-A9AA-F5289BA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1063-27D2-4618-91DC-AB52482C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Javascript</a:t>
            </a:r>
            <a:r>
              <a:rPr lang="en-US" dirty="0"/>
              <a:t>, HTML, 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2"/>
            <a:r>
              <a:rPr lang="en-US" dirty="0" err="1"/>
              <a:t>websocket</a:t>
            </a:r>
            <a:endParaRPr lang="en-US" dirty="0"/>
          </a:p>
          <a:p>
            <a:pPr lvl="2"/>
            <a:r>
              <a:rPr lang="en-US" dirty="0" err="1"/>
              <a:t>qrcode</a:t>
            </a:r>
            <a:r>
              <a:rPr lang="en-US" dirty="0"/>
              <a:t>-reader</a:t>
            </a:r>
          </a:p>
          <a:p>
            <a:pPr lvl="2"/>
            <a:r>
              <a:rPr lang="en-US" dirty="0" err="1"/>
              <a:t>qrcode</a:t>
            </a:r>
            <a:r>
              <a:rPr lang="en-US" dirty="0"/>
              <a:t>-generator</a:t>
            </a:r>
          </a:p>
          <a:p>
            <a:r>
              <a:rPr lang="en-US" dirty="0"/>
              <a:t>Spotify Web API</a:t>
            </a:r>
          </a:p>
          <a:p>
            <a:pPr lvl="1"/>
            <a:r>
              <a:rPr lang="en-US" dirty="0"/>
              <a:t>Spotify Play Button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Trello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A5C-6B81-4AA4-9D11-960B863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88CB-8BA1-4A51-A70C-5C8AA35B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Febuary</a:t>
            </a:r>
            <a:endParaRPr lang="en-US" dirty="0"/>
          </a:p>
          <a:p>
            <a:pPr lvl="1"/>
            <a:r>
              <a:rPr lang="en-US" dirty="0"/>
              <a:t>Define flow of control</a:t>
            </a:r>
          </a:p>
          <a:p>
            <a:pPr lvl="1"/>
            <a:r>
              <a:rPr lang="en-US" dirty="0"/>
              <a:t>Generate game assets</a:t>
            </a:r>
          </a:p>
          <a:p>
            <a:pPr lvl="1"/>
            <a:r>
              <a:rPr lang="en-US" dirty="0"/>
              <a:t>Final Design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Major development</a:t>
            </a:r>
          </a:p>
          <a:p>
            <a:pPr lvl="1"/>
            <a:r>
              <a:rPr lang="en-US" dirty="0"/>
              <a:t>Working prototype</a:t>
            </a:r>
          </a:p>
          <a:p>
            <a:pPr lvl="1"/>
            <a:endParaRPr lang="en-US" dirty="0"/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Finish development</a:t>
            </a:r>
          </a:p>
          <a:p>
            <a:pPr lvl="1"/>
            <a:r>
              <a:rPr lang="en-US" dirty="0"/>
              <a:t>Integrate superficial assets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Implement stretch goals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8E9-2B66-4970-9849-C6A25188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48452-9C82-4D7F-9D5A-5BBE2C9F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381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163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CIS 598 </vt:lpstr>
      <vt:lpstr>Concept</vt:lpstr>
      <vt:lpstr>Features</vt:lpstr>
      <vt:lpstr>Tools</vt:lpstr>
      <vt:lpstr>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598</dc:title>
  <dc:creator>Elijah Seigel</dc:creator>
  <cp:lastModifiedBy>Elijah Seigel</cp:lastModifiedBy>
  <cp:revision>5</cp:revision>
  <dcterms:created xsi:type="dcterms:W3CDTF">2018-02-19T18:57:29Z</dcterms:created>
  <dcterms:modified xsi:type="dcterms:W3CDTF">2018-02-19T19:47:11Z</dcterms:modified>
</cp:coreProperties>
</file>