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62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1C27-8275-442E-BD74-B0DFE33F6DF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3A56-7043-40F1-A31B-FD59F27A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1C27-8275-442E-BD74-B0DFE33F6DF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3A56-7043-40F1-A31B-FD59F27A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1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1C27-8275-442E-BD74-B0DFE33F6DF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3A56-7043-40F1-A31B-FD59F27A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4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1C27-8275-442E-BD74-B0DFE33F6DF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3A56-7043-40F1-A31B-FD59F27A85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0140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1C27-8275-442E-BD74-B0DFE33F6DF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3A56-7043-40F1-A31B-FD59F27A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08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1C27-8275-442E-BD74-B0DFE33F6DF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3A56-7043-40F1-A31B-FD59F27A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20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1C27-8275-442E-BD74-B0DFE33F6DF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3A56-7043-40F1-A31B-FD59F27A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0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1C27-8275-442E-BD74-B0DFE33F6DF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3A56-7043-40F1-A31B-FD59F27A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1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1C27-8275-442E-BD74-B0DFE33F6DF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3A56-7043-40F1-A31B-FD59F27A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8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1C27-8275-442E-BD74-B0DFE33F6DF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3A56-7043-40F1-A31B-FD59F27A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3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1C27-8275-442E-BD74-B0DFE33F6DF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3A56-7043-40F1-A31B-FD59F27A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2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1C27-8275-442E-BD74-B0DFE33F6DF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3A56-7043-40F1-A31B-FD59F27A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4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1C27-8275-442E-BD74-B0DFE33F6DF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3A56-7043-40F1-A31B-FD59F27A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9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1C27-8275-442E-BD74-B0DFE33F6DF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3A56-7043-40F1-A31B-FD59F27A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5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1C27-8275-442E-BD74-B0DFE33F6DF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3A56-7043-40F1-A31B-FD59F27A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6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1C27-8275-442E-BD74-B0DFE33F6DF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3A56-7043-40F1-A31B-FD59F27A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8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1C27-8275-442E-BD74-B0DFE33F6DF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3A56-7043-40F1-A31B-FD59F27A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1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E541C27-8275-442E-BD74-B0DFE33F6DF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443A56-7043-40F1-A31B-FD59F27A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95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08759-4A47-4DAB-921B-B7EFFC2B4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Gladiator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67CEE-1441-4502-B8E7-6751AD4F6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Simran Malhi, Conner McElroy, Elijah Seigel, Travis Atchison, Reed Anderson and Ben Miller</a:t>
            </a:r>
          </a:p>
        </p:txBody>
      </p:sp>
    </p:spTree>
    <p:extLst>
      <p:ext uri="{BB962C8B-B14F-4D97-AF65-F5344CB8AC3E}">
        <p14:creationId xmlns:p14="http://schemas.microsoft.com/office/powerpoint/2010/main" val="34904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6B77E-E419-475C-82EB-0CEC83CD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86C03-FCD8-402E-90BC-1D58B8FA5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we discussed what type of game we wanted to create and what setting the game should take place in.</a:t>
            </a:r>
          </a:p>
          <a:p>
            <a:pPr lvl="1"/>
            <a:r>
              <a:rPr lang="en-US" dirty="0"/>
              <a:t>Platformer</a:t>
            </a:r>
          </a:p>
          <a:p>
            <a:pPr lvl="1"/>
            <a:r>
              <a:rPr lang="en-US" dirty="0"/>
              <a:t>Gained abilities</a:t>
            </a:r>
          </a:p>
          <a:p>
            <a:r>
              <a:rPr lang="en-US" dirty="0"/>
              <a:t>Once we decided on a game concept, we used </a:t>
            </a:r>
            <a:r>
              <a:rPr lang="en-US" dirty="0" err="1"/>
              <a:t>WhiteStar</a:t>
            </a:r>
            <a:r>
              <a:rPr lang="en-US" dirty="0"/>
              <a:t> UML to design a general architecture to define class interactions.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79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80DE-B1A8-4B41-A100-D6D224DD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3A164D8-9633-4A74-B496-2C27A1196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108" y="1825625"/>
            <a:ext cx="9446359" cy="4351338"/>
          </a:xfrm>
        </p:spPr>
      </p:pic>
    </p:spTree>
    <p:extLst>
      <p:ext uri="{BB962C8B-B14F-4D97-AF65-F5344CB8AC3E}">
        <p14:creationId xmlns:p14="http://schemas.microsoft.com/office/powerpoint/2010/main" val="382605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35DE-72E5-443B-822F-6315C4AB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D1F5D-17BD-4B84-8A0A-E25FECBA5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Trello to assign tasks, keep organized, and track progress.</a:t>
            </a:r>
          </a:p>
          <a:p>
            <a:r>
              <a:rPr lang="en-US" dirty="0"/>
              <a:t>Distributed design allowed for simultaneous development.</a:t>
            </a:r>
          </a:p>
          <a:p>
            <a:r>
              <a:rPr lang="en-US" dirty="0"/>
              <a:t>Redesigned the game throughout development.</a:t>
            </a:r>
          </a:p>
          <a:p>
            <a:pPr lvl="1"/>
            <a:r>
              <a:rPr lang="en-US" dirty="0"/>
              <a:t>Added an object collision controller</a:t>
            </a:r>
          </a:p>
          <a:p>
            <a:pPr lvl="1"/>
            <a:r>
              <a:rPr lang="en-US" dirty="0"/>
              <a:t>Re-designed player environment interaction</a:t>
            </a:r>
          </a:p>
          <a:p>
            <a:pPr lvl="1"/>
            <a:r>
              <a:rPr lang="en-US" dirty="0"/>
              <a:t>Adapted design to fit sprite animation</a:t>
            </a:r>
          </a:p>
        </p:txBody>
      </p:sp>
    </p:spTree>
    <p:extLst>
      <p:ext uri="{BB962C8B-B14F-4D97-AF65-F5344CB8AC3E}">
        <p14:creationId xmlns:p14="http://schemas.microsoft.com/office/powerpoint/2010/main" val="282345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BFA01-3F55-4EAE-BA5A-E8485310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88E9B8-3E25-4210-8D07-304D77D9A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274" y="1825625"/>
            <a:ext cx="8854027" cy="4351338"/>
          </a:xfrm>
        </p:spPr>
      </p:pic>
    </p:spTree>
    <p:extLst>
      <p:ext uri="{BB962C8B-B14F-4D97-AF65-F5344CB8AC3E}">
        <p14:creationId xmlns:p14="http://schemas.microsoft.com/office/powerpoint/2010/main" val="55067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1D83-ABE8-4515-9455-F0B78C37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8DA92-42D1-4A72-9334-193515E18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Coordinating development with a six person team.</a:t>
            </a:r>
          </a:p>
          <a:p>
            <a:r>
              <a:rPr lang="en-US" dirty="0"/>
              <a:t>Troubleshooting bugs in shared code.</a:t>
            </a:r>
          </a:p>
          <a:p>
            <a:r>
              <a:rPr lang="en-US" dirty="0"/>
              <a:t>Implementing smooth movement with centralized collision control.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9655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202</TotalTime>
  <Words>134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Depth</vt:lpstr>
      <vt:lpstr>Gladiator</vt:lpstr>
      <vt:lpstr>Design</vt:lpstr>
      <vt:lpstr>UML</vt:lpstr>
      <vt:lpstr>Development </vt:lpstr>
      <vt:lpstr>Final Design</vt:lpstr>
      <vt:lpstr>Obstacles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Gladiator</dc:title>
  <dc:creator>Simran Malhi</dc:creator>
  <cp:lastModifiedBy>Elijah Seigel</cp:lastModifiedBy>
  <cp:revision>10</cp:revision>
  <dcterms:created xsi:type="dcterms:W3CDTF">2017-12-11T20:31:35Z</dcterms:created>
  <dcterms:modified xsi:type="dcterms:W3CDTF">2017-12-12T04:56:48Z</dcterms:modified>
</cp:coreProperties>
</file>