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14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1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5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541C27-8275-442E-BD74-B0DFE33F6DF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443A56-7043-40F1-A31B-FD59F27A8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95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8759-4A47-4DAB-921B-B7EFFC2B4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Gladiator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67CEE-1441-4502-B8E7-6751AD4F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Simran Malhi, Conner McElroy, Elijah Seigel, Travis Atchison, Reed Anderson and Ben Miller</a:t>
            </a:r>
          </a:p>
        </p:txBody>
      </p:sp>
    </p:spTree>
    <p:extLst>
      <p:ext uri="{BB962C8B-B14F-4D97-AF65-F5344CB8AC3E}">
        <p14:creationId xmlns:p14="http://schemas.microsoft.com/office/powerpoint/2010/main" val="34904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B77E-E419-475C-82EB-0CEC83CD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6C03-FCD8-402E-90BC-1D58B8FA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discuss what type of game we wanted to create and what setting the game should take place.</a:t>
            </a:r>
          </a:p>
          <a:p>
            <a:r>
              <a:rPr lang="en-US" dirty="0"/>
              <a:t>Once we figured it out  the game we wanted to design, then we used </a:t>
            </a:r>
            <a:r>
              <a:rPr lang="en-US" dirty="0" err="1"/>
              <a:t>WhiteStar</a:t>
            </a:r>
            <a:r>
              <a:rPr lang="en-US" dirty="0"/>
              <a:t> UML to figured out our classes, method, and variable for our game</a:t>
            </a:r>
          </a:p>
          <a:p>
            <a:r>
              <a:rPr lang="en-US" dirty="0"/>
              <a:t>We used Trello to assign what each team member should do and due dates</a:t>
            </a:r>
          </a:p>
        </p:txBody>
      </p:sp>
    </p:spTree>
    <p:extLst>
      <p:ext uri="{BB962C8B-B14F-4D97-AF65-F5344CB8AC3E}">
        <p14:creationId xmlns:p14="http://schemas.microsoft.com/office/powerpoint/2010/main" val="128579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80DE-B1A8-4B41-A100-D6D224DD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A164D8-9633-4A74-B496-2C27A1196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08" y="1825625"/>
            <a:ext cx="9446359" cy="4351338"/>
          </a:xfrm>
        </p:spPr>
      </p:pic>
    </p:spTree>
    <p:extLst>
      <p:ext uri="{BB962C8B-B14F-4D97-AF65-F5344CB8AC3E}">
        <p14:creationId xmlns:p14="http://schemas.microsoft.com/office/powerpoint/2010/main" val="382605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35DE-72E5-443B-822F-6315C4AB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1F5D-17BD-4B84-8A0A-E25FECBA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changed the game design</a:t>
            </a:r>
          </a:p>
          <a:p>
            <a:r>
              <a:rPr lang="en-US" dirty="0"/>
              <a:t>We added new classes</a:t>
            </a:r>
          </a:p>
          <a:p>
            <a:r>
              <a:rPr lang="en-US" dirty="0"/>
              <a:t>We got rid of </a:t>
            </a:r>
            <a:r>
              <a:rPr lang="en-US"/>
              <a:t>tilemap</a:t>
            </a:r>
          </a:p>
        </p:txBody>
      </p:sp>
    </p:spTree>
    <p:extLst>
      <p:ext uri="{BB962C8B-B14F-4D97-AF65-F5344CB8AC3E}">
        <p14:creationId xmlns:p14="http://schemas.microsoft.com/office/powerpoint/2010/main" val="282345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FA01-3F55-4EAE-BA5A-E8485310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8E9B8-3E25-4210-8D07-304D77D9A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74" y="1825625"/>
            <a:ext cx="8854027" cy="4351338"/>
          </a:xfrm>
        </p:spPr>
      </p:pic>
    </p:spTree>
    <p:extLst>
      <p:ext uri="{BB962C8B-B14F-4D97-AF65-F5344CB8AC3E}">
        <p14:creationId xmlns:p14="http://schemas.microsoft.com/office/powerpoint/2010/main" val="55067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D83-ABE8-4515-9455-F0B78C37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DA92-42D1-4A72-9334-193515E1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all bus</a:t>
            </a:r>
          </a:p>
          <a:p>
            <a:r>
              <a:rPr lang="en-US" dirty="0"/>
              <a:t>Getting  the collision working with the art</a:t>
            </a:r>
          </a:p>
          <a:p>
            <a:r>
              <a:rPr lang="en-US" dirty="0"/>
              <a:t>Matching the Level art with the background image</a:t>
            </a:r>
          </a:p>
          <a:p>
            <a:r>
              <a:rPr lang="en-US" dirty="0"/>
              <a:t>Having difficulty with the collision</a:t>
            </a:r>
          </a:p>
        </p:txBody>
      </p:sp>
    </p:spTree>
    <p:extLst>
      <p:ext uri="{BB962C8B-B14F-4D97-AF65-F5344CB8AC3E}">
        <p14:creationId xmlns:p14="http://schemas.microsoft.com/office/powerpoint/2010/main" val="105629655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177</TotalTime>
  <Words>125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Gladiator</vt:lpstr>
      <vt:lpstr>Design</vt:lpstr>
      <vt:lpstr>UML</vt:lpstr>
      <vt:lpstr>Progression </vt:lpstr>
      <vt:lpstr>Final Design</vt:lpstr>
      <vt:lpstr>Difficulty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Gladiator</dc:title>
  <dc:creator>Simran Malhi</dc:creator>
  <cp:lastModifiedBy>Simran Malhi</cp:lastModifiedBy>
  <cp:revision>7</cp:revision>
  <dcterms:created xsi:type="dcterms:W3CDTF">2017-12-11T20:31:35Z</dcterms:created>
  <dcterms:modified xsi:type="dcterms:W3CDTF">2017-12-11T23:28:59Z</dcterms:modified>
</cp:coreProperties>
</file>