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66" r:id="rId4"/>
    <p:sldId id="258" r:id="rId5"/>
    <p:sldId id="259" r:id="rId6"/>
    <p:sldId id="264" r:id="rId7"/>
    <p:sldId id="260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59266-EB0A-11CC-E6E9-C6CBEE0BCA76}" v="289" dt="2024-10-04T15:47:12.796"/>
    <p1510:client id="{1FCEEF32-0622-CEBA-501F-6AC5EFB63797}" v="105" dt="2024-10-04T05:16:54.428"/>
    <p1510:client id="{2B6D5FCF-FC76-9F9E-D87E-FDA1DBE26E70}" v="402" dt="2024-10-03T21:28:47.497"/>
    <p1510:client id="{2CF9A948-C5BA-B97B-587C-63B3A7F5AE99}" v="7" dt="2024-10-04T18:54:14.735"/>
    <p1510:client id="{368DAA5C-419A-9DBC-3D28-C98415F80590}" v="129" dt="2024-10-04T05:05:08.162"/>
    <p1510:client id="{4E070D6A-A299-FAF4-8DDA-9CD2D14BCBD5}" v="9" dt="2024-10-03T20:34:31.005"/>
    <p1510:client id="{5BCE779B-2F95-1164-5025-1091CAF74F94}" v="11" dt="2024-10-04T07:33:36.820"/>
    <p1510:client id="{715D4B0F-6617-8966-2274-EE4560F861F8}" v="683" dt="2024-10-04T05:10:55.852"/>
    <p1510:client id="{85A34FAB-09B9-8CB1-0456-A243AE46AAB5}" v="1" dt="2024-10-03T20:32:18.803"/>
    <p1510:client id="{9D1D81AE-C0C5-666D-4BE0-C19316D7D227}" v="50" dt="2024-10-03T20:35:48.656"/>
    <p1510:client id="{AEBC7014-6D7F-4B7F-AE72-C7EBABC09B23}" v="77" dt="2024-10-04T18:38:03.859"/>
    <p1510:client id="{B6CBD7C2-0457-0D24-ABFA-504A4F27BAE9}" v="89" dt="2024-10-04T06:38:30.815"/>
    <p1510:client id="{D51E611B-B078-7781-6719-06C4C412BC0E}" v="15" dt="2024-10-03T20:30:00.031"/>
    <p1510:client id="{E3782196-4B61-94D8-38A9-B222496BA479}" v="318" dt="2024-10-04T19:09:40.471"/>
    <p1510:client id="{FFF70375-9106-247A-9E20-BB695C68290D}" v="5" dt="2024-10-04T18:48:56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3131A-2A5C-4B33-99B7-123B097A00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1AB0FE-B738-4AC3-B143-3325D2F6A5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integration</a:t>
          </a:r>
        </a:p>
      </dgm:t>
    </dgm:pt>
    <dgm:pt modelId="{1E1FCD6E-3C48-4C7F-BB0A-9FF735AEC9FF}" type="parTrans" cxnId="{1CA092DE-176D-4B0E-AEDB-990B3E0C606F}">
      <dgm:prSet/>
      <dgm:spPr/>
      <dgm:t>
        <a:bodyPr/>
        <a:lstStyle/>
        <a:p>
          <a:endParaRPr lang="en-US"/>
        </a:p>
      </dgm:t>
    </dgm:pt>
    <dgm:pt modelId="{CA701552-D2E1-4A78-A9FF-FC74D781A503}" type="sibTrans" cxnId="{1CA092DE-176D-4B0E-AEDB-990B3E0C606F}">
      <dgm:prSet/>
      <dgm:spPr/>
      <dgm:t>
        <a:bodyPr/>
        <a:lstStyle/>
        <a:p>
          <a:endParaRPr lang="en-US"/>
        </a:p>
      </dgm:t>
    </dgm:pt>
    <dgm:pt modelId="{6B2FCB2E-187D-4BED-B77B-B2E44DD3CD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Scalability and resource management</a:t>
          </a:r>
        </a:p>
      </dgm:t>
    </dgm:pt>
    <dgm:pt modelId="{28E308AC-BC78-4ED8-8CDD-338A85C817DA}" type="parTrans" cxnId="{A1CB5E57-3B82-4569-BB6B-2DBB532182C1}">
      <dgm:prSet/>
      <dgm:spPr/>
      <dgm:t>
        <a:bodyPr/>
        <a:lstStyle/>
        <a:p>
          <a:endParaRPr lang="en-US"/>
        </a:p>
      </dgm:t>
    </dgm:pt>
    <dgm:pt modelId="{0A627776-FE64-4A28-A746-D8B78BB7D4E3}" type="sibTrans" cxnId="{A1CB5E57-3B82-4569-BB6B-2DBB532182C1}">
      <dgm:prSet/>
      <dgm:spPr/>
      <dgm:t>
        <a:bodyPr/>
        <a:lstStyle/>
        <a:p>
          <a:endParaRPr lang="en-US"/>
        </a:p>
      </dgm:t>
    </dgm:pt>
    <dgm:pt modelId="{8C100D95-B806-46AF-87BB-02117EF3B5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training and deployment</a:t>
          </a:r>
        </a:p>
      </dgm:t>
    </dgm:pt>
    <dgm:pt modelId="{6B2BAC07-7584-439D-AF76-EA9DCC3C3B34}" type="parTrans" cxnId="{B7A378ED-577F-4CFA-A528-9F7FEAC364A7}">
      <dgm:prSet/>
      <dgm:spPr/>
      <dgm:t>
        <a:bodyPr/>
        <a:lstStyle/>
        <a:p>
          <a:endParaRPr lang="en-US"/>
        </a:p>
      </dgm:t>
    </dgm:pt>
    <dgm:pt modelId="{F0AD4210-43D9-4CC5-A4FC-5118E314F086}" type="sibTrans" cxnId="{B7A378ED-577F-4CFA-A528-9F7FEAC364A7}">
      <dgm:prSet/>
      <dgm:spPr/>
      <dgm:t>
        <a:bodyPr/>
        <a:lstStyle/>
        <a:p>
          <a:endParaRPr lang="en-US"/>
        </a:p>
      </dgm:t>
    </dgm:pt>
    <dgm:pt modelId="{39D1E349-75CD-427C-ACA7-48006AF5AB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and compliance</a:t>
          </a:r>
        </a:p>
      </dgm:t>
    </dgm:pt>
    <dgm:pt modelId="{2B40CBF6-BBA5-4668-BD3F-4E73EF79A256}" type="parTrans" cxnId="{02897475-E6B4-40A6-83D3-2F2A4FF1607C}">
      <dgm:prSet/>
      <dgm:spPr/>
      <dgm:t>
        <a:bodyPr/>
        <a:lstStyle/>
        <a:p>
          <a:endParaRPr lang="en-US"/>
        </a:p>
      </dgm:t>
    </dgm:pt>
    <dgm:pt modelId="{1056ECAA-FAFE-4A5F-88BF-3D5316881FA9}" type="sibTrans" cxnId="{02897475-E6B4-40A6-83D3-2F2A4FF1607C}">
      <dgm:prSet/>
      <dgm:spPr/>
      <dgm:t>
        <a:bodyPr/>
        <a:lstStyle/>
        <a:p>
          <a:endParaRPr lang="en-US"/>
        </a:p>
      </dgm:t>
    </dgm:pt>
    <dgm:pt modelId="{271C4ABF-F4F6-47D7-9F34-B5A27FE94106}" type="pres">
      <dgm:prSet presAssocID="{1C73131A-2A5C-4B33-99B7-123B097A0071}" presName="root" presStyleCnt="0">
        <dgm:presLayoutVars>
          <dgm:dir/>
          <dgm:resizeHandles val="exact"/>
        </dgm:presLayoutVars>
      </dgm:prSet>
      <dgm:spPr/>
    </dgm:pt>
    <dgm:pt modelId="{80C97F84-D3A8-4911-BC9F-2DA366917BC4}" type="pres">
      <dgm:prSet presAssocID="{7D1AB0FE-B738-4AC3-B143-3325D2F6A576}" presName="compNode" presStyleCnt="0"/>
      <dgm:spPr/>
    </dgm:pt>
    <dgm:pt modelId="{0F584A2B-CC8D-4B83-AF4E-BCFADAB218BB}" type="pres">
      <dgm:prSet presAssocID="{7D1AB0FE-B738-4AC3-B143-3325D2F6A576}" presName="bgRect" presStyleLbl="bgShp" presStyleIdx="0" presStyleCnt="4"/>
      <dgm:spPr/>
    </dgm:pt>
    <dgm:pt modelId="{DB26E7F7-939C-4322-BDB8-8F69EE7F33E9}" type="pres">
      <dgm:prSet presAssocID="{7D1AB0FE-B738-4AC3-B143-3325D2F6A5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333BCA0-CAC3-4BC2-A93A-47B39C3A6F6C}" type="pres">
      <dgm:prSet presAssocID="{7D1AB0FE-B738-4AC3-B143-3325D2F6A576}" presName="spaceRect" presStyleCnt="0"/>
      <dgm:spPr/>
    </dgm:pt>
    <dgm:pt modelId="{94E9E797-E6CD-454F-ABC0-464C681C2E26}" type="pres">
      <dgm:prSet presAssocID="{7D1AB0FE-B738-4AC3-B143-3325D2F6A576}" presName="parTx" presStyleLbl="revTx" presStyleIdx="0" presStyleCnt="4">
        <dgm:presLayoutVars>
          <dgm:chMax val="0"/>
          <dgm:chPref val="0"/>
        </dgm:presLayoutVars>
      </dgm:prSet>
      <dgm:spPr/>
    </dgm:pt>
    <dgm:pt modelId="{382CB4D0-1C98-49E2-82E2-16459150FB94}" type="pres">
      <dgm:prSet presAssocID="{CA701552-D2E1-4A78-A9FF-FC74D781A503}" presName="sibTrans" presStyleCnt="0"/>
      <dgm:spPr/>
    </dgm:pt>
    <dgm:pt modelId="{C046DA32-E626-43E2-9EFD-C40C14A3C53B}" type="pres">
      <dgm:prSet presAssocID="{6B2FCB2E-187D-4BED-B77B-B2E44DD3CD96}" presName="compNode" presStyleCnt="0"/>
      <dgm:spPr/>
    </dgm:pt>
    <dgm:pt modelId="{9C525BCA-E56C-4481-B4FB-14591DA3DFB9}" type="pres">
      <dgm:prSet presAssocID="{6B2FCB2E-187D-4BED-B77B-B2E44DD3CD96}" presName="bgRect" presStyleLbl="bgShp" presStyleIdx="1" presStyleCnt="4"/>
      <dgm:spPr/>
    </dgm:pt>
    <dgm:pt modelId="{21C794CA-BAA6-4AD2-936A-369B9B00A044}" type="pres">
      <dgm:prSet presAssocID="{6B2FCB2E-187D-4BED-B77B-B2E44DD3CD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AD78DC9-7446-49CB-8E9C-BF35EFCC5086}" type="pres">
      <dgm:prSet presAssocID="{6B2FCB2E-187D-4BED-B77B-B2E44DD3CD96}" presName="spaceRect" presStyleCnt="0"/>
      <dgm:spPr/>
    </dgm:pt>
    <dgm:pt modelId="{7339E248-04E7-47C6-99C1-AB6290E880C9}" type="pres">
      <dgm:prSet presAssocID="{6B2FCB2E-187D-4BED-B77B-B2E44DD3CD96}" presName="parTx" presStyleLbl="revTx" presStyleIdx="1" presStyleCnt="4">
        <dgm:presLayoutVars>
          <dgm:chMax val="0"/>
          <dgm:chPref val="0"/>
        </dgm:presLayoutVars>
      </dgm:prSet>
      <dgm:spPr/>
    </dgm:pt>
    <dgm:pt modelId="{5F5F76D7-6CA6-4A63-B160-F38B39C0ACEE}" type="pres">
      <dgm:prSet presAssocID="{0A627776-FE64-4A28-A746-D8B78BB7D4E3}" presName="sibTrans" presStyleCnt="0"/>
      <dgm:spPr/>
    </dgm:pt>
    <dgm:pt modelId="{A8288072-5A42-4501-B1AA-5EE39D4FD441}" type="pres">
      <dgm:prSet presAssocID="{8C100D95-B806-46AF-87BB-02117EF3B5D5}" presName="compNode" presStyleCnt="0"/>
      <dgm:spPr/>
    </dgm:pt>
    <dgm:pt modelId="{C1DED980-AC98-4613-99EF-80067EE89493}" type="pres">
      <dgm:prSet presAssocID="{8C100D95-B806-46AF-87BB-02117EF3B5D5}" presName="bgRect" presStyleLbl="bgShp" presStyleIdx="2" presStyleCnt="4"/>
      <dgm:spPr/>
    </dgm:pt>
    <dgm:pt modelId="{DA5085FD-7BF5-43C6-B84D-D672855DC531}" type="pres">
      <dgm:prSet presAssocID="{8C100D95-B806-46AF-87BB-02117EF3B5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932117A-020B-416D-9C2F-739FA8FC1DAC}" type="pres">
      <dgm:prSet presAssocID="{8C100D95-B806-46AF-87BB-02117EF3B5D5}" presName="spaceRect" presStyleCnt="0"/>
      <dgm:spPr/>
    </dgm:pt>
    <dgm:pt modelId="{687E887A-5376-469F-927D-D62FB7A7F3B7}" type="pres">
      <dgm:prSet presAssocID="{8C100D95-B806-46AF-87BB-02117EF3B5D5}" presName="parTx" presStyleLbl="revTx" presStyleIdx="2" presStyleCnt="4">
        <dgm:presLayoutVars>
          <dgm:chMax val="0"/>
          <dgm:chPref val="0"/>
        </dgm:presLayoutVars>
      </dgm:prSet>
      <dgm:spPr/>
    </dgm:pt>
    <dgm:pt modelId="{986E2B4C-DDE7-43B2-B3DA-90566456DD03}" type="pres">
      <dgm:prSet presAssocID="{F0AD4210-43D9-4CC5-A4FC-5118E314F086}" presName="sibTrans" presStyleCnt="0"/>
      <dgm:spPr/>
    </dgm:pt>
    <dgm:pt modelId="{0D5F4DC6-A06A-4B69-AFBD-282C71639E6F}" type="pres">
      <dgm:prSet presAssocID="{39D1E349-75CD-427C-ACA7-48006AF5ABEA}" presName="compNode" presStyleCnt="0"/>
      <dgm:spPr/>
    </dgm:pt>
    <dgm:pt modelId="{72F8F3B0-F996-42DA-BD83-1B5F84603816}" type="pres">
      <dgm:prSet presAssocID="{39D1E349-75CD-427C-ACA7-48006AF5ABEA}" presName="bgRect" presStyleLbl="bgShp" presStyleIdx="3" presStyleCnt="4"/>
      <dgm:spPr/>
    </dgm:pt>
    <dgm:pt modelId="{48C0FD3B-0A77-4F09-9181-E404C27694CC}" type="pres">
      <dgm:prSet presAssocID="{39D1E349-75CD-427C-ACA7-48006AF5AB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83FD34E-4C3B-4E39-81BA-5DF9147A373C}" type="pres">
      <dgm:prSet presAssocID="{39D1E349-75CD-427C-ACA7-48006AF5ABEA}" presName="spaceRect" presStyleCnt="0"/>
      <dgm:spPr/>
    </dgm:pt>
    <dgm:pt modelId="{80709810-9D8D-4F24-B74B-6F66CAD68067}" type="pres">
      <dgm:prSet presAssocID="{39D1E349-75CD-427C-ACA7-48006AF5ABE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F29965D-D662-4B4B-B627-6461398E98D1}" type="presOf" srcId="{8C100D95-B806-46AF-87BB-02117EF3B5D5}" destId="{687E887A-5376-469F-927D-D62FB7A7F3B7}" srcOrd="0" destOrd="0" presId="urn:microsoft.com/office/officeart/2018/2/layout/IconVerticalSolidList"/>
    <dgm:cxn modelId="{D22B7A6D-C12C-45A5-8C07-9A61FE22AF15}" type="presOf" srcId="{6B2FCB2E-187D-4BED-B77B-B2E44DD3CD96}" destId="{7339E248-04E7-47C6-99C1-AB6290E880C9}" srcOrd="0" destOrd="0" presId="urn:microsoft.com/office/officeart/2018/2/layout/IconVerticalSolidList"/>
    <dgm:cxn modelId="{43A39E73-3AC8-4905-80FF-BA053515A48B}" type="presOf" srcId="{1C73131A-2A5C-4B33-99B7-123B097A0071}" destId="{271C4ABF-F4F6-47D7-9F34-B5A27FE94106}" srcOrd="0" destOrd="0" presId="urn:microsoft.com/office/officeart/2018/2/layout/IconVerticalSolidList"/>
    <dgm:cxn modelId="{02897475-E6B4-40A6-83D3-2F2A4FF1607C}" srcId="{1C73131A-2A5C-4B33-99B7-123B097A0071}" destId="{39D1E349-75CD-427C-ACA7-48006AF5ABEA}" srcOrd="3" destOrd="0" parTransId="{2B40CBF6-BBA5-4668-BD3F-4E73EF79A256}" sibTransId="{1056ECAA-FAFE-4A5F-88BF-3D5316881FA9}"/>
    <dgm:cxn modelId="{A1CB5E57-3B82-4569-BB6B-2DBB532182C1}" srcId="{1C73131A-2A5C-4B33-99B7-123B097A0071}" destId="{6B2FCB2E-187D-4BED-B77B-B2E44DD3CD96}" srcOrd="1" destOrd="0" parTransId="{28E308AC-BC78-4ED8-8CDD-338A85C817DA}" sibTransId="{0A627776-FE64-4A28-A746-D8B78BB7D4E3}"/>
    <dgm:cxn modelId="{F2AA769C-CCF1-4C89-9534-859FE0FDA2E7}" type="presOf" srcId="{7D1AB0FE-B738-4AC3-B143-3325D2F6A576}" destId="{94E9E797-E6CD-454F-ABC0-464C681C2E26}" srcOrd="0" destOrd="0" presId="urn:microsoft.com/office/officeart/2018/2/layout/IconVerticalSolidList"/>
    <dgm:cxn modelId="{EA1176C0-4FD5-4952-BDE9-3F47E5563438}" type="presOf" srcId="{39D1E349-75CD-427C-ACA7-48006AF5ABEA}" destId="{80709810-9D8D-4F24-B74B-6F66CAD68067}" srcOrd="0" destOrd="0" presId="urn:microsoft.com/office/officeart/2018/2/layout/IconVerticalSolidList"/>
    <dgm:cxn modelId="{1CA092DE-176D-4B0E-AEDB-990B3E0C606F}" srcId="{1C73131A-2A5C-4B33-99B7-123B097A0071}" destId="{7D1AB0FE-B738-4AC3-B143-3325D2F6A576}" srcOrd="0" destOrd="0" parTransId="{1E1FCD6E-3C48-4C7F-BB0A-9FF735AEC9FF}" sibTransId="{CA701552-D2E1-4A78-A9FF-FC74D781A503}"/>
    <dgm:cxn modelId="{B7A378ED-577F-4CFA-A528-9F7FEAC364A7}" srcId="{1C73131A-2A5C-4B33-99B7-123B097A0071}" destId="{8C100D95-B806-46AF-87BB-02117EF3B5D5}" srcOrd="2" destOrd="0" parTransId="{6B2BAC07-7584-439D-AF76-EA9DCC3C3B34}" sibTransId="{F0AD4210-43D9-4CC5-A4FC-5118E314F086}"/>
    <dgm:cxn modelId="{0B829A26-CDB1-4E54-A8E4-78AF74B75F6C}" type="presParOf" srcId="{271C4ABF-F4F6-47D7-9F34-B5A27FE94106}" destId="{80C97F84-D3A8-4911-BC9F-2DA366917BC4}" srcOrd="0" destOrd="0" presId="urn:microsoft.com/office/officeart/2018/2/layout/IconVerticalSolidList"/>
    <dgm:cxn modelId="{E7D2F560-0C92-4404-8658-6A58793A2967}" type="presParOf" srcId="{80C97F84-D3A8-4911-BC9F-2DA366917BC4}" destId="{0F584A2B-CC8D-4B83-AF4E-BCFADAB218BB}" srcOrd="0" destOrd="0" presId="urn:microsoft.com/office/officeart/2018/2/layout/IconVerticalSolidList"/>
    <dgm:cxn modelId="{ABB3615E-838F-445A-98E7-1CB95A3F58E8}" type="presParOf" srcId="{80C97F84-D3A8-4911-BC9F-2DA366917BC4}" destId="{DB26E7F7-939C-4322-BDB8-8F69EE7F33E9}" srcOrd="1" destOrd="0" presId="urn:microsoft.com/office/officeart/2018/2/layout/IconVerticalSolidList"/>
    <dgm:cxn modelId="{96115D86-23CE-40DA-8B6F-DF8A442F20FD}" type="presParOf" srcId="{80C97F84-D3A8-4911-BC9F-2DA366917BC4}" destId="{3333BCA0-CAC3-4BC2-A93A-47B39C3A6F6C}" srcOrd="2" destOrd="0" presId="urn:microsoft.com/office/officeart/2018/2/layout/IconVerticalSolidList"/>
    <dgm:cxn modelId="{67C1DA65-4262-483E-BA64-88FAD9E3D384}" type="presParOf" srcId="{80C97F84-D3A8-4911-BC9F-2DA366917BC4}" destId="{94E9E797-E6CD-454F-ABC0-464C681C2E26}" srcOrd="3" destOrd="0" presId="urn:microsoft.com/office/officeart/2018/2/layout/IconVerticalSolidList"/>
    <dgm:cxn modelId="{96F96289-9BBB-4131-9073-F0BA23D11109}" type="presParOf" srcId="{271C4ABF-F4F6-47D7-9F34-B5A27FE94106}" destId="{382CB4D0-1C98-49E2-82E2-16459150FB94}" srcOrd="1" destOrd="0" presId="urn:microsoft.com/office/officeart/2018/2/layout/IconVerticalSolidList"/>
    <dgm:cxn modelId="{15899FA6-607C-42F4-9F6E-4AC302B6F2C3}" type="presParOf" srcId="{271C4ABF-F4F6-47D7-9F34-B5A27FE94106}" destId="{C046DA32-E626-43E2-9EFD-C40C14A3C53B}" srcOrd="2" destOrd="0" presId="urn:microsoft.com/office/officeart/2018/2/layout/IconVerticalSolidList"/>
    <dgm:cxn modelId="{D2C5AD2F-75D8-4D39-9078-9D9AF6594D1B}" type="presParOf" srcId="{C046DA32-E626-43E2-9EFD-C40C14A3C53B}" destId="{9C525BCA-E56C-4481-B4FB-14591DA3DFB9}" srcOrd="0" destOrd="0" presId="urn:microsoft.com/office/officeart/2018/2/layout/IconVerticalSolidList"/>
    <dgm:cxn modelId="{5AE2A555-38F1-40D5-99FE-E004BCCC7027}" type="presParOf" srcId="{C046DA32-E626-43E2-9EFD-C40C14A3C53B}" destId="{21C794CA-BAA6-4AD2-936A-369B9B00A044}" srcOrd="1" destOrd="0" presId="urn:microsoft.com/office/officeart/2018/2/layout/IconVerticalSolidList"/>
    <dgm:cxn modelId="{69A96168-78F0-4B6F-A6B9-8435FCCE0395}" type="presParOf" srcId="{C046DA32-E626-43E2-9EFD-C40C14A3C53B}" destId="{CAD78DC9-7446-49CB-8E9C-BF35EFCC5086}" srcOrd="2" destOrd="0" presId="urn:microsoft.com/office/officeart/2018/2/layout/IconVerticalSolidList"/>
    <dgm:cxn modelId="{E4511455-04E2-4A0E-9E85-45D0C5B0C728}" type="presParOf" srcId="{C046DA32-E626-43E2-9EFD-C40C14A3C53B}" destId="{7339E248-04E7-47C6-99C1-AB6290E880C9}" srcOrd="3" destOrd="0" presId="urn:microsoft.com/office/officeart/2018/2/layout/IconVerticalSolidList"/>
    <dgm:cxn modelId="{A6C37EB3-5572-4CD4-A74F-800A86CCB591}" type="presParOf" srcId="{271C4ABF-F4F6-47D7-9F34-B5A27FE94106}" destId="{5F5F76D7-6CA6-4A63-B160-F38B39C0ACEE}" srcOrd="3" destOrd="0" presId="urn:microsoft.com/office/officeart/2018/2/layout/IconVerticalSolidList"/>
    <dgm:cxn modelId="{ED42D484-2730-45B7-AAE4-443DF4C1D802}" type="presParOf" srcId="{271C4ABF-F4F6-47D7-9F34-B5A27FE94106}" destId="{A8288072-5A42-4501-B1AA-5EE39D4FD441}" srcOrd="4" destOrd="0" presId="urn:microsoft.com/office/officeart/2018/2/layout/IconVerticalSolidList"/>
    <dgm:cxn modelId="{D9EF2CEB-3690-4725-8321-6F3113FDEF85}" type="presParOf" srcId="{A8288072-5A42-4501-B1AA-5EE39D4FD441}" destId="{C1DED980-AC98-4613-99EF-80067EE89493}" srcOrd="0" destOrd="0" presId="urn:microsoft.com/office/officeart/2018/2/layout/IconVerticalSolidList"/>
    <dgm:cxn modelId="{0198B232-7CBD-421C-B6D6-0F4D3BCC9A84}" type="presParOf" srcId="{A8288072-5A42-4501-B1AA-5EE39D4FD441}" destId="{DA5085FD-7BF5-43C6-B84D-D672855DC531}" srcOrd="1" destOrd="0" presId="urn:microsoft.com/office/officeart/2018/2/layout/IconVerticalSolidList"/>
    <dgm:cxn modelId="{B6779711-06AE-4F7A-AD3C-15DFF2A28776}" type="presParOf" srcId="{A8288072-5A42-4501-B1AA-5EE39D4FD441}" destId="{7932117A-020B-416D-9C2F-739FA8FC1DAC}" srcOrd="2" destOrd="0" presId="urn:microsoft.com/office/officeart/2018/2/layout/IconVerticalSolidList"/>
    <dgm:cxn modelId="{29DAE6B0-4909-4636-AD09-720327E86779}" type="presParOf" srcId="{A8288072-5A42-4501-B1AA-5EE39D4FD441}" destId="{687E887A-5376-469F-927D-D62FB7A7F3B7}" srcOrd="3" destOrd="0" presId="urn:microsoft.com/office/officeart/2018/2/layout/IconVerticalSolidList"/>
    <dgm:cxn modelId="{A68B8ED1-6097-45F8-9E0A-373702788467}" type="presParOf" srcId="{271C4ABF-F4F6-47D7-9F34-B5A27FE94106}" destId="{986E2B4C-DDE7-43B2-B3DA-90566456DD03}" srcOrd="5" destOrd="0" presId="urn:microsoft.com/office/officeart/2018/2/layout/IconVerticalSolidList"/>
    <dgm:cxn modelId="{A43353DA-5DC5-4DF8-A047-881FF0F6C4BB}" type="presParOf" srcId="{271C4ABF-F4F6-47D7-9F34-B5A27FE94106}" destId="{0D5F4DC6-A06A-4B69-AFBD-282C71639E6F}" srcOrd="6" destOrd="0" presId="urn:microsoft.com/office/officeart/2018/2/layout/IconVerticalSolidList"/>
    <dgm:cxn modelId="{0A69FC9D-7AC4-43D7-B0A0-38BEFAD6A8E2}" type="presParOf" srcId="{0D5F4DC6-A06A-4B69-AFBD-282C71639E6F}" destId="{72F8F3B0-F996-42DA-BD83-1B5F84603816}" srcOrd="0" destOrd="0" presId="urn:microsoft.com/office/officeart/2018/2/layout/IconVerticalSolidList"/>
    <dgm:cxn modelId="{46551338-8AF8-449E-BC4D-C4CF86B2DF28}" type="presParOf" srcId="{0D5F4DC6-A06A-4B69-AFBD-282C71639E6F}" destId="{48C0FD3B-0A77-4F09-9181-E404C27694CC}" srcOrd="1" destOrd="0" presId="urn:microsoft.com/office/officeart/2018/2/layout/IconVerticalSolidList"/>
    <dgm:cxn modelId="{39EBC242-3636-403B-9108-8B858DD9F415}" type="presParOf" srcId="{0D5F4DC6-A06A-4B69-AFBD-282C71639E6F}" destId="{183FD34E-4C3B-4E39-81BA-5DF9147A373C}" srcOrd="2" destOrd="0" presId="urn:microsoft.com/office/officeart/2018/2/layout/IconVerticalSolidList"/>
    <dgm:cxn modelId="{C2F008B6-72DF-4D07-8E90-3C90170D226B}" type="presParOf" srcId="{0D5F4DC6-A06A-4B69-AFBD-282C71639E6F}" destId="{80709810-9D8D-4F24-B74B-6F66CAD680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AB663-2110-414C-BA0A-83FC4458DF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5925F4E-9EE9-4196-AC01-E438A33BC0BF}">
      <dgm:prSet/>
      <dgm:spPr/>
      <dgm:t>
        <a:bodyPr/>
        <a:lstStyle/>
        <a:p>
          <a:pPr>
            <a:defRPr cap="all"/>
          </a:pPr>
          <a:r>
            <a:rPr lang="en-US"/>
            <a:t>Future Improvements</a:t>
          </a:r>
          <a:br>
            <a:rPr lang="en-US"/>
          </a:br>
          <a:endParaRPr lang="en-US"/>
        </a:p>
      </dgm:t>
    </dgm:pt>
    <dgm:pt modelId="{BBEB3EDA-ABEB-462E-883D-6BDEBB81A636}" type="parTrans" cxnId="{8AFBC403-E549-42A9-B1BB-6078F27704A2}">
      <dgm:prSet/>
      <dgm:spPr/>
      <dgm:t>
        <a:bodyPr/>
        <a:lstStyle/>
        <a:p>
          <a:endParaRPr lang="en-US"/>
        </a:p>
      </dgm:t>
    </dgm:pt>
    <dgm:pt modelId="{D6262C0B-5C6B-4ED3-94C9-7837632B6CD0}" type="sibTrans" cxnId="{8AFBC403-E549-42A9-B1BB-6078F27704A2}">
      <dgm:prSet/>
      <dgm:spPr/>
      <dgm:t>
        <a:bodyPr/>
        <a:lstStyle/>
        <a:p>
          <a:endParaRPr lang="en-US"/>
        </a:p>
      </dgm:t>
    </dgm:pt>
    <dgm:pt modelId="{3F32C5E6-B4AC-47D1-8DE1-361DFC5AD9A0}">
      <dgm:prSet/>
      <dgm:spPr/>
      <dgm:t>
        <a:bodyPr/>
        <a:lstStyle/>
        <a:p>
          <a:pPr>
            <a:defRPr cap="all"/>
          </a:pPr>
          <a:r>
            <a:rPr lang="en-US"/>
            <a:t>Data Cleaning</a:t>
          </a:r>
          <a:br>
            <a:rPr lang="en-US"/>
          </a:br>
          <a:endParaRPr lang="en-US"/>
        </a:p>
      </dgm:t>
    </dgm:pt>
    <dgm:pt modelId="{780F4233-65B9-47C8-B99F-02CAA07B9B3C}" type="parTrans" cxnId="{B71457EB-F27E-4101-A9A3-8DA2E7A9E41C}">
      <dgm:prSet/>
      <dgm:spPr/>
      <dgm:t>
        <a:bodyPr/>
        <a:lstStyle/>
        <a:p>
          <a:endParaRPr lang="en-US"/>
        </a:p>
      </dgm:t>
    </dgm:pt>
    <dgm:pt modelId="{991758AE-BA27-4120-9887-76F5E9B0FFAA}" type="sibTrans" cxnId="{B71457EB-F27E-4101-A9A3-8DA2E7A9E41C}">
      <dgm:prSet/>
      <dgm:spPr/>
      <dgm:t>
        <a:bodyPr/>
        <a:lstStyle/>
        <a:p>
          <a:endParaRPr lang="en-US"/>
        </a:p>
      </dgm:t>
    </dgm:pt>
    <dgm:pt modelId="{81D5F100-9221-4B82-A537-F59F8D13023D}">
      <dgm:prSet/>
      <dgm:spPr/>
      <dgm:t>
        <a:bodyPr/>
        <a:lstStyle/>
        <a:p>
          <a:pPr>
            <a:defRPr cap="all"/>
          </a:pPr>
          <a:r>
            <a:rPr lang="en-US"/>
            <a:t>Auto-scaling Infrastructure</a:t>
          </a:r>
        </a:p>
      </dgm:t>
    </dgm:pt>
    <dgm:pt modelId="{9ACD7C6C-39D6-4B75-A700-B3B3BFD4AF8B}" type="parTrans" cxnId="{B73157EE-3DCE-45CA-B92C-37D01A4FC36F}">
      <dgm:prSet/>
      <dgm:spPr/>
      <dgm:t>
        <a:bodyPr/>
        <a:lstStyle/>
        <a:p>
          <a:endParaRPr lang="en-US"/>
        </a:p>
      </dgm:t>
    </dgm:pt>
    <dgm:pt modelId="{3757C1A7-0E11-4C50-AD0E-716C8004356B}" type="sibTrans" cxnId="{B73157EE-3DCE-45CA-B92C-37D01A4FC36F}">
      <dgm:prSet/>
      <dgm:spPr/>
      <dgm:t>
        <a:bodyPr/>
        <a:lstStyle/>
        <a:p>
          <a:endParaRPr lang="en-US"/>
        </a:p>
      </dgm:t>
    </dgm:pt>
    <dgm:pt modelId="{E18659AE-A9EB-4EB8-86AE-704D908AC246}" type="pres">
      <dgm:prSet presAssocID="{07CAB663-2110-414C-BA0A-83FC4458DF37}" presName="root" presStyleCnt="0">
        <dgm:presLayoutVars>
          <dgm:dir/>
          <dgm:resizeHandles val="exact"/>
        </dgm:presLayoutVars>
      </dgm:prSet>
      <dgm:spPr/>
    </dgm:pt>
    <dgm:pt modelId="{D98E14F1-BDCF-4FAB-B72B-554F91FFEC6B}" type="pres">
      <dgm:prSet presAssocID="{15925F4E-9EE9-4196-AC01-E438A33BC0BF}" presName="compNode" presStyleCnt="0"/>
      <dgm:spPr/>
    </dgm:pt>
    <dgm:pt modelId="{8360DCB2-1007-4005-99B7-AEBC005632C5}" type="pres">
      <dgm:prSet presAssocID="{15925F4E-9EE9-4196-AC01-E438A33BC0BF}" presName="iconBgRect" presStyleLbl="bgShp" presStyleIdx="0" presStyleCnt="3"/>
      <dgm:spPr/>
    </dgm:pt>
    <dgm:pt modelId="{79EDC529-0892-44C6-92CA-62157690BA45}" type="pres">
      <dgm:prSet presAssocID="{15925F4E-9EE9-4196-AC01-E438A33BC0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366F805-225E-4719-A381-77618D48087D}" type="pres">
      <dgm:prSet presAssocID="{15925F4E-9EE9-4196-AC01-E438A33BC0BF}" presName="spaceRect" presStyleCnt="0"/>
      <dgm:spPr/>
    </dgm:pt>
    <dgm:pt modelId="{FFA5D0A1-6F2F-4B40-991C-509DEAD72073}" type="pres">
      <dgm:prSet presAssocID="{15925F4E-9EE9-4196-AC01-E438A33BC0BF}" presName="textRect" presStyleLbl="revTx" presStyleIdx="0" presStyleCnt="3">
        <dgm:presLayoutVars>
          <dgm:chMax val="1"/>
          <dgm:chPref val="1"/>
        </dgm:presLayoutVars>
      </dgm:prSet>
      <dgm:spPr/>
    </dgm:pt>
    <dgm:pt modelId="{0A06142B-58D3-46F7-92E1-40942A5EEF87}" type="pres">
      <dgm:prSet presAssocID="{D6262C0B-5C6B-4ED3-94C9-7837632B6CD0}" presName="sibTrans" presStyleCnt="0"/>
      <dgm:spPr/>
    </dgm:pt>
    <dgm:pt modelId="{99234700-2D4B-4B9A-864E-DF371E32F127}" type="pres">
      <dgm:prSet presAssocID="{3F32C5E6-B4AC-47D1-8DE1-361DFC5AD9A0}" presName="compNode" presStyleCnt="0"/>
      <dgm:spPr/>
    </dgm:pt>
    <dgm:pt modelId="{E121232E-33F5-4B55-9113-F7EBFB986915}" type="pres">
      <dgm:prSet presAssocID="{3F32C5E6-B4AC-47D1-8DE1-361DFC5AD9A0}" presName="iconBgRect" presStyleLbl="bgShp" presStyleIdx="1" presStyleCnt="3"/>
      <dgm:spPr/>
    </dgm:pt>
    <dgm:pt modelId="{E2B943A9-468D-4DC6-8813-513D84D1F953}" type="pres">
      <dgm:prSet presAssocID="{3F32C5E6-B4AC-47D1-8DE1-361DFC5AD9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3BFA2A1D-D98F-42EA-A119-9B9EA053B59E}" type="pres">
      <dgm:prSet presAssocID="{3F32C5E6-B4AC-47D1-8DE1-361DFC5AD9A0}" presName="spaceRect" presStyleCnt="0"/>
      <dgm:spPr/>
    </dgm:pt>
    <dgm:pt modelId="{07EBD87A-C2A0-4B57-AE88-340F6EA6C816}" type="pres">
      <dgm:prSet presAssocID="{3F32C5E6-B4AC-47D1-8DE1-361DFC5AD9A0}" presName="textRect" presStyleLbl="revTx" presStyleIdx="1" presStyleCnt="3">
        <dgm:presLayoutVars>
          <dgm:chMax val="1"/>
          <dgm:chPref val="1"/>
        </dgm:presLayoutVars>
      </dgm:prSet>
      <dgm:spPr/>
    </dgm:pt>
    <dgm:pt modelId="{945BFFB1-5CE5-4016-811D-E41A819B994D}" type="pres">
      <dgm:prSet presAssocID="{991758AE-BA27-4120-9887-76F5E9B0FFAA}" presName="sibTrans" presStyleCnt="0"/>
      <dgm:spPr/>
    </dgm:pt>
    <dgm:pt modelId="{54C8A05F-2B91-4276-83B1-6905F0EDAB66}" type="pres">
      <dgm:prSet presAssocID="{81D5F100-9221-4B82-A537-F59F8D13023D}" presName="compNode" presStyleCnt="0"/>
      <dgm:spPr/>
    </dgm:pt>
    <dgm:pt modelId="{097CCD6E-45F0-4BFE-834B-AE0E1935520C}" type="pres">
      <dgm:prSet presAssocID="{81D5F100-9221-4B82-A537-F59F8D13023D}" presName="iconBgRect" presStyleLbl="bgShp" presStyleIdx="2" presStyleCnt="3"/>
      <dgm:spPr/>
    </dgm:pt>
    <dgm:pt modelId="{A941FC35-6D2B-47BF-B335-BA356E9E8569}" type="pres">
      <dgm:prSet presAssocID="{81D5F100-9221-4B82-A537-F59F8D1302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68B82F1-BDAD-4867-A48D-36C6F259AD1A}" type="pres">
      <dgm:prSet presAssocID="{81D5F100-9221-4B82-A537-F59F8D13023D}" presName="spaceRect" presStyleCnt="0"/>
      <dgm:spPr/>
    </dgm:pt>
    <dgm:pt modelId="{430B823A-9217-429A-A4DA-FFE0F6D9886A}" type="pres">
      <dgm:prSet presAssocID="{81D5F100-9221-4B82-A537-F59F8D13023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AFBC403-E549-42A9-B1BB-6078F27704A2}" srcId="{07CAB663-2110-414C-BA0A-83FC4458DF37}" destId="{15925F4E-9EE9-4196-AC01-E438A33BC0BF}" srcOrd="0" destOrd="0" parTransId="{BBEB3EDA-ABEB-462E-883D-6BDEBB81A636}" sibTransId="{D6262C0B-5C6B-4ED3-94C9-7837632B6CD0}"/>
    <dgm:cxn modelId="{FAC0B365-41E6-4CE4-8DE5-04985885730A}" type="presOf" srcId="{15925F4E-9EE9-4196-AC01-E438A33BC0BF}" destId="{FFA5D0A1-6F2F-4B40-991C-509DEAD72073}" srcOrd="0" destOrd="0" presId="urn:microsoft.com/office/officeart/2018/5/layout/IconCircleLabelList"/>
    <dgm:cxn modelId="{509094B6-48F3-4707-A9D1-432BD94BACF4}" type="presOf" srcId="{3F32C5E6-B4AC-47D1-8DE1-361DFC5AD9A0}" destId="{07EBD87A-C2A0-4B57-AE88-340F6EA6C816}" srcOrd="0" destOrd="0" presId="urn:microsoft.com/office/officeart/2018/5/layout/IconCircleLabelList"/>
    <dgm:cxn modelId="{BB602CDF-5DBE-43E6-B105-004EA64FF62E}" type="presOf" srcId="{07CAB663-2110-414C-BA0A-83FC4458DF37}" destId="{E18659AE-A9EB-4EB8-86AE-704D908AC246}" srcOrd="0" destOrd="0" presId="urn:microsoft.com/office/officeart/2018/5/layout/IconCircleLabelList"/>
    <dgm:cxn modelId="{29606BDF-62E5-41EA-AA46-3DB5B42412DF}" type="presOf" srcId="{81D5F100-9221-4B82-A537-F59F8D13023D}" destId="{430B823A-9217-429A-A4DA-FFE0F6D9886A}" srcOrd="0" destOrd="0" presId="urn:microsoft.com/office/officeart/2018/5/layout/IconCircleLabelList"/>
    <dgm:cxn modelId="{B71457EB-F27E-4101-A9A3-8DA2E7A9E41C}" srcId="{07CAB663-2110-414C-BA0A-83FC4458DF37}" destId="{3F32C5E6-B4AC-47D1-8DE1-361DFC5AD9A0}" srcOrd="1" destOrd="0" parTransId="{780F4233-65B9-47C8-B99F-02CAA07B9B3C}" sibTransId="{991758AE-BA27-4120-9887-76F5E9B0FFAA}"/>
    <dgm:cxn modelId="{B73157EE-3DCE-45CA-B92C-37D01A4FC36F}" srcId="{07CAB663-2110-414C-BA0A-83FC4458DF37}" destId="{81D5F100-9221-4B82-A537-F59F8D13023D}" srcOrd="2" destOrd="0" parTransId="{9ACD7C6C-39D6-4B75-A700-B3B3BFD4AF8B}" sibTransId="{3757C1A7-0E11-4C50-AD0E-716C8004356B}"/>
    <dgm:cxn modelId="{6C133E81-5C83-43A2-83DC-631E690A7351}" type="presParOf" srcId="{E18659AE-A9EB-4EB8-86AE-704D908AC246}" destId="{D98E14F1-BDCF-4FAB-B72B-554F91FFEC6B}" srcOrd="0" destOrd="0" presId="urn:microsoft.com/office/officeart/2018/5/layout/IconCircleLabelList"/>
    <dgm:cxn modelId="{EEE4B7D5-E10B-4F5B-9626-FA1EC556D6CD}" type="presParOf" srcId="{D98E14F1-BDCF-4FAB-B72B-554F91FFEC6B}" destId="{8360DCB2-1007-4005-99B7-AEBC005632C5}" srcOrd="0" destOrd="0" presId="urn:microsoft.com/office/officeart/2018/5/layout/IconCircleLabelList"/>
    <dgm:cxn modelId="{16199FB2-F6BA-4E52-BEA0-A5B87F72DF2C}" type="presParOf" srcId="{D98E14F1-BDCF-4FAB-B72B-554F91FFEC6B}" destId="{79EDC529-0892-44C6-92CA-62157690BA45}" srcOrd="1" destOrd="0" presId="urn:microsoft.com/office/officeart/2018/5/layout/IconCircleLabelList"/>
    <dgm:cxn modelId="{3E86DB3A-81AA-4311-8D22-795BB18A5391}" type="presParOf" srcId="{D98E14F1-BDCF-4FAB-B72B-554F91FFEC6B}" destId="{9366F805-225E-4719-A381-77618D48087D}" srcOrd="2" destOrd="0" presId="urn:microsoft.com/office/officeart/2018/5/layout/IconCircleLabelList"/>
    <dgm:cxn modelId="{5523365A-2072-499B-AFEA-37F6947C9BBE}" type="presParOf" srcId="{D98E14F1-BDCF-4FAB-B72B-554F91FFEC6B}" destId="{FFA5D0A1-6F2F-4B40-991C-509DEAD72073}" srcOrd="3" destOrd="0" presId="urn:microsoft.com/office/officeart/2018/5/layout/IconCircleLabelList"/>
    <dgm:cxn modelId="{E4DE2B06-B65A-4F2C-A150-12447DF936DF}" type="presParOf" srcId="{E18659AE-A9EB-4EB8-86AE-704D908AC246}" destId="{0A06142B-58D3-46F7-92E1-40942A5EEF87}" srcOrd="1" destOrd="0" presId="urn:microsoft.com/office/officeart/2018/5/layout/IconCircleLabelList"/>
    <dgm:cxn modelId="{2B515267-D899-412D-B65F-139FB2594C3A}" type="presParOf" srcId="{E18659AE-A9EB-4EB8-86AE-704D908AC246}" destId="{99234700-2D4B-4B9A-864E-DF371E32F127}" srcOrd="2" destOrd="0" presId="urn:microsoft.com/office/officeart/2018/5/layout/IconCircleLabelList"/>
    <dgm:cxn modelId="{69B35422-FCD1-49FF-95B1-B66CB1EE9045}" type="presParOf" srcId="{99234700-2D4B-4B9A-864E-DF371E32F127}" destId="{E121232E-33F5-4B55-9113-F7EBFB986915}" srcOrd="0" destOrd="0" presId="urn:microsoft.com/office/officeart/2018/5/layout/IconCircleLabelList"/>
    <dgm:cxn modelId="{8CBB5482-514E-4DB1-A9D3-F8EE0C134CD1}" type="presParOf" srcId="{99234700-2D4B-4B9A-864E-DF371E32F127}" destId="{E2B943A9-468D-4DC6-8813-513D84D1F953}" srcOrd="1" destOrd="0" presId="urn:microsoft.com/office/officeart/2018/5/layout/IconCircleLabelList"/>
    <dgm:cxn modelId="{9B78F76F-BE35-4485-B819-E32678395707}" type="presParOf" srcId="{99234700-2D4B-4B9A-864E-DF371E32F127}" destId="{3BFA2A1D-D98F-42EA-A119-9B9EA053B59E}" srcOrd="2" destOrd="0" presId="urn:microsoft.com/office/officeart/2018/5/layout/IconCircleLabelList"/>
    <dgm:cxn modelId="{3F710A80-3538-4F56-A0AB-E72447EC71BE}" type="presParOf" srcId="{99234700-2D4B-4B9A-864E-DF371E32F127}" destId="{07EBD87A-C2A0-4B57-AE88-340F6EA6C816}" srcOrd="3" destOrd="0" presId="urn:microsoft.com/office/officeart/2018/5/layout/IconCircleLabelList"/>
    <dgm:cxn modelId="{B90C6327-34CA-4FD9-93A2-DAD329655031}" type="presParOf" srcId="{E18659AE-A9EB-4EB8-86AE-704D908AC246}" destId="{945BFFB1-5CE5-4016-811D-E41A819B994D}" srcOrd="3" destOrd="0" presId="urn:microsoft.com/office/officeart/2018/5/layout/IconCircleLabelList"/>
    <dgm:cxn modelId="{11EB0BA2-4556-49F1-98AE-2439A7EB0EF8}" type="presParOf" srcId="{E18659AE-A9EB-4EB8-86AE-704D908AC246}" destId="{54C8A05F-2B91-4276-83B1-6905F0EDAB66}" srcOrd="4" destOrd="0" presId="urn:microsoft.com/office/officeart/2018/5/layout/IconCircleLabelList"/>
    <dgm:cxn modelId="{8C78FDC6-9904-49E2-AC38-A07E0E2C6CB8}" type="presParOf" srcId="{54C8A05F-2B91-4276-83B1-6905F0EDAB66}" destId="{097CCD6E-45F0-4BFE-834B-AE0E1935520C}" srcOrd="0" destOrd="0" presId="urn:microsoft.com/office/officeart/2018/5/layout/IconCircleLabelList"/>
    <dgm:cxn modelId="{FFB122E5-368F-4909-86A5-33663C9D8B89}" type="presParOf" srcId="{54C8A05F-2B91-4276-83B1-6905F0EDAB66}" destId="{A941FC35-6D2B-47BF-B335-BA356E9E8569}" srcOrd="1" destOrd="0" presId="urn:microsoft.com/office/officeart/2018/5/layout/IconCircleLabelList"/>
    <dgm:cxn modelId="{69A569E8-9DA8-446A-8052-689F735DF9D9}" type="presParOf" srcId="{54C8A05F-2B91-4276-83B1-6905F0EDAB66}" destId="{D68B82F1-BDAD-4867-A48D-36C6F259AD1A}" srcOrd="2" destOrd="0" presId="urn:microsoft.com/office/officeart/2018/5/layout/IconCircleLabelList"/>
    <dgm:cxn modelId="{38D2A9C9-61DA-4917-9E8E-FF91D43593DB}" type="presParOf" srcId="{54C8A05F-2B91-4276-83B1-6905F0EDAB66}" destId="{430B823A-9217-429A-A4DA-FFE0F6D9886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84A2B-CC8D-4B83-AF4E-BCFADAB218BB}">
      <dsp:nvSpPr>
        <dsp:cNvPr id="0" name=""/>
        <dsp:cNvSpPr/>
      </dsp:nvSpPr>
      <dsp:spPr>
        <a:xfrm>
          <a:off x="0" y="1674"/>
          <a:ext cx="10972800" cy="8488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6E7F7-939C-4322-BDB8-8F69EE7F33E9}">
      <dsp:nvSpPr>
        <dsp:cNvPr id="0" name=""/>
        <dsp:cNvSpPr/>
      </dsp:nvSpPr>
      <dsp:spPr>
        <a:xfrm>
          <a:off x="256779" y="192667"/>
          <a:ext cx="466871" cy="466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9E797-E6CD-454F-ABC0-464C681C2E26}">
      <dsp:nvSpPr>
        <dsp:cNvPr id="0" name=""/>
        <dsp:cNvSpPr/>
      </dsp:nvSpPr>
      <dsp:spPr>
        <a:xfrm>
          <a:off x="980430" y="1674"/>
          <a:ext cx="9992369" cy="8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7" tIns="89837" rIns="89837" bIns="8983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integration</a:t>
          </a:r>
        </a:p>
      </dsp:txBody>
      <dsp:txXfrm>
        <a:off x="980430" y="1674"/>
        <a:ext cx="9992369" cy="848857"/>
      </dsp:txXfrm>
    </dsp:sp>
    <dsp:sp modelId="{9C525BCA-E56C-4481-B4FB-14591DA3DFB9}">
      <dsp:nvSpPr>
        <dsp:cNvPr id="0" name=""/>
        <dsp:cNvSpPr/>
      </dsp:nvSpPr>
      <dsp:spPr>
        <a:xfrm>
          <a:off x="0" y="1062747"/>
          <a:ext cx="10972800" cy="8488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794CA-BAA6-4AD2-936A-369B9B00A044}">
      <dsp:nvSpPr>
        <dsp:cNvPr id="0" name=""/>
        <dsp:cNvSpPr/>
      </dsp:nvSpPr>
      <dsp:spPr>
        <a:xfrm>
          <a:off x="256779" y="1253740"/>
          <a:ext cx="466871" cy="466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9E248-04E7-47C6-99C1-AB6290E880C9}">
      <dsp:nvSpPr>
        <dsp:cNvPr id="0" name=""/>
        <dsp:cNvSpPr/>
      </dsp:nvSpPr>
      <dsp:spPr>
        <a:xfrm>
          <a:off x="980430" y="1062747"/>
          <a:ext cx="9992369" cy="8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7" tIns="89837" rIns="89837" bIns="8983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Scalability and resource management</a:t>
          </a:r>
        </a:p>
      </dsp:txBody>
      <dsp:txXfrm>
        <a:off x="980430" y="1062747"/>
        <a:ext cx="9992369" cy="848857"/>
      </dsp:txXfrm>
    </dsp:sp>
    <dsp:sp modelId="{C1DED980-AC98-4613-99EF-80067EE89493}">
      <dsp:nvSpPr>
        <dsp:cNvPr id="0" name=""/>
        <dsp:cNvSpPr/>
      </dsp:nvSpPr>
      <dsp:spPr>
        <a:xfrm>
          <a:off x="0" y="2123819"/>
          <a:ext cx="10972800" cy="8488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085FD-7BF5-43C6-B84D-D672855DC531}">
      <dsp:nvSpPr>
        <dsp:cNvPr id="0" name=""/>
        <dsp:cNvSpPr/>
      </dsp:nvSpPr>
      <dsp:spPr>
        <a:xfrm>
          <a:off x="256779" y="2314812"/>
          <a:ext cx="466871" cy="466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E887A-5376-469F-927D-D62FB7A7F3B7}">
      <dsp:nvSpPr>
        <dsp:cNvPr id="0" name=""/>
        <dsp:cNvSpPr/>
      </dsp:nvSpPr>
      <dsp:spPr>
        <a:xfrm>
          <a:off x="980430" y="2123819"/>
          <a:ext cx="9992369" cy="8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7" tIns="89837" rIns="89837" bIns="8983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training and deployment</a:t>
          </a:r>
        </a:p>
      </dsp:txBody>
      <dsp:txXfrm>
        <a:off x="980430" y="2123819"/>
        <a:ext cx="9992369" cy="848857"/>
      </dsp:txXfrm>
    </dsp:sp>
    <dsp:sp modelId="{72F8F3B0-F996-42DA-BD83-1B5F84603816}">
      <dsp:nvSpPr>
        <dsp:cNvPr id="0" name=""/>
        <dsp:cNvSpPr/>
      </dsp:nvSpPr>
      <dsp:spPr>
        <a:xfrm>
          <a:off x="0" y="3184892"/>
          <a:ext cx="10972800" cy="8488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0FD3B-0A77-4F09-9181-E404C27694CC}">
      <dsp:nvSpPr>
        <dsp:cNvPr id="0" name=""/>
        <dsp:cNvSpPr/>
      </dsp:nvSpPr>
      <dsp:spPr>
        <a:xfrm>
          <a:off x="256779" y="3375885"/>
          <a:ext cx="466871" cy="466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09810-9D8D-4F24-B74B-6F66CAD68067}">
      <dsp:nvSpPr>
        <dsp:cNvPr id="0" name=""/>
        <dsp:cNvSpPr/>
      </dsp:nvSpPr>
      <dsp:spPr>
        <a:xfrm>
          <a:off x="980430" y="3184892"/>
          <a:ext cx="9992369" cy="8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7" tIns="89837" rIns="89837" bIns="8983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Security and compliance</a:t>
          </a:r>
        </a:p>
      </dsp:txBody>
      <dsp:txXfrm>
        <a:off x="980430" y="3184892"/>
        <a:ext cx="9992369" cy="8488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0DCB2-1007-4005-99B7-AEBC005632C5}">
      <dsp:nvSpPr>
        <dsp:cNvPr id="0" name=""/>
        <dsp:cNvSpPr/>
      </dsp:nvSpPr>
      <dsp:spPr>
        <a:xfrm>
          <a:off x="657900" y="352712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DC529-0892-44C6-92CA-62157690BA45}">
      <dsp:nvSpPr>
        <dsp:cNvPr id="0" name=""/>
        <dsp:cNvSpPr/>
      </dsp:nvSpPr>
      <dsp:spPr>
        <a:xfrm>
          <a:off x="1082025" y="776837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5D0A1-6F2F-4B40-991C-509DEAD72073}">
      <dsp:nvSpPr>
        <dsp:cNvPr id="0" name=""/>
        <dsp:cNvSpPr/>
      </dsp:nvSpPr>
      <dsp:spPr>
        <a:xfrm>
          <a:off x="21712" y="296271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Future Improvements</a:t>
          </a:r>
          <a:br>
            <a:rPr lang="en-US" sz="2100" kern="1200"/>
          </a:br>
          <a:endParaRPr lang="en-US" sz="2100" kern="1200"/>
        </a:p>
      </dsp:txBody>
      <dsp:txXfrm>
        <a:off x="21712" y="2962712"/>
        <a:ext cx="3262500" cy="720000"/>
      </dsp:txXfrm>
    </dsp:sp>
    <dsp:sp modelId="{E121232E-33F5-4B55-9113-F7EBFB986915}">
      <dsp:nvSpPr>
        <dsp:cNvPr id="0" name=""/>
        <dsp:cNvSpPr/>
      </dsp:nvSpPr>
      <dsp:spPr>
        <a:xfrm>
          <a:off x="4491337" y="352712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943A9-468D-4DC6-8813-513D84D1F953}">
      <dsp:nvSpPr>
        <dsp:cNvPr id="0" name=""/>
        <dsp:cNvSpPr/>
      </dsp:nvSpPr>
      <dsp:spPr>
        <a:xfrm>
          <a:off x="4915462" y="776837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BD87A-C2A0-4B57-AE88-340F6EA6C816}">
      <dsp:nvSpPr>
        <dsp:cNvPr id="0" name=""/>
        <dsp:cNvSpPr/>
      </dsp:nvSpPr>
      <dsp:spPr>
        <a:xfrm>
          <a:off x="3855150" y="296271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Data Cleaning</a:t>
          </a:r>
          <a:br>
            <a:rPr lang="en-US" sz="2100" kern="1200"/>
          </a:br>
          <a:endParaRPr lang="en-US" sz="2100" kern="1200"/>
        </a:p>
      </dsp:txBody>
      <dsp:txXfrm>
        <a:off x="3855150" y="2962712"/>
        <a:ext cx="3262500" cy="720000"/>
      </dsp:txXfrm>
    </dsp:sp>
    <dsp:sp modelId="{097CCD6E-45F0-4BFE-834B-AE0E1935520C}">
      <dsp:nvSpPr>
        <dsp:cNvPr id="0" name=""/>
        <dsp:cNvSpPr/>
      </dsp:nvSpPr>
      <dsp:spPr>
        <a:xfrm>
          <a:off x="8324775" y="352712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1FC35-6D2B-47BF-B335-BA356E9E8569}">
      <dsp:nvSpPr>
        <dsp:cNvPr id="0" name=""/>
        <dsp:cNvSpPr/>
      </dsp:nvSpPr>
      <dsp:spPr>
        <a:xfrm>
          <a:off x="8748900" y="776837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B823A-9217-429A-A4DA-FFE0F6D9886A}">
      <dsp:nvSpPr>
        <dsp:cNvPr id="0" name=""/>
        <dsp:cNvSpPr/>
      </dsp:nvSpPr>
      <dsp:spPr>
        <a:xfrm>
          <a:off x="7688587" y="296271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Auto-scaling Infrastructure</a:t>
          </a:r>
        </a:p>
      </dsp:txBody>
      <dsp:txXfrm>
        <a:off x="7688587" y="2962712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8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2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8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6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2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0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1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4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rand.training/uk/blog/cloud-and-ai-who-are-the-top-6-cloud-ai-service-providers" TargetMode="External"/><Relationship Id="rId7" Type="http://schemas.openxmlformats.org/officeDocument/2006/relationships/hyperlink" Target="https://www.vates.com/the-future-of-machine-learning-emerging-trends-and-applications/" TargetMode="External"/><Relationship Id="rId2" Type="http://schemas.openxmlformats.org/officeDocument/2006/relationships/hyperlink" Target="https://learn.microsoft.com/pdf?url=https%3A%2F%2Flearn.microsoft.com%2Fen-us%2Fazure%2Fai-services%2Flanguage-service%2Ftoc.j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ata-cleansing-introduction/" TargetMode="External"/><Relationship Id="rId5" Type="http://schemas.openxmlformats.org/officeDocument/2006/relationships/hyperlink" Target="https://customers.microsoft.com/en-us/story/754836-bbc-media-entertainment-azure" TargetMode="External"/><Relationship Id="rId4" Type="http://schemas.openxmlformats.org/officeDocument/2006/relationships/hyperlink" Target="https://learn.microsoft.com/pdf?url=https%3A%2F%2Flearn.microsoft.com%2Fen-us%2Fazure%2Farchitecture%2Fai-ml%2Ftoc.js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/>
            </a:b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1455" y="1384967"/>
            <a:ext cx="6936919" cy="161961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kern="1200" spc="700">
                <a:latin typeface="Rockwell"/>
              </a:rPr>
              <a:t>Cloud AI and Machine Learning</a:t>
            </a:r>
          </a:p>
        </p:txBody>
      </p:sp>
      <p:pic>
        <p:nvPicPr>
          <p:cNvPr id="33" name="Picture 32" descr="Geometric white clouds on a blue sky">
            <a:extLst>
              <a:ext uri="{FF2B5EF4-FFF2-40B4-BE49-F238E27FC236}">
                <a16:creationId xmlns:a16="http://schemas.microsoft.com/office/drawing/2014/main" id="{9F97C56F-D8FC-84F1-5BD2-A4E2FC66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9" r="33611"/>
          <a:stretch/>
        </p:blipFill>
        <p:spPr>
          <a:xfrm>
            <a:off x="-443372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76637" y="4066086"/>
            <a:ext cx="2976913" cy="2793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/>
            <a:r>
              <a:rPr lang="en-US"/>
              <a:t>Group Members:</a:t>
            </a:r>
          </a:p>
          <a:p>
            <a:pPr marL="228600"/>
            <a:r>
              <a:rPr lang="en-US" b="1"/>
              <a:t>Caleb Watson-</a:t>
            </a:r>
            <a:r>
              <a:rPr lang="en-US" b="1" err="1"/>
              <a:t>Danis</a:t>
            </a:r>
            <a:endParaRPr lang="en-US" b="1"/>
          </a:p>
          <a:p>
            <a:pPr marL="228600"/>
            <a:r>
              <a:rPr lang="en-US" b="1"/>
              <a:t>Catherine Daigle</a:t>
            </a:r>
          </a:p>
          <a:p>
            <a:pPr marL="228600"/>
            <a:r>
              <a:rPr lang="en-US" b="1"/>
              <a:t>Farhana Mahmud</a:t>
            </a:r>
          </a:p>
          <a:p>
            <a:pPr marL="228600"/>
            <a:r>
              <a:rPr lang="en-US" b="1"/>
              <a:t>Elias Ngugi Kariuki</a:t>
            </a:r>
          </a:p>
          <a:p>
            <a:pPr marL="228600"/>
            <a:r>
              <a:rPr lang="en-US" b="1"/>
              <a:t>Yue Gao</a:t>
            </a:r>
          </a:p>
          <a:p>
            <a:pPr marL="228600"/>
            <a:endParaRPr lang="en-US"/>
          </a:p>
          <a:p>
            <a:pPr marL="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A9E4-9DD2-C731-DBB4-F07F8989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Resources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7CB60-9631-BE41-D32B-C5DD70AF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en-CA" sz="1400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Microsoft. (2024, August 28). </a:t>
            </a:r>
            <a:r>
              <a:rPr lang="en-CA" sz="1400" i="1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What is conversational language understanding?</a:t>
            </a:r>
            <a:r>
              <a:rPr lang="en-CA" sz="1400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. Azure AI Language documentation. </a:t>
            </a:r>
            <a:r>
              <a:rPr lang="en-CA" sz="1400" u="sng">
                <a:solidFill>
                  <a:srgbClr val="262626"/>
                </a:solidFill>
                <a:latin typeface="Noto Serif"/>
                <a:ea typeface="Noto Serif"/>
                <a:cs typeface="Noto Serif"/>
                <a:hlinkClick r:id="rId2"/>
              </a:rPr>
              <a:t>https://learn.microsoft.com/pdf?url=https%3A%2F%2Flearn.microsoft.com%2Fen-us%2Fazure%2Fai-services%2Flanguage-service%2Ftoc.json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CA" sz="1400">
                <a:solidFill>
                  <a:srgbClr val="262626"/>
                </a:solidFill>
                <a:latin typeface="Noto Serif"/>
                <a:ea typeface="Noto Serif"/>
                <a:cs typeface="Noto Serif"/>
              </a:rPr>
              <a:t>Research and Markets. (2023, April). Global cloud AI market size, Share &amp; industry trends analysis report by type, by industry, by technology (solution deep learning, machine learning, Natural Language Processing), by regional outlook and forecast, 2023-2029. Research and Markets - Market Research Reports</a:t>
            </a:r>
            <a:r>
              <a:rPr lang="en-CA" sz="1400" u="sng">
                <a:solidFill>
                  <a:srgbClr val="262626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CA" sz="1400">
                <a:solidFill>
                  <a:srgbClr val="262626"/>
                </a:solidFill>
                <a:latin typeface="Noto Serif"/>
                <a:ea typeface="Noto Serif"/>
                <a:cs typeface="Noto Serif"/>
                <a:hlinkClick r:id="" action="ppaction://noaction"/>
              </a:rPr>
              <a:t>https://www.researchandmarkets.com/reports/5806529/global-cloud-ai-market-size-share-and-industry</a:t>
            </a:r>
            <a:endParaRPr lang="en-CA" sz="1400">
              <a:solidFill>
                <a:srgbClr val="262626"/>
              </a:solidFill>
              <a:latin typeface="Noto Serif"/>
              <a:ea typeface="Noto Serif"/>
              <a:cs typeface="Noto Serif"/>
            </a:endParaRPr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sz="1400">
                <a:solidFill>
                  <a:srgbClr val="262626"/>
                </a:solidFill>
                <a:latin typeface="Noto Serif"/>
                <a:ea typeface="+mn-lt"/>
                <a:cs typeface="+mn-lt"/>
              </a:rPr>
              <a:t>Fitzpatrick</a:t>
            </a:r>
            <a:r>
              <a:rPr lang="en-CA" sz="1400">
                <a:latin typeface="Noto Serif"/>
                <a:ea typeface="Noto Serif"/>
                <a:cs typeface="Noto Serif"/>
              </a:rPr>
              <a:t>. (2024, April 10). Cloud and AI — Who are the top 6 Cloud AI service providers?. Firebrand. </a:t>
            </a:r>
            <a:r>
              <a:rPr lang="en-CA" sz="1400">
                <a:latin typeface="Noto Serif"/>
                <a:ea typeface="Noto Serif"/>
                <a:cs typeface="Noto Serif"/>
                <a:hlinkClick r:id="rId3"/>
              </a:rPr>
              <a:t>https://firebrand.training/uk/blog/cloud-and-ai-who-are-the-top-6-cloud-ai-service-providers</a:t>
            </a:r>
            <a:r>
              <a:rPr lang="en-CA" sz="1400">
                <a:latin typeface="Noto Serif"/>
                <a:ea typeface="Noto Serif"/>
                <a:cs typeface="Noto Serif"/>
              </a:rPr>
              <a:t> </a:t>
            </a:r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sz="1400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Santos, C. A. (2023, August 21). </a:t>
            </a:r>
            <a:r>
              <a:rPr lang="en-CA" sz="1400" i="1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Use AI enrichment with image and text processing</a:t>
            </a:r>
            <a:r>
              <a:rPr lang="en-CA" sz="1400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. Artificial intelligence (AI) architecture design. </a:t>
            </a:r>
            <a:r>
              <a:rPr lang="en-CA" sz="1400" u="sng">
                <a:latin typeface="Noto Serif"/>
                <a:ea typeface="Noto Serif"/>
                <a:cs typeface="Noto Serif"/>
                <a:hlinkClick r:id="rId4"/>
              </a:rPr>
              <a:t>https://learn.microsoft.com/pdf?url=https%3A%2F%2Flearn.microsoft.com%2Fen-us%2Fazure%2Farchitecture%2Fai-ml%2Ftoc.json</a:t>
            </a:r>
            <a:endParaRPr lang="en-CA" sz="1400">
              <a:latin typeface="Noto Serif"/>
              <a:ea typeface="Noto Serif"/>
              <a:cs typeface="Noto Serif"/>
            </a:endParaRPr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sz="1300" i="1">
                <a:latin typeface="Noto Serif"/>
                <a:ea typeface="Noto Serif"/>
                <a:cs typeface="Times New Roman"/>
              </a:rPr>
              <a:t>BBC innovates how it delivers trusted news and entertainment with Azure AI</a:t>
            </a:r>
            <a:r>
              <a:rPr lang="en-CA" sz="1300">
                <a:latin typeface="Noto Serif"/>
                <a:ea typeface="Noto Serif"/>
                <a:cs typeface="Times New Roman"/>
              </a:rPr>
              <a:t>. (n.d.). Microsoft Customers Stories. </a:t>
            </a:r>
            <a:r>
              <a:rPr lang="en-CA" sz="1300">
                <a:latin typeface="Noto Serif"/>
                <a:ea typeface="Noto Serif"/>
                <a:cs typeface="Times New Roman"/>
                <a:hlinkClick r:id="rId5"/>
              </a:rPr>
              <a:t>https://customers.microsoft.com/en-us/story/754836-bbc-media-entertainment-azure</a:t>
            </a:r>
            <a:endParaRPr lang="en-CA" sz="1300">
              <a:latin typeface="Noto Serif"/>
              <a:ea typeface="Noto Serif"/>
              <a:cs typeface="Noto Serif"/>
            </a:endParaRPr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sz="1400" err="1">
                <a:latin typeface="Noto Serif"/>
                <a:ea typeface="+mn-lt"/>
                <a:cs typeface="+mn-lt"/>
              </a:rPr>
              <a:t>GeeksforGeeks</a:t>
            </a:r>
            <a:r>
              <a:rPr lang="en-CA" sz="1400">
                <a:latin typeface="Noto Serif"/>
                <a:ea typeface="+mn-lt"/>
                <a:cs typeface="+mn-lt"/>
              </a:rPr>
              <a:t>. (2024, July 31). Data cleansing: Introduction. </a:t>
            </a:r>
            <a:r>
              <a:rPr lang="en-CA" sz="1400" err="1">
                <a:latin typeface="Noto Serif"/>
                <a:ea typeface="+mn-lt"/>
                <a:cs typeface="+mn-lt"/>
              </a:rPr>
              <a:t>GeeksforGeeks</a:t>
            </a:r>
            <a:r>
              <a:rPr lang="en-CA" sz="1400">
                <a:latin typeface="Noto Serif"/>
                <a:ea typeface="+mn-lt"/>
                <a:cs typeface="+mn-lt"/>
              </a:rPr>
              <a:t>. </a:t>
            </a:r>
            <a:br>
              <a:rPr lang="en-US">
                <a:latin typeface="Noto Serif"/>
              </a:rPr>
            </a:br>
            <a:r>
              <a:rPr lang="en-CA" sz="1400">
                <a:latin typeface="Noto Serif"/>
                <a:ea typeface="+mn-lt"/>
                <a:cs typeface="+mn-lt"/>
                <a:hlinkClick r:id="rId6"/>
              </a:rPr>
              <a:t>https://www.geeksforgeeks.org/data-cleansing-introduction/</a:t>
            </a:r>
            <a:endParaRPr lang="en-CA" sz="1400">
              <a:latin typeface="Noto Serif"/>
              <a:ea typeface="Noto Serif"/>
              <a:cs typeface="Noto Serif"/>
            </a:endParaRPr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sz="1400">
                <a:latin typeface="Noto Serif"/>
                <a:ea typeface="+mn-lt"/>
                <a:cs typeface="+mn-lt"/>
              </a:rPr>
              <a:t>Vates. (2024, July 11). The future of machine learning: Emerging trends and applications. Vates. </a:t>
            </a:r>
            <a:br>
              <a:rPr lang="en-CA" sz="1400">
                <a:latin typeface="Noto Serif"/>
                <a:ea typeface="+mn-lt"/>
                <a:cs typeface="+mn-lt"/>
              </a:rPr>
            </a:br>
            <a:r>
              <a:rPr lang="en-CA" sz="1400">
                <a:latin typeface="Noto Serif"/>
                <a:ea typeface="+mn-lt"/>
                <a:cs typeface="+mn-lt"/>
                <a:hlinkClick r:id="rId7"/>
              </a:rPr>
              <a:t>https://www.vates.com/the-future-of-machine-learning-emerging-trends-and-applications/</a:t>
            </a:r>
            <a:endParaRPr lang="en-CA" sz="1400">
              <a:latin typeface="Noto Serif"/>
              <a:ea typeface="Noto Serif"/>
              <a:cs typeface="Noto Serif"/>
            </a:endParaRPr>
          </a:p>
          <a:p>
            <a:pPr marL="285750" indent="-285750">
              <a:buFont typeface="Arial" panose="020B0504020202020204" pitchFamily="34" charset="0"/>
              <a:buChar char="•"/>
            </a:pPr>
            <a:br>
              <a:rPr lang="en-CA" sz="1400">
                <a:latin typeface="Noto Serif"/>
                <a:ea typeface="Noto Serif"/>
                <a:cs typeface="Noto Serif"/>
              </a:rPr>
            </a:br>
            <a:br>
              <a:rPr lang="en-CA" sz="1400">
                <a:latin typeface="Noto Serif"/>
                <a:ea typeface="Noto Serif"/>
                <a:cs typeface="Noto Serif"/>
              </a:rPr>
            </a:br>
            <a:endParaRPr lang="en-CA" sz="1400">
              <a:latin typeface="Noto Serif"/>
              <a:ea typeface="Noto Serif"/>
              <a:cs typeface="Noto Serif"/>
            </a:endParaRPr>
          </a:p>
          <a:p>
            <a:endParaRPr lang="en-CA" sz="1400">
              <a:solidFill>
                <a:srgbClr val="262626"/>
              </a:solidFill>
              <a:latin typeface="Noto Serif"/>
              <a:ea typeface="Noto Serif"/>
              <a:cs typeface="Noto Serif"/>
            </a:endParaRPr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CA" sz="1400" u="sng">
              <a:solidFill>
                <a:srgbClr val="262626"/>
              </a:solidFill>
              <a:latin typeface="Noto Serif"/>
              <a:ea typeface="Noto Serif"/>
              <a:cs typeface="Noto Serif"/>
            </a:endParaRPr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CA" sz="1400" u="sng">
              <a:solidFill>
                <a:srgbClr val="262626"/>
              </a:solidFill>
              <a:latin typeface="Noto Serif"/>
              <a:ea typeface="Noto Serif"/>
              <a:cs typeface="N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257253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2E9A-6AA0-8735-776B-F01386D1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934"/>
            <a:ext cx="10972800" cy="1325563"/>
          </a:xfrm>
        </p:spPr>
        <p:txBody>
          <a:bodyPr/>
          <a:lstStyle/>
          <a:p>
            <a:pPr algn="ctr"/>
            <a:r>
              <a:rPr lang="en-US">
                <a:cs typeface="Posterama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A781-ED01-89C7-3073-65ED0352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3954"/>
            <a:ext cx="10972800" cy="4036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What is AI and ML?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Use Case, Market Analysis, Challenges and Future of Cloud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Deploy ML in the Cloud following these steps: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E489519F-DF2C-7C83-F417-749E72425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76" y="3429843"/>
            <a:ext cx="10863568" cy="315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7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DD7E5-C854-492A-9A94-054A4118E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A0899-A5DE-5AF9-519A-B7DACE1A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910470" cy="1625875"/>
          </a:xfrm>
        </p:spPr>
        <p:txBody>
          <a:bodyPr anchor="ctr">
            <a:normAutofit/>
          </a:bodyPr>
          <a:lstStyle/>
          <a:p>
            <a:r>
              <a:rPr lang="en-US">
                <a:cs typeface="Posterama"/>
              </a:rPr>
              <a:t>Chosen Cloud Architecture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C8ACD498-1C86-B29F-EF3B-74A9F701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998" y="552782"/>
            <a:ext cx="4887402" cy="1625876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How AI and ML Work together to create an Image and Text Processing Model</a:t>
            </a:r>
          </a:p>
        </p:txBody>
      </p:sp>
      <p:pic>
        <p:nvPicPr>
          <p:cNvPr id="4" name="Content Placeholder 3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0FDB0282-7F19-9561-5A01-D66ADB1A1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294" y="2488366"/>
            <a:ext cx="8600696" cy="43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4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21B23E0-233D-4F8B-8913-8D7328DBD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2090" y="0"/>
            <a:ext cx="6519262" cy="6858000"/>
          </a:xfrm>
          <a:custGeom>
            <a:avLst/>
            <a:gdLst>
              <a:gd name="connsiteX0" fmla="*/ 615190 w 6519262"/>
              <a:gd name="connsiteY0" fmla="*/ 3536635 h 6858000"/>
              <a:gd name="connsiteX1" fmla="*/ 1124778 w 6519262"/>
              <a:gd name="connsiteY1" fmla="*/ 4046223 h 6858000"/>
              <a:gd name="connsiteX2" fmla="*/ 615190 w 6519262"/>
              <a:gd name="connsiteY2" fmla="*/ 4555811 h 6858000"/>
              <a:gd name="connsiteX3" fmla="*/ 105603 w 6519262"/>
              <a:gd name="connsiteY3" fmla="*/ 4046223 h 6858000"/>
              <a:gd name="connsiteX4" fmla="*/ 615190 w 6519262"/>
              <a:gd name="connsiteY4" fmla="*/ 3536635 h 6858000"/>
              <a:gd name="connsiteX5" fmla="*/ 1497780 w 6519262"/>
              <a:gd name="connsiteY5" fmla="*/ 0 h 6858000"/>
              <a:gd name="connsiteX6" fmla="*/ 1997377 w 6519262"/>
              <a:gd name="connsiteY6" fmla="*/ 0 h 6858000"/>
              <a:gd name="connsiteX7" fmla="*/ 5164844 w 6519262"/>
              <a:gd name="connsiteY7" fmla="*/ 0 h 6858000"/>
              <a:gd name="connsiteX8" fmla="*/ 5726653 w 6519262"/>
              <a:gd name="connsiteY8" fmla="*/ 0 h 6858000"/>
              <a:gd name="connsiteX9" fmla="*/ 6519262 w 6519262"/>
              <a:gd name="connsiteY9" fmla="*/ 0 h 6858000"/>
              <a:gd name="connsiteX10" fmla="*/ 6519262 w 6519262"/>
              <a:gd name="connsiteY10" fmla="*/ 6858000 h 6858000"/>
              <a:gd name="connsiteX11" fmla="*/ 5726653 w 6519262"/>
              <a:gd name="connsiteY11" fmla="*/ 6858000 h 6858000"/>
              <a:gd name="connsiteX12" fmla="*/ 1997377 w 6519262"/>
              <a:gd name="connsiteY12" fmla="*/ 6858000 h 6858000"/>
              <a:gd name="connsiteX13" fmla="*/ 311757 w 6519262"/>
              <a:gd name="connsiteY13" fmla="*/ 6858000 h 6858000"/>
              <a:gd name="connsiteX14" fmla="*/ 314130 w 6519262"/>
              <a:gd name="connsiteY14" fmla="*/ 6707670 h 6858000"/>
              <a:gd name="connsiteX15" fmla="*/ 599702 w 6519262"/>
              <a:gd name="connsiteY15" fmla="*/ 5670858 h 6858000"/>
              <a:gd name="connsiteX16" fmla="*/ 1211433 w 6519262"/>
              <a:gd name="connsiteY16" fmla="*/ 4641255 h 6858000"/>
              <a:gd name="connsiteX17" fmla="*/ 1053041 w 6519262"/>
              <a:gd name="connsiteY17" fmla="*/ 3164269 h 6858000"/>
              <a:gd name="connsiteX18" fmla="*/ 607048 w 6519262"/>
              <a:gd name="connsiteY18" fmla="*/ 2589405 h 6858000"/>
              <a:gd name="connsiteX19" fmla="*/ 1054915 w 6519262"/>
              <a:gd name="connsiteY19" fmla="*/ 1068099 h 6858000"/>
              <a:gd name="connsiteX20" fmla="*/ 1502877 w 6519262"/>
              <a:gd name="connsiteY20" fmla="*/ 419995 h 6858000"/>
              <a:gd name="connsiteX21" fmla="*/ 1505904 w 6519262"/>
              <a:gd name="connsiteY21" fmla="*/ 184996 h 6858000"/>
              <a:gd name="connsiteX22" fmla="*/ 14543 w 6519262"/>
              <a:gd name="connsiteY22" fmla="*/ 0 h 6858000"/>
              <a:gd name="connsiteX23" fmla="*/ 879351 w 6519262"/>
              <a:gd name="connsiteY23" fmla="*/ 0 h 6858000"/>
              <a:gd name="connsiteX24" fmla="*/ 892053 w 6519262"/>
              <a:gd name="connsiteY24" fmla="*/ 78052 h 6858000"/>
              <a:gd name="connsiteX25" fmla="*/ 561940 w 6519262"/>
              <a:gd name="connsiteY25" fmla="*/ 535443 h 6858000"/>
              <a:gd name="connsiteX26" fmla="*/ 15320 w 6519262"/>
              <a:gd name="connsiteY26" fmla="*/ 219852 h 6858000"/>
              <a:gd name="connsiteX27" fmla="*/ 4234 w 6519262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19262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3" y="4555811"/>
                  <a:pt x="105603" y="4327661"/>
                  <a:pt x="105603" y="4046223"/>
                </a:cubicBezTo>
                <a:cubicBezTo>
                  <a:pt x="105603" y="3764785"/>
                  <a:pt x="333753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6519262" y="0"/>
                </a:lnTo>
                <a:lnTo>
                  <a:pt x="6519262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2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3" y="2805523"/>
                  <a:pt x="607048" y="2589405"/>
                </a:cubicBezTo>
                <a:cubicBezTo>
                  <a:pt x="366280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20" y="219852"/>
                </a:cubicBezTo>
                <a:cubicBezTo>
                  <a:pt x="-630" y="160329"/>
                  <a:pt x="-3761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87887D1-F87C-4CDE-9AE3-4C35360E0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FF53B-4161-DBE5-1251-4468A087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85" y="427843"/>
            <a:ext cx="3183887" cy="8633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Use Cases </a:t>
            </a:r>
            <a:endParaRPr lang="en-US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0ACE-5641-A1FE-55F0-E0CE0DCE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3"/>
            <a:ext cx="4769671" cy="23255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br>
              <a:rPr lang="en-US" sz="700"/>
            </a:br>
            <a:endParaRPr lang="en-US" sz="700"/>
          </a:p>
        </p:txBody>
      </p:sp>
      <p:pic>
        <p:nvPicPr>
          <p:cNvPr id="6" name="Picture 5" descr="A red logo with a circle&#10;&#10;Description automatically generated">
            <a:extLst>
              <a:ext uri="{FF2B5EF4-FFF2-40B4-BE49-F238E27FC236}">
                <a16:creationId xmlns:a16="http://schemas.microsoft.com/office/drawing/2014/main" id="{920DE1B1-17D8-5083-1A4A-D365FE9B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262" y="4374223"/>
            <a:ext cx="2422617" cy="1768511"/>
          </a:xfrm>
          <a:prstGeom prst="rect">
            <a:avLst/>
          </a:prstGeom>
        </p:spPr>
      </p:pic>
      <p:pic>
        <p:nvPicPr>
          <p:cNvPr id="4" name="Picture 3" descr="A green logo with white text&#10;&#10;Description automatically generated">
            <a:extLst>
              <a:ext uri="{FF2B5EF4-FFF2-40B4-BE49-F238E27FC236}">
                <a16:creationId xmlns:a16="http://schemas.microsoft.com/office/drawing/2014/main" id="{6DB28C56-D31C-F528-011F-1D5D420A5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90" y="2601611"/>
            <a:ext cx="3707560" cy="1492292"/>
          </a:xfrm>
          <a:prstGeom prst="rect">
            <a:avLst/>
          </a:prstGeom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395CC622-AB8D-C82D-9EDB-74A226395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790" y="751811"/>
            <a:ext cx="3707560" cy="1370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085029-16BA-78D4-27A8-012167082008}"/>
              </a:ext>
            </a:extLst>
          </p:cNvPr>
          <p:cNvSpPr txBox="1"/>
          <p:nvPr/>
        </p:nvSpPr>
        <p:spPr>
          <a:xfrm>
            <a:off x="3796850" y="1585475"/>
            <a:ext cx="267102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Cognitive Services </a:t>
            </a:r>
            <a:endParaRPr lang="en-US" b="1"/>
          </a:p>
          <a:p>
            <a:endParaRPr lang="en-US" b="1"/>
          </a:p>
          <a:p>
            <a:r>
              <a:rPr lang="en-US" b="1">
                <a:ea typeface="+mn-lt"/>
                <a:cs typeface="+mn-lt"/>
              </a:rPr>
              <a:t> Bot Service </a:t>
            </a:r>
            <a:endParaRPr lang="en-US" b="1"/>
          </a:p>
          <a:p>
            <a:endParaRPr lang="en-US" b="1"/>
          </a:p>
          <a:p>
            <a:r>
              <a:rPr lang="en-US" b="1">
                <a:ea typeface="+mn-lt"/>
                <a:cs typeface="+mn-lt"/>
              </a:rPr>
              <a:t>Custom Neural Voice </a:t>
            </a:r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424CC-EE50-D69E-1F43-319E7E36C639}"/>
              </a:ext>
            </a:extLst>
          </p:cNvPr>
          <p:cNvSpPr txBox="1"/>
          <p:nvPr/>
        </p:nvSpPr>
        <p:spPr>
          <a:xfrm>
            <a:off x="1849857" y="4837076"/>
            <a:ext cx="3268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C00000"/>
                </a:solidFill>
                <a:ea typeface="+mn-lt"/>
                <a:cs typeface="+mn-lt"/>
              </a:rPr>
              <a:t>Microsoft Power Platform 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7ABC4-1D6A-C341-235D-C6A8F83D4F19}"/>
              </a:ext>
            </a:extLst>
          </p:cNvPr>
          <p:cNvSpPr txBox="1"/>
          <p:nvPr/>
        </p:nvSpPr>
        <p:spPr>
          <a:xfrm>
            <a:off x="372001" y="3176983"/>
            <a:ext cx="30724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00B050"/>
                </a:solidFill>
                <a:ea typeface="+mn-lt"/>
                <a:cs typeface="+mn-lt"/>
              </a:rPr>
              <a:t>OpenAI</a:t>
            </a:r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 Service </a:t>
            </a:r>
            <a:endParaRPr lang="en-US" b="1">
              <a:solidFill>
                <a:srgbClr val="00B050"/>
              </a:solidFill>
            </a:endParaRPr>
          </a:p>
          <a:p>
            <a:endParaRPr lang="en-US" b="1">
              <a:solidFill>
                <a:srgbClr val="00B050"/>
              </a:solidFill>
            </a:endParaRPr>
          </a:p>
          <a:p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Machine Learning</a:t>
            </a:r>
            <a:endParaRPr lang="en-US" b="1">
              <a:solidFill>
                <a:srgbClr val="00B050"/>
              </a:solidFill>
            </a:endParaRPr>
          </a:p>
        </p:txBody>
      </p:sp>
      <p:pic>
        <p:nvPicPr>
          <p:cNvPr id="14" name="Picture 13" descr="A blue and white logo&#10;&#10;Description automatically generated">
            <a:extLst>
              <a:ext uri="{FF2B5EF4-FFF2-40B4-BE49-F238E27FC236}">
                <a16:creationId xmlns:a16="http://schemas.microsoft.com/office/drawing/2014/main" id="{8370C8A2-7E09-CAE0-4F95-7170AD758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110" y="5544646"/>
            <a:ext cx="3264244" cy="6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5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FF75-9B34-CFF0-8D75-A26247BA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8073"/>
            <a:ext cx="10972800" cy="784142"/>
          </a:xfrm>
        </p:spPr>
        <p:txBody>
          <a:bodyPr/>
          <a:lstStyle/>
          <a:p>
            <a:r>
              <a:rPr lang="en-US">
                <a:cs typeface="Posterama"/>
              </a:rPr>
              <a:t>Market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45F2-1C62-631B-0BBC-DE79EE2F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           </a:t>
            </a:r>
            <a:r>
              <a:rPr lang="en-US" sz="2400" b="1">
                <a:solidFill>
                  <a:srgbClr val="262626"/>
                </a:solidFill>
                <a:latin typeface="Avenir Next LT Pro"/>
              </a:rPr>
              <a:t> </a:t>
            </a:r>
            <a:endParaRPr lang="en-US"/>
          </a:p>
        </p:txBody>
      </p:sp>
      <p:pic>
        <p:nvPicPr>
          <p:cNvPr id="4" name="Picture 3" descr="cloud-ai-market-size.jpg">
            <a:extLst>
              <a:ext uri="{FF2B5EF4-FFF2-40B4-BE49-F238E27FC236}">
                <a16:creationId xmlns:a16="http://schemas.microsoft.com/office/drawing/2014/main" id="{C0DDAD21-2C8A-0F09-2DE6-44F90B9F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00" y="2444175"/>
            <a:ext cx="4992662" cy="2759178"/>
          </a:xfrm>
          <a:prstGeom prst="rect">
            <a:avLst/>
          </a:prstGeom>
        </p:spPr>
      </p:pic>
      <p:pic>
        <p:nvPicPr>
          <p:cNvPr id="7" name="Picture 6" descr="A group of logos of different brands&#10;&#10;Description automatically generated">
            <a:extLst>
              <a:ext uri="{FF2B5EF4-FFF2-40B4-BE49-F238E27FC236}">
                <a16:creationId xmlns:a16="http://schemas.microsoft.com/office/drawing/2014/main" id="{63594EE9-2E31-2A07-D4B7-CD0992A6F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142" y="2439473"/>
            <a:ext cx="5013779" cy="27283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8C3534-4353-44E7-9985-74956B4B6EED}"/>
              </a:ext>
            </a:extLst>
          </p:cNvPr>
          <p:cNvSpPr txBox="1"/>
          <p:nvPr/>
        </p:nvSpPr>
        <p:spPr>
          <a:xfrm>
            <a:off x="1504491" y="1715204"/>
            <a:ext cx="30740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Growth Forecast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4E791-A2DF-4374-8CB2-ECA8C1A4D4DE}"/>
              </a:ext>
            </a:extLst>
          </p:cNvPr>
          <p:cNvSpPr txBox="1"/>
          <p:nvPr/>
        </p:nvSpPr>
        <p:spPr>
          <a:xfrm>
            <a:off x="6895237" y="1710172"/>
            <a:ext cx="436769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Competitive landscape</a:t>
            </a:r>
            <a:endParaRPr lang="en-US" sz="2400">
              <a:solidFill>
                <a:srgbClr val="000000"/>
              </a:solidFill>
            </a:endParaRPr>
          </a:p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F5129-C897-9203-BD1B-50F9D79A38B6}"/>
              </a:ext>
            </a:extLst>
          </p:cNvPr>
          <p:cNvSpPr txBox="1"/>
          <p:nvPr/>
        </p:nvSpPr>
        <p:spPr>
          <a:xfrm>
            <a:off x="607006" y="5496745"/>
            <a:ext cx="50950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62626"/>
                </a:solidFill>
                <a:latin typeface="Avenir Next LT Pro"/>
                <a:ea typeface="Roboto"/>
                <a:cs typeface="Roboto"/>
              </a:rPr>
              <a:t>Market growth 38.4% compound annual growth rate (CAGR) from 2023-2029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C3F918-ED2F-42C3-ACDE-105213486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A18E2E-4285-464F-9069-61D155A58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87F-B6E5-F61A-77DF-47A6FC8B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>
                <a:cs typeface="Posterama"/>
              </a:rPr>
              <a:t>Key Challenges 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EC51BD-8F3A-ADAA-B6FF-93C24E484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492877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944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99D26-0FAA-404C-CFA3-B3212A3A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Proposed Next Steps</a:t>
            </a:r>
            <a:endParaRPr lang="en-US">
              <a:cs typeface="Posterama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FC2532-890D-0273-92AC-058AC3097A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771597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436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442B8-1E4D-74E3-CB16-FE8B829D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What We Learned?</a:t>
            </a:r>
            <a:endParaRPr lang="en-US">
              <a:cs typeface="Posterama"/>
            </a:endParaRPr>
          </a:p>
        </p:txBody>
      </p:sp>
      <p:pic>
        <p:nvPicPr>
          <p:cNvPr id="25" name="Picture 4" descr="White cloud painting">
            <a:extLst>
              <a:ext uri="{FF2B5EF4-FFF2-40B4-BE49-F238E27FC236}">
                <a16:creationId xmlns:a16="http://schemas.microsoft.com/office/drawing/2014/main" id="{03313EE7-5C06-3972-7FC5-A2148821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16" r="32108" b="1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5C60DDD-C730-767D-5CC0-A0B85E373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526" y="2391995"/>
            <a:ext cx="535527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Gone through use cases of BBC, Shneider and Toyota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Observed AI and ML architecture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Observed the growth of Cloud AI market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Defined Challenges of Cloud and AI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Future of Cloud and AI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8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2A9F7-948D-B273-9C8F-C73170C4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>
                <a:cs typeface="Posterama"/>
              </a:rPr>
              <a:t>Short Quiz!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54944-A191-6C4B-3033-8C2DCDB8A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/>
              <a:t>What is Machine learning?</a:t>
            </a:r>
          </a:p>
          <a:p>
            <a:pPr marL="457200" indent="-457200">
              <a:buAutoNum type="arabicPeriod"/>
            </a:pPr>
            <a:r>
              <a:rPr lang="en-US"/>
              <a:t>Who are the key cloud AI providers?</a:t>
            </a:r>
          </a:p>
          <a:p>
            <a:pPr marL="457200" indent="-457200">
              <a:buAutoNum type="arabicPeriod"/>
            </a:pPr>
            <a:r>
              <a:rPr lang="en-US"/>
              <a:t>How do you deploy a ML model?</a:t>
            </a:r>
          </a:p>
          <a:p>
            <a:pPr marL="457200" indent="-457200">
              <a:buAutoNum type="arabicPeriod"/>
            </a:pPr>
            <a:r>
              <a:rPr lang="en-US"/>
              <a:t>What does CAGR stand for?</a:t>
            </a:r>
          </a:p>
          <a:p>
            <a:pPr marL="457200" indent="-457200">
              <a:buAutoNum type="arabicPeriod"/>
            </a:pPr>
            <a:r>
              <a:rPr lang="en-US"/>
              <a:t>What is the difference between AI and ML?</a:t>
            </a:r>
          </a:p>
          <a:p>
            <a:pPr marL="457200" indent="-4572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41596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SplashVTI</vt:lpstr>
      <vt:lpstr>Cloud AI and Machine Learning</vt:lpstr>
      <vt:lpstr>Introduction </vt:lpstr>
      <vt:lpstr>Chosen Cloud Architecture</vt:lpstr>
      <vt:lpstr>Use Cases </vt:lpstr>
      <vt:lpstr>Market Analysis</vt:lpstr>
      <vt:lpstr>Key Challenges </vt:lpstr>
      <vt:lpstr>Proposed Next Steps</vt:lpstr>
      <vt:lpstr>What We Learned?</vt:lpstr>
      <vt:lpstr>Short Quiz!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AI and Machine Learning</dc:title>
  <dc:creator/>
  <cp:revision>4</cp:revision>
  <dcterms:created xsi:type="dcterms:W3CDTF">2024-09-30T21:50:20Z</dcterms:created>
  <dcterms:modified xsi:type="dcterms:W3CDTF">2024-10-04T20:46:40Z</dcterms:modified>
</cp:coreProperties>
</file>