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D4D801-B481-4178-BC43-0790B825A85D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DA0F0C-BE24-43A8-A6ED-60EC67C28C4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193A54-289A-434A-A900-6BC084E5CAB8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BA3186-490C-4963-9CE5-58096C2F0BE5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s-ES" noProof="1" dirty="0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4669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1991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1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B089A89C-7D37-4847-A1F7-C5DD4EE1A761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5" name="Conector recto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1"/>
              <a:t>Haga clic en el icono para agregar una imagen</a:t>
            </a:r>
            <a:endParaRPr lang="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26830-1C6A-4EF7-87E2-1A5C19D87883}" type="datetime1">
              <a:rPr lang="es-ES" smtClean="0"/>
              <a:t>17/09/2021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F5402-52C3-463D-B795-FAE8360E74D9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5" name="Conector recto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A69DC9-BD16-4FF4-882D-E0AC9FE831AE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14" name="Cuadro de texto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9EF94-E659-4726-AF9D-EDC0C6A76B0A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7D4266-7870-46AB-91B2-F3B53B179703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12" name="Cuadro de texto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6AAD41-B5BA-4F1C-987C-9945F342C051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5" name="Conector recto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079BA-8095-4B2B-AEC5-BAE7350123B5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4" name="Conector recto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BA9BE8-8A14-4FB8-91EA-92384DB6BB19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4" name="Conector recto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14734-2631-4CE7-9F7A-C1C9C59C39FD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955D6F-2405-4161-9F0A-B3080B7151CF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6" name="Conector recto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C56DB-CE73-465E-BFE6-EA8C14A94809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49AA5-D2C2-40FB-8A22-CA1E264E5318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8" name="Conector recto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3658E-9B27-4E81-88DC-AAB16F201327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4" name="Conector recto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ACFE4-4211-454E-B872-3E0D39F279DD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C7A5-DFEC-4689-BE5C-D976280E6E56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cxnSp>
        <p:nvCxnSpPr>
          <p:cNvPr id="16" name="Conector recto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17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1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6BCB45-7578-494C-94A8-13B8E3DC6C13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26A9CE7-CB50-4E71-8942-DD9C7CE68A7A}" type="datetime1">
              <a:rPr lang="es-ES" noProof="1" dirty="0" smtClean="0"/>
              <a:t>17/09/2021</a:t>
            </a:fld>
            <a:endParaRPr lang="es-ES" noProof="1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laya rocosa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orma libre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Anillo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nillo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nillo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nillo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es-ES" sz="3200" noProof="1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MX" dirty="0"/>
              <a:t>Patricio Menéndez Peraza A00830967 </a:t>
            </a:r>
          </a:p>
          <a:p>
            <a:pPr rtl="0"/>
            <a:r>
              <a:rPr lang="es-MX" dirty="0"/>
              <a:t>Armando Elim Martínez Armendáriz A00831903 </a:t>
            </a:r>
          </a:p>
          <a:p>
            <a:pPr rtl="0"/>
            <a:r>
              <a:rPr lang="es-MX" dirty="0"/>
              <a:t>José Andrés Estrada </a:t>
            </a:r>
            <a:r>
              <a:rPr lang="es-MX" dirty="0" err="1"/>
              <a:t>Virgil</a:t>
            </a:r>
            <a:r>
              <a:rPr lang="es-MX" dirty="0"/>
              <a:t> A01235928 </a:t>
            </a:r>
          </a:p>
          <a:p>
            <a:pPr rtl="0"/>
            <a:r>
              <a:rPr lang="es-MX" dirty="0"/>
              <a:t>Iván Rodríguez Núñez A01412462 </a:t>
            </a:r>
            <a:endParaRPr lang="es-ES" noProof="1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Palmera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rtlCol="0">
            <a:normAutofit/>
          </a:bodyPr>
          <a:lstStyle/>
          <a:p>
            <a:pPr rtl="0"/>
            <a:r>
              <a:rPr lang="es-ES" noProof="1">
                <a:solidFill>
                  <a:srgbClr val="262626"/>
                </a:solidFill>
              </a:rPr>
              <a:t>INTRODUCCIÓN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DA01FA-9294-4371-B8B9-56CABEE9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Viendo los problemas medioambientales que existen en el mundo podemos darnos cuenta de que hay uno en particular en el cual necesita mucha cautela y ayuda, ya que su causa afecta mucho a lo que es el ecosistema de su alrededor, estamos hablando más que nada de las plataformas petroleras, sus derrames petroleros pueden acabar con la vida marítima que existe a su alrededor, y si no se controla a tiempo este puede exterminar la fauna.</a:t>
            </a:r>
            <a:endParaRPr lang="es-MX" dirty="0"/>
          </a:p>
        </p:txBody>
      </p:sp>
      <p:pic>
        <p:nvPicPr>
          <p:cNvPr id="1026" name="Picture 2" descr="Un barco en el agua&#10;&#10;Descripción generada automáticamente">
            <a:extLst>
              <a:ext uri="{FF2B5EF4-FFF2-40B4-BE49-F238E27FC236}">
                <a16:creationId xmlns:a16="http://schemas.microsoft.com/office/drawing/2014/main" id="{69363E6B-8D77-4699-9BC5-A3D0408F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61" y="4039340"/>
            <a:ext cx="5225187" cy="2659972"/>
          </a:xfrm>
          <a:prstGeom prst="rect">
            <a:avLst/>
          </a:prstGeom>
          <a:noFill/>
        </p:spPr>
      </p:pic>
      <p:pic>
        <p:nvPicPr>
          <p:cNvPr id="2050" name="Picture 2" descr="Un barco en el agua&#10;&#10;Descripción generada automáticamente">
            <a:extLst>
              <a:ext uri="{FF2B5EF4-FFF2-40B4-BE49-F238E27FC236}">
                <a16:creationId xmlns:a16="http://schemas.microsoft.com/office/drawing/2014/main" id="{EC46CC3B-797C-48A7-A7D7-4CE2AE7F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1" y="4039340"/>
            <a:ext cx="4728839" cy="2659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106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Propuesta</a:t>
            </a:r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 rtl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 propuesta clave para esto es intentar recolectar información mediante un sensor, y empezar a mandar esta misma información a nuestra computadora, nuestra cosa u objeto sería un boya cerca de una plataforma petrolera, el cual tendrá un sensor o varios sensores que detectaran el estado del agua y si no está contaminada</a:t>
            </a:r>
            <a:r>
              <a:rPr lang="es-ES" sz="2100" noProof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buNone/>
            </a:pPr>
            <a:endParaRPr lang="es-ES" sz="2100" noProof="1">
              <a:solidFill>
                <a:schemeClr val="tx2"/>
              </a:solidFill>
            </a:endParaRPr>
          </a:p>
        </p:txBody>
      </p:sp>
      <p:pic>
        <p:nvPicPr>
          <p:cNvPr id="3074" name="Picture 2" descr="Un barco en el agua&#10;&#10;Descripción generada automáticamente">
            <a:extLst>
              <a:ext uri="{FF2B5EF4-FFF2-40B4-BE49-F238E27FC236}">
                <a16:creationId xmlns:a16="http://schemas.microsoft.com/office/drawing/2014/main" id="{B2EB493D-47CA-44B9-BF0D-8586A871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7" y="3458715"/>
            <a:ext cx="2781300" cy="2781300"/>
          </a:xfrm>
          <a:prstGeom prst="rect">
            <a:avLst/>
          </a:prstGeom>
          <a:noFill/>
        </p:spPr>
      </p:pic>
      <p:pic>
        <p:nvPicPr>
          <p:cNvPr id="4098" name="Picture 2" descr="Un barco en el agua&#10;&#10;Descripción generada automáticamente">
            <a:extLst>
              <a:ext uri="{FF2B5EF4-FFF2-40B4-BE49-F238E27FC236}">
                <a16:creationId xmlns:a16="http://schemas.microsoft.com/office/drawing/2014/main" id="{D40A967F-D1DE-4A52-852A-15D50DB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72" y="3938171"/>
            <a:ext cx="2781300" cy="2781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01B8F-5C48-4BB8-9744-AD4ACA06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8DBF-E7D2-4BA3-8F86-F73696E5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objeto tendría que estar conectado a la red, pero en el mar no existe un wifi, por eso estaría conectado a con Lora WAN, ya que este es de largo alcance, poca batería y velocidad baja, que esta bien porque los datos que enviaremos no serán pesados, esta base de datos se actualizaría y se enviaría información para nosotros cada hora y media, para ver la evolución de la calidad del agua.</a:t>
            </a:r>
          </a:p>
          <a:p>
            <a:endParaRPr lang="es-MX" dirty="0"/>
          </a:p>
        </p:txBody>
      </p:sp>
      <p:pic>
        <p:nvPicPr>
          <p:cNvPr id="5122" name="Picture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8D145A0-FD19-45C9-A716-3199B72F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37" y="3928636"/>
            <a:ext cx="3615062" cy="2657070"/>
          </a:xfrm>
          <a:prstGeom prst="rect">
            <a:avLst/>
          </a:prstGeom>
          <a:noFill/>
        </p:spPr>
      </p:pic>
      <p:pic>
        <p:nvPicPr>
          <p:cNvPr id="6146" name="Picture 2" descr="Texto&#10;&#10;Descripción generada automáticamente con confianza baja">
            <a:extLst>
              <a:ext uri="{FF2B5EF4-FFF2-40B4-BE49-F238E27FC236}">
                <a16:creationId xmlns:a16="http://schemas.microsoft.com/office/drawing/2014/main" id="{DA10FB8F-2D5B-49E8-AF3D-9D285C8D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6" y="4016606"/>
            <a:ext cx="6494630" cy="256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5AF6E-DDCA-466D-891B-44F9A7DA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ayudaría?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18B1E-D2AE-4521-8CC7-6BB5A50E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 esto nos ayudaría a detectar de manera amas rápida y eficaz los derrames petroleros de forma más rápida y poder arreglar este problema de manera mas rápida, ya que a veces existen fugas pequeñas en el lugar en el cual no se ve de manera perceptible, pero hacen un gran daño al ecosistema, gracias a nuestro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se podría arreglar al momento de ver los cambios en el agua.</a:t>
            </a:r>
          </a:p>
          <a:p>
            <a:pPr algn="just"/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n que contiene azul, agua, montar a caballo, hombre&#10;&#10;Descripción generada automáticamente">
            <a:extLst>
              <a:ext uri="{FF2B5EF4-FFF2-40B4-BE49-F238E27FC236}">
                <a16:creationId xmlns:a16="http://schemas.microsoft.com/office/drawing/2014/main" id="{C9A93EB6-D1A5-4C8E-AC7C-8EA07668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82" y="3822070"/>
            <a:ext cx="4423115" cy="2481260"/>
          </a:xfrm>
          <a:prstGeom prst="rect">
            <a:avLst/>
          </a:prstGeom>
          <a:noFill/>
        </p:spPr>
      </p:pic>
      <p:pic>
        <p:nvPicPr>
          <p:cNvPr id="8194" name="Picture 2" descr="Un barco en el agua&#10;&#10;Descripción generada automáticamente">
            <a:extLst>
              <a:ext uri="{FF2B5EF4-FFF2-40B4-BE49-F238E27FC236}">
                <a16:creationId xmlns:a16="http://schemas.microsoft.com/office/drawing/2014/main" id="{09237137-C4DE-4DD0-B330-4E8BBE23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68" y="3822070"/>
            <a:ext cx="3656632" cy="2376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25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0313_TF78524312.potx" id="{06FC71DE-D9CE-4D62-888D-54461E0DEAA9}" vid="{71D3A608-AD30-4306-B22D-E8E0B9C240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recreaciones</Template>
  <TotalTime>40</TotalTime>
  <Words>324</Words>
  <Application>Microsoft Office PowerPoint</Application>
  <PresentationFormat>Panorámica</PresentationFormat>
  <Paragraphs>16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Orgánico</vt:lpstr>
      <vt:lpstr>PROYECTO FINAL</vt:lpstr>
      <vt:lpstr>INTRODUCCIÓN</vt:lpstr>
      <vt:lpstr>Propuesta</vt:lpstr>
      <vt:lpstr>Conectividad</vt:lpstr>
      <vt:lpstr>¿Cómo ayudaría?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Iván Rodríguez Núñez</dc:creator>
  <cp:lastModifiedBy>Iván Rodríguez Núñez</cp:lastModifiedBy>
  <cp:revision>1</cp:revision>
  <dcterms:created xsi:type="dcterms:W3CDTF">2021-09-17T15:26:13Z</dcterms:created>
  <dcterms:modified xsi:type="dcterms:W3CDTF">2021-09-17T16:07:05Z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