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2" r:id="rId3"/>
    <p:sldId id="258" r:id="rId4"/>
    <p:sldId id="296" r:id="rId5"/>
    <p:sldId id="264" r:id="rId6"/>
    <p:sldId id="297" r:id="rId7"/>
    <p:sldId id="277" r:id="rId8"/>
    <p:sldId id="298" r:id="rId9"/>
    <p:sldId id="299" r:id="rId10"/>
    <p:sldId id="300" r:id="rId11"/>
    <p:sldId id="301" r:id="rId12"/>
    <p:sldId id="302" r:id="rId13"/>
    <p:sldId id="303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exend Deca" panose="020B0604020202020204" charset="-78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31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337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730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28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16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156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783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92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 de Gerenciameno de Delivery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latin typeface="Lexend Deca"/>
                <a:ea typeface="Lexend Deca"/>
                <a:cs typeface="Lexend Deca"/>
                <a:sym typeface="Lexend Deca"/>
              </a:rPr>
              <a:t>Tela de login</a:t>
            </a:r>
            <a:endParaRPr sz="3000" dirty="0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8395A6-AA9C-4627-BF20-FBCCCD1B0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11" y="521775"/>
            <a:ext cx="4962671" cy="3177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356;p34">
            <a:extLst>
              <a:ext uri="{FF2B5EF4-FFF2-40B4-BE49-F238E27FC236}">
                <a16:creationId xmlns:a16="http://schemas.microsoft.com/office/drawing/2014/main" id="{85F625CD-074D-FF06-6DC3-23510F07CA23}"/>
              </a:ext>
            </a:extLst>
          </p:cNvPr>
          <p:cNvGrpSpPr/>
          <p:nvPr/>
        </p:nvGrpSpPr>
        <p:grpSpPr>
          <a:xfrm>
            <a:off x="2501372" y="339436"/>
            <a:ext cx="6383724" cy="3740148"/>
            <a:chOff x="1177450" y="241631"/>
            <a:chExt cx="6173152" cy="3616776"/>
          </a:xfrm>
        </p:grpSpPr>
        <p:sp>
          <p:nvSpPr>
            <p:cNvPr id="5" name="Google Shape;357;p34">
              <a:extLst>
                <a:ext uri="{FF2B5EF4-FFF2-40B4-BE49-F238E27FC236}">
                  <a16:creationId xmlns:a16="http://schemas.microsoft.com/office/drawing/2014/main" id="{51E23641-0B2E-2DE5-C213-5AEC773E7D4B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58;p34">
              <a:extLst>
                <a:ext uri="{FF2B5EF4-FFF2-40B4-BE49-F238E27FC236}">
                  <a16:creationId xmlns:a16="http://schemas.microsoft.com/office/drawing/2014/main" id="{3FAFF2CD-2AD6-FC74-6A6A-6BF908307F64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59;p34">
              <a:extLst>
                <a:ext uri="{FF2B5EF4-FFF2-40B4-BE49-F238E27FC236}">
                  <a16:creationId xmlns:a16="http://schemas.microsoft.com/office/drawing/2014/main" id="{962A594F-D461-90CB-689F-CA0C5618482D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60;p34">
              <a:extLst>
                <a:ext uri="{FF2B5EF4-FFF2-40B4-BE49-F238E27FC236}">
                  <a16:creationId xmlns:a16="http://schemas.microsoft.com/office/drawing/2014/main" id="{5CC2BEDC-31EC-5961-D06E-CDF201E263BF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72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latin typeface="Lexend Deca"/>
                <a:ea typeface="Lexend Deca"/>
                <a:cs typeface="Lexend Deca"/>
                <a:sym typeface="Lexend Deca"/>
              </a:rPr>
              <a:t>Dashboard de vendas</a:t>
            </a:r>
            <a:endParaRPr sz="3000" dirty="0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483211-DD0A-7469-1A8D-161319A3E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504" y="533400"/>
            <a:ext cx="4959678" cy="3166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356;p34">
            <a:extLst>
              <a:ext uri="{FF2B5EF4-FFF2-40B4-BE49-F238E27FC236}">
                <a16:creationId xmlns:a16="http://schemas.microsoft.com/office/drawing/2014/main" id="{31D8A41B-268F-8C6D-B837-B64D11B61E3A}"/>
              </a:ext>
            </a:extLst>
          </p:cNvPr>
          <p:cNvGrpSpPr/>
          <p:nvPr/>
        </p:nvGrpSpPr>
        <p:grpSpPr>
          <a:xfrm>
            <a:off x="2501372" y="339436"/>
            <a:ext cx="6383724" cy="3740148"/>
            <a:chOff x="1177450" y="241631"/>
            <a:chExt cx="6173152" cy="3616776"/>
          </a:xfrm>
        </p:grpSpPr>
        <p:sp>
          <p:nvSpPr>
            <p:cNvPr id="5" name="Google Shape;357;p34">
              <a:extLst>
                <a:ext uri="{FF2B5EF4-FFF2-40B4-BE49-F238E27FC236}">
                  <a16:creationId xmlns:a16="http://schemas.microsoft.com/office/drawing/2014/main" id="{BB8C8862-3D34-428E-F5AA-4B1DA42C4BA3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58;p34">
              <a:extLst>
                <a:ext uri="{FF2B5EF4-FFF2-40B4-BE49-F238E27FC236}">
                  <a16:creationId xmlns:a16="http://schemas.microsoft.com/office/drawing/2014/main" id="{17A43C5E-672F-BB5F-39F6-D8E6C677078B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59;p34">
              <a:extLst>
                <a:ext uri="{FF2B5EF4-FFF2-40B4-BE49-F238E27FC236}">
                  <a16:creationId xmlns:a16="http://schemas.microsoft.com/office/drawing/2014/main" id="{C12055FE-1EA8-28AF-29A7-7D80A4994663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60;p34">
              <a:extLst>
                <a:ext uri="{FF2B5EF4-FFF2-40B4-BE49-F238E27FC236}">
                  <a16:creationId xmlns:a16="http://schemas.microsoft.com/office/drawing/2014/main" id="{E08BCFAE-E66C-9BE1-35D8-A276A452C2AB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00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latin typeface="Lexend Deca"/>
                <a:ea typeface="Lexend Deca"/>
                <a:cs typeface="Lexend Deca"/>
                <a:sym typeface="Lexend Deca"/>
              </a:rPr>
              <a:t>Dashboard de estoque</a:t>
            </a:r>
            <a:endParaRPr sz="3000" dirty="0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CD12EC-C7F5-5867-6EDB-AFC107EAF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590" y="552139"/>
            <a:ext cx="4953665" cy="31473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356;p34">
            <a:extLst>
              <a:ext uri="{FF2B5EF4-FFF2-40B4-BE49-F238E27FC236}">
                <a16:creationId xmlns:a16="http://schemas.microsoft.com/office/drawing/2014/main" id="{47CDCF07-44BD-1735-2306-3ED07E8AD378}"/>
              </a:ext>
            </a:extLst>
          </p:cNvPr>
          <p:cNvGrpSpPr/>
          <p:nvPr/>
        </p:nvGrpSpPr>
        <p:grpSpPr>
          <a:xfrm>
            <a:off x="2501372" y="339436"/>
            <a:ext cx="6383724" cy="3740148"/>
            <a:chOff x="1177450" y="241631"/>
            <a:chExt cx="6173152" cy="3616776"/>
          </a:xfrm>
        </p:grpSpPr>
        <p:sp>
          <p:nvSpPr>
            <p:cNvPr id="5" name="Google Shape;357;p34">
              <a:extLst>
                <a:ext uri="{FF2B5EF4-FFF2-40B4-BE49-F238E27FC236}">
                  <a16:creationId xmlns:a16="http://schemas.microsoft.com/office/drawing/2014/main" id="{C9C24259-82E4-0EDD-EECD-A28542F5C2FC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58;p34">
              <a:extLst>
                <a:ext uri="{FF2B5EF4-FFF2-40B4-BE49-F238E27FC236}">
                  <a16:creationId xmlns:a16="http://schemas.microsoft.com/office/drawing/2014/main" id="{599E6C12-5092-BAAC-71DF-86CDF5F1FD5F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59;p34">
              <a:extLst>
                <a:ext uri="{FF2B5EF4-FFF2-40B4-BE49-F238E27FC236}">
                  <a16:creationId xmlns:a16="http://schemas.microsoft.com/office/drawing/2014/main" id="{2729CB81-77A8-FADF-9985-5712C71B3C32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60;p34">
              <a:extLst>
                <a:ext uri="{FF2B5EF4-FFF2-40B4-BE49-F238E27FC236}">
                  <a16:creationId xmlns:a16="http://schemas.microsoft.com/office/drawing/2014/main" id="{9515D715-DD3C-70FD-33D3-BB535D38C938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73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0" y="-98716"/>
            <a:ext cx="8961353" cy="5385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Cronograma de desenvolvimento: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BE4C071-8C59-B0E8-F46C-DDE1EB80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487" y="384460"/>
            <a:ext cx="4513025" cy="47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7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493882" y="309619"/>
            <a:ext cx="3893073" cy="8932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ChoppDrive</a:t>
            </a:r>
            <a:endParaRPr sz="48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584827" y="133490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Uma empresa que atua no ramo de delivery de chopp, localizada em brasília.</a:t>
            </a:r>
            <a:endParaRPr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DECA07-4B1D-0EAF-CFB1-020A4BE8D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955" y="1363821"/>
            <a:ext cx="4337268" cy="24158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4010378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Problema:</a:t>
            </a:r>
            <a:endParaRPr sz="60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85799" y="2302047"/>
            <a:ext cx="5545667" cy="18748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/>
              <a:t>Dificuldade em gerenciar o estoque de chopeiras, barris e cilindros de co2, assim como controle de vendas e controle de higienização das chopeiras.</a:t>
            </a:r>
            <a:endParaRPr sz="1800" b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4010378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Solução:</a:t>
            </a:r>
            <a:endParaRPr sz="60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85799" y="2302047"/>
            <a:ext cx="5545667" cy="18748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Um sistema para realizar o controle das vendas, estoque e higienização das </a:t>
            </a:r>
            <a:r>
              <a:rPr lang="pt-BR" dirty="0" err="1"/>
              <a:t>chopeiras</a:t>
            </a:r>
            <a:r>
              <a:rPr lang="pt-BR" dirty="0"/>
              <a:t>.</a:t>
            </a:r>
            <a:endParaRPr sz="1800" b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721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 Principais: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Controle de Pagamento/Vendas</a:t>
            </a:r>
            <a:endParaRPr b="1" dirty="0"/>
          </a:p>
          <a:p>
            <a:pPr marL="0" lvl="0" indent="0">
              <a:buNone/>
            </a:pPr>
            <a:r>
              <a:rPr lang="pt-BR" dirty="0"/>
              <a:t>tem por finalidade o controle das vendas e pagamentos dos clientes.</a:t>
            </a: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Manter Cliente</a:t>
            </a:r>
            <a:endParaRPr b="1" dirty="0"/>
          </a:p>
          <a:p>
            <a:pPr marL="0" lvl="0" indent="0">
              <a:buNone/>
            </a:pPr>
            <a:r>
              <a:rPr lang="pt-BR" dirty="0"/>
              <a:t>tem por finalidade descrever as ações que o sistema irá prover ao cadastrar, alterar, desativar e pesquisar clientes no sistema.</a:t>
            </a: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Gerar Pedido</a:t>
            </a:r>
            <a:endParaRPr b="1" dirty="0"/>
          </a:p>
          <a:p>
            <a:pPr marL="0" lvl="0" indent="0">
              <a:buNone/>
            </a:pPr>
            <a:r>
              <a:rPr lang="pt-BR" dirty="0"/>
              <a:t>tem por finalidade gerar os pedidos realizados pelos clientes, como a quantidade de barris e litros, o endereço do evento e quanto tempo ficará no local.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Regras de negócio principais: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Gerenciamento</a:t>
            </a:r>
            <a:endParaRPr b="1" dirty="0"/>
          </a:p>
          <a:p>
            <a:pPr marL="0" lvl="0" indent="0">
              <a:buNone/>
            </a:pPr>
            <a:r>
              <a:rPr lang="pt-BR" dirty="0"/>
              <a:t>Apenas os administradores cadastrados podem gerenciar o sistema, podendo ser Gerente e funcionário.</a:t>
            </a: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Pagamento a prazo</a:t>
            </a:r>
            <a:endParaRPr b="1" dirty="0"/>
          </a:p>
          <a:p>
            <a:pPr marL="127000" indent="0">
              <a:spcAft>
                <a:spcPts val="600"/>
              </a:spcAft>
              <a:buNone/>
            </a:pPr>
            <a:r>
              <a:rPr lang="pt-BR" kern="100" dirty="0">
                <a:solidFill>
                  <a:schemeClr val="bg1"/>
                </a:solidFill>
                <a:effectLst/>
                <a:ea typeface="Lucida Sans Unicode" panose="020B0602030504020204" pitchFamily="34" charset="0"/>
                <a:cs typeface="Lexend Deca" panose="020B0604020202020204" charset="-78"/>
              </a:rPr>
              <a:t>O cliente também poderá efetuar o pagamento no dia do recolhimento dos equipamentos, avisando no momento em que finalizar o pedido.</a:t>
            </a:r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Gerenciamento de pagamentos/vendas</a:t>
            </a:r>
            <a:endParaRPr b="1" dirty="0"/>
          </a:p>
          <a:p>
            <a:pPr marL="127000" indent="0">
              <a:spcAft>
                <a:spcPts val="600"/>
              </a:spcAft>
              <a:buNone/>
            </a:pPr>
            <a:r>
              <a:rPr lang="pt-BR" kern="100" dirty="0">
                <a:solidFill>
                  <a:schemeClr val="bg1"/>
                </a:solidFill>
                <a:effectLst/>
                <a:ea typeface="Lucida Sans Unicode" panose="020B0602030504020204" pitchFamily="34" charset="0"/>
                <a:cs typeface="Lexend Deca" panose="020B0604020202020204" charset="-78"/>
              </a:rPr>
              <a:t>Apenas os administradores com a função de gerente, podem realizar o controle dos pagamentos/vendas.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461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395280" y="500584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latin typeface="Lexend Deca"/>
                <a:ea typeface="Lexend Deca"/>
                <a:cs typeface="Lexend Deca"/>
                <a:sym typeface="Lexend Deca"/>
              </a:rPr>
              <a:t>Tela de inicio</a:t>
            </a:r>
            <a:endParaRPr sz="3000" dirty="0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D9C9DC8-11DE-2FC1-9EF8-A176690C3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500" y="548263"/>
            <a:ext cx="4973536" cy="31511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356;p34">
            <a:extLst>
              <a:ext uri="{FF2B5EF4-FFF2-40B4-BE49-F238E27FC236}">
                <a16:creationId xmlns:a16="http://schemas.microsoft.com/office/drawing/2014/main" id="{E5298A7F-CC63-B908-C960-3FD33CA15F98}"/>
              </a:ext>
            </a:extLst>
          </p:cNvPr>
          <p:cNvGrpSpPr/>
          <p:nvPr/>
        </p:nvGrpSpPr>
        <p:grpSpPr>
          <a:xfrm>
            <a:off x="2501372" y="339436"/>
            <a:ext cx="6383724" cy="3740148"/>
            <a:chOff x="1177450" y="241631"/>
            <a:chExt cx="6173152" cy="3616776"/>
          </a:xfrm>
        </p:grpSpPr>
        <p:sp>
          <p:nvSpPr>
            <p:cNvPr id="4" name="Google Shape;357;p34">
              <a:extLst>
                <a:ext uri="{FF2B5EF4-FFF2-40B4-BE49-F238E27FC236}">
                  <a16:creationId xmlns:a16="http://schemas.microsoft.com/office/drawing/2014/main" id="{D39E07F4-4F5C-0123-70A4-D322208D3AC2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358;p34">
              <a:extLst>
                <a:ext uri="{FF2B5EF4-FFF2-40B4-BE49-F238E27FC236}">
                  <a16:creationId xmlns:a16="http://schemas.microsoft.com/office/drawing/2014/main" id="{8D7653CE-7798-E628-6685-0156310F8D87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59;p34">
              <a:extLst>
                <a:ext uri="{FF2B5EF4-FFF2-40B4-BE49-F238E27FC236}">
                  <a16:creationId xmlns:a16="http://schemas.microsoft.com/office/drawing/2014/main" id="{37F33FB9-89A5-0140-A7CD-37CD0306A0FD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60;p34">
              <a:extLst>
                <a:ext uri="{FF2B5EF4-FFF2-40B4-BE49-F238E27FC236}">
                  <a16:creationId xmlns:a16="http://schemas.microsoft.com/office/drawing/2014/main" id="{80E9DA0B-078B-9F1F-539C-FE872EE66DC6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2501372" y="339436"/>
            <a:ext cx="6383724" cy="3740148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latin typeface="Lexend Deca"/>
                <a:ea typeface="Lexend Deca"/>
                <a:cs typeface="Lexend Deca"/>
                <a:sym typeface="Lexend Deca"/>
              </a:rPr>
              <a:t>Tela de orçamento</a:t>
            </a:r>
            <a:endParaRPr sz="3000" dirty="0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A0812DE-A13F-B477-0B12-390E1A69E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160" y="533400"/>
            <a:ext cx="4983324" cy="3166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51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latin typeface="Lexend Deca"/>
                <a:ea typeface="Lexend Deca"/>
                <a:cs typeface="Lexend Deca"/>
                <a:sym typeface="Lexend Deca"/>
              </a:rPr>
              <a:t>Tela de contato</a:t>
            </a:r>
            <a:endParaRPr sz="3000" dirty="0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49A644D-F937-67C5-9631-9D9E4A945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466" y="547255"/>
            <a:ext cx="4955789" cy="3152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356;p34">
            <a:extLst>
              <a:ext uri="{FF2B5EF4-FFF2-40B4-BE49-F238E27FC236}">
                <a16:creationId xmlns:a16="http://schemas.microsoft.com/office/drawing/2014/main" id="{73C2D338-C3CC-9131-86F8-7FC6C964F97D}"/>
              </a:ext>
            </a:extLst>
          </p:cNvPr>
          <p:cNvGrpSpPr/>
          <p:nvPr/>
        </p:nvGrpSpPr>
        <p:grpSpPr>
          <a:xfrm>
            <a:off x="2501372" y="339436"/>
            <a:ext cx="6383724" cy="3740148"/>
            <a:chOff x="1177450" y="241631"/>
            <a:chExt cx="6173152" cy="3616776"/>
          </a:xfrm>
        </p:grpSpPr>
        <p:sp>
          <p:nvSpPr>
            <p:cNvPr id="5" name="Google Shape;357;p34">
              <a:extLst>
                <a:ext uri="{FF2B5EF4-FFF2-40B4-BE49-F238E27FC236}">
                  <a16:creationId xmlns:a16="http://schemas.microsoft.com/office/drawing/2014/main" id="{4926A11E-1F6A-CD5E-A438-4C15D3BA4F2D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58;p34">
              <a:extLst>
                <a:ext uri="{FF2B5EF4-FFF2-40B4-BE49-F238E27FC236}">
                  <a16:creationId xmlns:a16="http://schemas.microsoft.com/office/drawing/2014/main" id="{52844590-779D-FD5F-1C46-A93B7DE715EB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59;p34">
              <a:extLst>
                <a:ext uri="{FF2B5EF4-FFF2-40B4-BE49-F238E27FC236}">
                  <a16:creationId xmlns:a16="http://schemas.microsoft.com/office/drawing/2014/main" id="{6B6AA3D4-3623-BB01-DA23-8B9DDD69CD7C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60;p34">
              <a:extLst>
                <a:ext uri="{FF2B5EF4-FFF2-40B4-BE49-F238E27FC236}">
                  <a16:creationId xmlns:a16="http://schemas.microsoft.com/office/drawing/2014/main" id="{25B48A36-BA21-847C-6906-B968544AE570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908297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246</Words>
  <Application>Microsoft Office PowerPoint</Application>
  <PresentationFormat>Apresentação na tela (16:9)</PresentationFormat>
  <Paragraphs>40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Calibri</vt:lpstr>
      <vt:lpstr>Lexend Deca</vt:lpstr>
      <vt:lpstr>Muli</vt:lpstr>
      <vt:lpstr>Arial</vt:lpstr>
      <vt:lpstr>Aliena template</vt:lpstr>
      <vt:lpstr>Sistema de Gerenciameno de Delivery</vt:lpstr>
      <vt:lpstr>ChoppDrive</vt:lpstr>
      <vt:lpstr>Problema:</vt:lpstr>
      <vt:lpstr>Solução:</vt:lpstr>
      <vt:lpstr>Requisitos Principais:</vt:lpstr>
      <vt:lpstr>Regras de negócio principais: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Cronograma de desenvolvimento: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Gerenciamento de Delivery</dc:title>
  <dc:creator>lucas</dc:creator>
  <cp:lastModifiedBy>lucas rodrigues rocha</cp:lastModifiedBy>
  <cp:revision>15</cp:revision>
  <dcterms:modified xsi:type="dcterms:W3CDTF">2022-10-03T21:03:06Z</dcterms:modified>
</cp:coreProperties>
</file>