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B6CC-CF0F-970C-D1EA-7F5016F95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F78AC-1E3A-0420-0243-C8F3FA4ED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45432-10AE-0119-8F4E-89259296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C68-27CE-6B46-9AB9-4A4C80E7C86A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F14D-6C0C-ACC3-AA94-C3FEE70E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A064-1EB9-F755-0B60-D8E1B7EA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878A-5F00-F449-A5C2-10556BAEF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39A1-92E9-BBAF-8E3E-0E828DA1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E03C6-9425-70D6-7C61-87385E163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AA885-4E6B-3010-41F1-C360DBF3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C68-27CE-6B46-9AB9-4A4C80E7C86A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7788A-C6B1-D349-7FA5-BFA79F80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CEDCA-4970-1CD7-EC25-8FE1BA40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878A-5F00-F449-A5C2-10556BAEF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6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D58A1-17A8-8827-7D8B-D4D20413E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CADD7-E2E7-6344-BCB2-36AD5EF57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A16E-3E40-18BB-B9AB-1109A017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C68-27CE-6B46-9AB9-4A4C80E7C86A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5054-9986-269F-8C47-CBDDABB9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B7BD5-0F4B-E1F6-C5AE-74618FAE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878A-5F00-F449-A5C2-10556BAEF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2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1174-C400-CAD1-1D02-A6EDDDEB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11C2-09FE-CB9E-9BE5-3BA0248BD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5BBB-61C6-9509-08C4-749FEE31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C68-27CE-6B46-9AB9-4A4C80E7C86A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88865-0D20-5704-C1D1-80DC5B47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7B89B-0FE7-C67B-7ABF-91259A8B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878A-5F00-F449-A5C2-10556BAEF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BB11-A141-C936-62B1-347E1555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694A0-8DF1-DE24-CF53-F2A64828A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BDBD-2422-6DFA-ED09-39F64AB8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C68-27CE-6B46-9AB9-4A4C80E7C86A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7841F-E40A-BAF3-1156-F6F02246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690D6-39CD-3F3C-DA68-BCB71EF5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878A-5F00-F449-A5C2-10556BAEF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4433-50BF-50DC-2F41-24903295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44A7-3D42-BFAF-AC0A-149921FC9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C599A-CBBD-EFF6-21B6-7B9EA5101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1C50A-2C0E-59B9-8C75-BFA7646B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C68-27CE-6B46-9AB9-4A4C80E7C86A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14B1C-FA39-7BB6-F0BA-35A4DE6B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90932-AE62-6AA2-1E59-269537E0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878A-5F00-F449-A5C2-10556BAEF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0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7FB2-97CA-DFB2-749B-6EAC1A62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5CEA9-0A33-836D-DE6B-3D53446DA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7F86A-7E83-E788-5D75-333F01D6C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33342-7D5E-262F-2518-2493B1821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13DDE-241D-A85C-9C5F-076AD265A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3497E-17AB-008F-BCE9-9B3FFB47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C68-27CE-6B46-9AB9-4A4C80E7C86A}" type="datetimeFigureOut">
              <a:rPr lang="en-US" smtClean="0"/>
              <a:t>4/13/24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5CDD1-FA45-1C87-7125-0948F42A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9EE5C-2233-3A00-5A5D-B2BB6BF4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878A-5F00-F449-A5C2-10556BAEF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5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D401-B634-12E5-D567-30F8D2DF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A03BD-B8DE-5797-2018-2367F8E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C68-27CE-6B46-9AB9-4A4C80E7C86A}" type="datetimeFigureOut">
              <a:rPr lang="en-US" smtClean="0"/>
              <a:t>4/13/24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85151-20E9-7C23-90A4-E52D68A1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65C93-B988-171D-0DB9-FE5EF05A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878A-5F00-F449-A5C2-10556BAEF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0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95F05-FC87-8B8F-5BA8-35719688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C68-27CE-6B46-9AB9-4A4C80E7C86A}" type="datetimeFigureOut">
              <a:rPr lang="en-US" smtClean="0"/>
              <a:t>4/13/24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18ED-47C4-EF39-AF48-A35309B2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8F00D-99EA-394A-09B8-ECDF755C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878A-5F00-F449-A5C2-10556BAEF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3F20-3C68-52ED-2BEE-5DD62506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8F2B-14EC-3D9C-7EAC-B9E99630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4DFCF-776D-86EF-47CA-28283E959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F7809-BACD-4D5C-719B-0EB9AA7E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C68-27CE-6B46-9AB9-4A4C80E7C86A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D9599-C458-3109-A00E-A417956B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DE56-244C-D9BC-D5B3-2F39A6E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878A-5F00-F449-A5C2-10556BAEF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FD62-8788-8BD8-4FED-2B4D40D8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B419F-50BD-A15A-A82C-C6D6726A8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EE7E9-FF1F-4F5E-3FF6-530332DCB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63E1D-6910-A066-A33D-9E087E52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C68-27CE-6B46-9AB9-4A4C80E7C86A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8C170-513C-A6DF-16E0-015742A9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3F33F-7C15-6011-E91F-937E68F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878A-5F00-F449-A5C2-10556BAEF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5A71E-8EC4-E912-7F20-090CF8B4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884C8-41D9-9F82-34AE-CE3A8FA0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BA4FB-B9A6-AED5-EC10-89F0A513D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7CC68-27CE-6B46-9AB9-4A4C80E7C86A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C03A-D09F-637C-F4D8-23B5038DA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E5B3-5D74-BA5B-37E5-D41FF63A9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878A-5F00-F449-A5C2-10556BAEF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6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C65F35-858D-E436-D961-762C68B96C22}"/>
              </a:ext>
            </a:extLst>
          </p:cNvPr>
          <p:cNvSpPr/>
          <p:nvPr/>
        </p:nvSpPr>
        <p:spPr>
          <a:xfrm>
            <a:off x="2589700" y="351692"/>
            <a:ext cx="2181592" cy="668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99DB3-B0B2-27A7-0CDE-FE92F77828E4}"/>
              </a:ext>
            </a:extLst>
          </p:cNvPr>
          <p:cNvSpPr txBox="1"/>
          <p:nvPr/>
        </p:nvSpPr>
        <p:spPr>
          <a:xfrm>
            <a:off x="2803651" y="491379"/>
            <a:ext cx="196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Literature search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D32CD4-0A4B-2A85-8752-149E67406ECD}"/>
              </a:ext>
            </a:extLst>
          </p:cNvPr>
          <p:cNvCxnSpPr>
            <a:cxnSpLocks/>
          </p:cNvCxnSpPr>
          <p:nvPr/>
        </p:nvCxnSpPr>
        <p:spPr>
          <a:xfrm>
            <a:off x="3727938" y="1113693"/>
            <a:ext cx="0" cy="252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D8EDE7-76DC-C17A-0F37-D610F1A775E5}"/>
              </a:ext>
            </a:extLst>
          </p:cNvPr>
          <p:cNvCxnSpPr>
            <a:cxnSpLocks/>
          </p:cNvCxnSpPr>
          <p:nvPr/>
        </p:nvCxnSpPr>
        <p:spPr>
          <a:xfrm flipH="1">
            <a:off x="2104290" y="3383647"/>
            <a:ext cx="842963" cy="2016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ecision 10">
            <a:extLst>
              <a:ext uri="{FF2B5EF4-FFF2-40B4-BE49-F238E27FC236}">
                <a16:creationId xmlns:a16="http://schemas.microsoft.com/office/drawing/2014/main" id="{01B6D85A-CC34-05C2-9746-A0016B8336AD}"/>
              </a:ext>
            </a:extLst>
          </p:cNvPr>
          <p:cNvSpPr/>
          <p:nvPr/>
        </p:nvSpPr>
        <p:spPr>
          <a:xfrm>
            <a:off x="344181" y="3383647"/>
            <a:ext cx="2181592" cy="10612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2FBE9E38-8843-0492-A647-7089DDE9A8E7}"/>
              </a:ext>
            </a:extLst>
          </p:cNvPr>
          <p:cNvSpPr/>
          <p:nvPr/>
        </p:nvSpPr>
        <p:spPr>
          <a:xfrm>
            <a:off x="2525771" y="1459479"/>
            <a:ext cx="2399567" cy="6349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2AE01-B390-E7CC-6B43-A00CBCA559AF}"/>
              </a:ext>
            </a:extLst>
          </p:cNvPr>
          <p:cNvSpPr txBox="1"/>
          <p:nvPr/>
        </p:nvSpPr>
        <p:spPr>
          <a:xfrm>
            <a:off x="2525769" y="1468878"/>
            <a:ext cx="2399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Web of Science + Google Scholar search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0D372B-3B86-8C61-AD51-CF2907371410}"/>
              </a:ext>
            </a:extLst>
          </p:cNvPr>
          <p:cNvSpPr txBox="1"/>
          <p:nvPr/>
        </p:nvSpPr>
        <p:spPr>
          <a:xfrm>
            <a:off x="563616" y="3601850"/>
            <a:ext cx="178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Need data refinement?</a:t>
            </a:r>
          </a:p>
        </p:txBody>
      </p:sp>
      <p:sp>
        <p:nvSpPr>
          <p:cNvPr id="17" name="Decision 16">
            <a:extLst>
              <a:ext uri="{FF2B5EF4-FFF2-40B4-BE49-F238E27FC236}">
                <a16:creationId xmlns:a16="http://schemas.microsoft.com/office/drawing/2014/main" id="{A21FC55E-7E71-FC5B-EBA8-07F449ACCF37}"/>
              </a:ext>
            </a:extLst>
          </p:cNvPr>
          <p:cNvSpPr/>
          <p:nvPr/>
        </p:nvSpPr>
        <p:spPr>
          <a:xfrm>
            <a:off x="2327211" y="2440686"/>
            <a:ext cx="2796688" cy="1113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5FF64E-E2B9-AFC4-F33F-06759DB98D11}"/>
              </a:ext>
            </a:extLst>
          </p:cNvPr>
          <p:cNvSpPr txBox="1"/>
          <p:nvPr/>
        </p:nvSpPr>
        <p:spPr>
          <a:xfrm>
            <a:off x="2643183" y="2823131"/>
            <a:ext cx="21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Relevant paper?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CC9E94-90E3-61D8-7BA0-FAAF6B0A592A}"/>
              </a:ext>
            </a:extLst>
          </p:cNvPr>
          <p:cNvCxnSpPr>
            <a:cxnSpLocks/>
          </p:cNvCxnSpPr>
          <p:nvPr/>
        </p:nvCxnSpPr>
        <p:spPr>
          <a:xfrm flipV="1">
            <a:off x="5320125" y="3003882"/>
            <a:ext cx="868516" cy="66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F9564D-F990-A055-C8BA-758EC20BE50C}"/>
              </a:ext>
            </a:extLst>
          </p:cNvPr>
          <p:cNvCxnSpPr>
            <a:cxnSpLocks/>
          </p:cNvCxnSpPr>
          <p:nvPr/>
        </p:nvCxnSpPr>
        <p:spPr>
          <a:xfrm>
            <a:off x="839660" y="4360509"/>
            <a:ext cx="0" cy="3902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271C1E-CE6C-2AC4-D45F-16A971416FA7}"/>
              </a:ext>
            </a:extLst>
          </p:cNvPr>
          <p:cNvCxnSpPr>
            <a:cxnSpLocks/>
          </p:cNvCxnSpPr>
          <p:nvPr/>
        </p:nvCxnSpPr>
        <p:spPr>
          <a:xfrm>
            <a:off x="2468988" y="4115680"/>
            <a:ext cx="552264" cy="3974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2F98F29-EEA3-53C9-75FC-D84290B84D38}"/>
              </a:ext>
            </a:extLst>
          </p:cNvPr>
          <p:cNvSpPr txBox="1"/>
          <p:nvPr/>
        </p:nvSpPr>
        <p:spPr>
          <a:xfrm>
            <a:off x="441444" y="4342946"/>
            <a:ext cx="2181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53FD02-EE19-16F9-8D6B-51AD314D37BB}"/>
              </a:ext>
            </a:extLst>
          </p:cNvPr>
          <p:cNvSpPr txBox="1"/>
          <p:nvPr/>
        </p:nvSpPr>
        <p:spPr>
          <a:xfrm>
            <a:off x="2658022" y="3920892"/>
            <a:ext cx="84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99B02B-4C1F-603D-8D4A-30553DF91CDF}"/>
              </a:ext>
            </a:extLst>
          </p:cNvPr>
          <p:cNvSpPr txBox="1"/>
          <p:nvPr/>
        </p:nvSpPr>
        <p:spPr>
          <a:xfrm>
            <a:off x="2207689" y="3209628"/>
            <a:ext cx="140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3162DC-691A-B84D-2F29-CDE3FFC79590}"/>
              </a:ext>
            </a:extLst>
          </p:cNvPr>
          <p:cNvSpPr txBox="1"/>
          <p:nvPr/>
        </p:nvSpPr>
        <p:spPr>
          <a:xfrm>
            <a:off x="5526516" y="2717874"/>
            <a:ext cx="84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997274-9AF9-0554-EBD7-11D747C69FF9}"/>
              </a:ext>
            </a:extLst>
          </p:cNvPr>
          <p:cNvCxnSpPr>
            <a:cxnSpLocks/>
          </p:cNvCxnSpPr>
          <p:nvPr/>
        </p:nvCxnSpPr>
        <p:spPr>
          <a:xfrm>
            <a:off x="3733979" y="2166283"/>
            <a:ext cx="0" cy="252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rocess 37">
            <a:extLst>
              <a:ext uri="{FF2B5EF4-FFF2-40B4-BE49-F238E27FC236}">
                <a16:creationId xmlns:a16="http://schemas.microsoft.com/office/drawing/2014/main" id="{824EF138-ADE7-E3D3-7264-89746094FDBF}"/>
              </a:ext>
            </a:extLst>
          </p:cNvPr>
          <p:cNvSpPr/>
          <p:nvPr/>
        </p:nvSpPr>
        <p:spPr>
          <a:xfrm>
            <a:off x="190133" y="4882395"/>
            <a:ext cx="1710091" cy="1061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06D4C-5E5E-B550-2292-CC50320C992F}"/>
              </a:ext>
            </a:extLst>
          </p:cNvPr>
          <p:cNvSpPr txBox="1"/>
          <p:nvPr/>
        </p:nvSpPr>
        <p:spPr>
          <a:xfrm>
            <a:off x="190134" y="4888883"/>
            <a:ext cx="17100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Refine: find missing values, make data uniform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057055E-B247-D531-E794-063E12EE455B}"/>
              </a:ext>
            </a:extLst>
          </p:cNvPr>
          <p:cNvSpPr/>
          <p:nvPr/>
        </p:nvSpPr>
        <p:spPr>
          <a:xfrm>
            <a:off x="3011348" y="4552252"/>
            <a:ext cx="1585730" cy="1410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98CD6C-0638-0D26-2DEA-51F51B90EFE1}"/>
              </a:ext>
            </a:extLst>
          </p:cNvPr>
          <p:cNvSpPr txBox="1"/>
          <p:nvPr/>
        </p:nvSpPr>
        <p:spPr>
          <a:xfrm>
            <a:off x="2885851" y="4903964"/>
            <a:ext cx="1710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 for meta-analysis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4E79F0-90CF-E2D8-68E3-B7D9A51D7B78}"/>
              </a:ext>
            </a:extLst>
          </p:cNvPr>
          <p:cNvCxnSpPr>
            <a:cxnSpLocks/>
          </p:cNvCxnSpPr>
          <p:nvPr/>
        </p:nvCxnSpPr>
        <p:spPr>
          <a:xfrm>
            <a:off x="2031201" y="5427570"/>
            <a:ext cx="87969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C7954CF-B528-6184-2AA7-8FA1E30FAD72}"/>
              </a:ext>
            </a:extLst>
          </p:cNvPr>
          <p:cNvSpPr/>
          <p:nvPr/>
        </p:nvSpPr>
        <p:spPr>
          <a:xfrm>
            <a:off x="4925336" y="4555611"/>
            <a:ext cx="3055598" cy="2116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Process 48">
            <a:extLst>
              <a:ext uri="{FF2B5EF4-FFF2-40B4-BE49-F238E27FC236}">
                <a16:creationId xmlns:a16="http://schemas.microsoft.com/office/drawing/2014/main" id="{4B9CA690-DEFE-6A61-F178-D0E0EFBF3D59}"/>
              </a:ext>
            </a:extLst>
          </p:cNvPr>
          <p:cNvSpPr/>
          <p:nvPr/>
        </p:nvSpPr>
        <p:spPr>
          <a:xfrm>
            <a:off x="6356521" y="2681577"/>
            <a:ext cx="1553854" cy="6819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Exclusion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3E08035-AD87-9FFD-AF92-E7516267A43C}"/>
              </a:ext>
            </a:extLst>
          </p:cNvPr>
          <p:cNvCxnSpPr>
            <a:cxnSpLocks/>
          </p:cNvCxnSpPr>
          <p:nvPr/>
        </p:nvCxnSpPr>
        <p:spPr>
          <a:xfrm>
            <a:off x="8040293" y="3010484"/>
            <a:ext cx="58935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F67D9BD-118A-FFE7-1C7B-88825FE4DA50}"/>
              </a:ext>
            </a:extLst>
          </p:cNvPr>
          <p:cNvSpPr/>
          <p:nvPr/>
        </p:nvSpPr>
        <p:spPr>
          <a:xfrm>
            <a:off x="8740380" y="757242"/>
            <a:ext cx="3032801" cy="59150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840683-8E55-1629-1B51-AA40380EF98F}"/>
              </a:ext>
            </a:extLst>
          </p:cNvPr>
          <p:cNvSpPr txBox="1"/>
          <p:nvPr/>
        </p:nvSpPr>
        <p:spPr>
          <a:xfrm>
            <a:off x="4976801" y="4745969"/>
            <a:ext cx="303078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Ryan P. Kovach et al.,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Francis Juanes et al., 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Brian Dempson et al.,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Thomas P. Quinn et al,.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40428A-AF0C-88C8-E369-E9CACA31A37C}"/>
              </a:ext>
            </a:extLst>
          </p:cNvPr>
          <p:cNvSpPr txBox="1"/>
          <p:nvPr/>
        </p:nvSpPr>
        <p:spPr>
          <a:xfrm>
            <a:off x="8917425" y="873904"/>
            <a:ext cx="2874943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Agha, M (Agha, Mickey) et al.,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Kovach et al.,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Thomas J. et al., 1993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Matthew L. et al.,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Jaime Otero et al.,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Olivia M. Simmons et l.,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Katharine B. Mille et al.,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Elorri Arevalo et al.,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Rachel M. LovellFord et al.,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Ana García-Vega et al.,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E. Jokikokko et al.,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Torgny Bohlin et al., 1993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Brian W, Hodge et al.,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Joshua et al.,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Catherine et al.,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Danielle et al.,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 G Crozier et al.,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Christopher D. Todd et al.,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J. Dahl et al., 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R. J. Kennedy et al.,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Benjamin A. Staton et al.,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Hayes, DB et al.,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Reddin et al.,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John Lyons et al.,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Michio et al.,2023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23EDF7-5793-69F3-2463-8567F8C1212C}"/>
              </a:ext>
            </a:extLst>
          </p:cNvPr>
          <p:cNvCxnSpPr>
            <a:cxnSpLocks/>
          </p:cNvCxnSpPr>
          <p:nvPr/>
        </p:nvCxnSpPr>
        <p:spPr>
          <a:xfrm>
            <a:off x="4674142" y="5412997"/>
            <a:ext cx="1943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13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232</Words>
  <Application>Microsoft Macintosh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Mascagni, Elisa</dc:creator>
  <cp:lastModifiedBy>Mascagni, Elisa</cp:lastModifiedBy>
  <cp:revision>2</cp:revision>
  <dcterms:created xsi:type="dcterms:W3CDTF">2024-04-13T12:38:12Z</dcterms:created>
  <dcterms:modified xsi:type="dcterms:W3CDTF">2024-04-13T13:42:59Z</dcterms:modified>
</cp:coreProperties>
</file>