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9D2-EC12-4368-84FE-F2B8C7304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B25A-0197-4F21-A4C4-F061693DC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D4BC-6EE7-4BA7-80D7-ABA0ED2E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82C2-5F08-41ED-B472-21A670CB7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E6E4E-0202-4273-94A9-B2BE748E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9D98-D4D4-4289-B0F2-2915FF55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A24F-F135-4FB6-99E8-AB6E5C00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F20B-E6F1-488B-9F0C-522F294D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29393-185A-4002-87C7-5F94A4B88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E893-7ACB-4D56-BEC6-1BBE1BB1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82C2-5F08-41ED-B472-21A670CB7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5D8-D2CD-4270-8DFB-878DA4DA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4238-7EFA-47FA-B0A7-89E31FE3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A24F-F135-4FB6-99E8-AB6E5C00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0F0D1-23D5-44BA-8E20-0C8431434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39F47-55C9-48F5-B802-EEF703251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3FCC-6EAC-4361-8DA1-D9B50826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82C2-5F08-41ED-B472-21A670CB7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C0921-0764-418F-B977-CE9A0EE8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B0699-2D04-4EEA-A23A-0BA9F90A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A24F-F135-4FB6-99E8-AB6E5C00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1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580F-571D-4749-879A-ED7947D8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E108-0A44-4B52-B1BF-83A246D6A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447B1-F58D-408E-8987-7C2E19C9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82C2-5F08-41ED-B472-21A670CB7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8C6-2F5B-468D-B664-611DA3BE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066B-F7C8-4713-9353-8EA78E59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A24F-F135-4FB6-99E8-AB6E5C00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9145-F270-4791-920D-1FF90D1F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13956-06E1-4AAA-A14A-084B0124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21A05-1555-4941-922B-85DBD644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82C2-5F08-41ED-B472-21A670CB7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F7CD4-F789-4C7B-8352-10785124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BFAD-3FFD-4FEB-93E5-A7FA54E2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A24F-F135-4FB6-99E8-AB6E5C00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6828-BA4B-4B23-83EC-1F9C901A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7040-C393-4B07-8F6D-FBD3E841F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F87C0-97BB-416B-846A-1F20A8EE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25B33-F7AC-455A-B16D-35EB54A1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82C2-5F08-41ED-B472-21A670CB7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4324-C88B-4418-9A3C-EF6253EB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C430-6FE0-443E-8FCA-0835DDC5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A24F-F135-4FB6-99E8-AB6E5C00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6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20B1-6AFE-4ED6-8412-5430ACA3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7BAB9-8096-4AE0-AE5E-9305B0398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D591B-A515-40A2-931E-493D762A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441FB-A27B-42A5-94E5-E61534C50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0FA1A-9727-4A83-AE7F-90569EF53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50468-66A9-42E6-851B-0A469DB8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82C2-5F08-41ED-B472-21A670CB7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1C202-310B-4AA7-99B3-503B0910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F22CA-BDB9-487B-9A4F-51A1680B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A24F-F135-4FB6-99E8-AB6E5C00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6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F3B3-6BCA-44C6-8E6D-91A6AFD8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16AB2-E38B-4064-BA5B-5DCE8BA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82C2-5F08-41ED-B472-21A670CB7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D3088-9805-4732-9333-29E907FA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1267B-950E-4B9D-9A8F-67E9677A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A24F-F135-4FB6-99E8-AB6E5C00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44912-0D2A-4D94-A34F-41623A36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82C2-5F08-41ED-B472-21A670CB7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E90A3-BFF3-44D7-A28C-9A1D86D2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FD401-4B71-45F4-8C7D-F0688487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A24F-F135-4FB6-99E8-AB6E5C00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9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F7DA-8FF8-41F7-935E-2DF95B74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D200-AE42-4748-BF17-B3578D88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B96D7-80F8-4A9B-85EA-82489FCA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E6A42-EF8C-4331-BF17-EFE1B086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82C2-5F08-41ED-B472-21A670CB7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B465A-A62B-4FD7-8B90-F8CF1D9E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9A230-273C-494F-AA1C-76E7DE2E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A24F-F135-4FB6-99E8-AB6E5C00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A196-774D-4064-A3C8-2649C685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BB76-0237-4CC7-8B0D-CC50FE2BA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D515F-F6F2-4392-B794-8773AA45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F7F63-10EE-4B65-8084-EBAE7574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82C2-5F08-41ED-B472-21A670CB7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144B2-294B-4525-A969-E79E17A5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5AD4D-D6F5-438A-888F-DCC3A923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A24F-F135-4FB6-99E8-AB6E5C00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859CC-FA79-4FE8-AD24-09546BCE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2FFA5-086A-4BED-80EF-84F9D29A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F33B-3EBD-45C6-B1CB-C25462023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82C2-5F08-41ED-B472-21A670CB7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A21A-DA63-416A-BA00-2FC17335B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642F-69D7-4BD6-937F-11837BDF1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A24F-F135-4FB6-99E8-AB6E5C00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9B9688-D82F-49E1-AA1A-8784ABE74247}"/>
              </a:ext>
            </a:extLst>
          </p:cNvPr>
          <p:cNvGrpSpPr/>
          <p:nvPr/>
        </p:nvGrpSpPr>
        <p:grpSpPr>
          <a:xfrm>
            <a:off x="1356538" y="0"/>
            <a:ext cx="10287001" cy="6858000"/>
            <a:chOff x="1356538" y="0"/>
            <a:chExt cx="10287001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711710A-D959-4804-9705-8E4331BF3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538" y="0"/>
              <a:ext cx="10287001" cy="685800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4F2200-E612-42CB-AADE-8ACA73A474F3}"/>
                </a:ext>
              </a:extLst>
            </p:cNvPr>
            <p:cNvGrpSpPr/>
            <p:nvPr/>
          </p:nvGrpSpPr>
          <p:grpSpPr>
            <a:xfrm>
              <a:off x="1622123" y="190532"/>
              <a:ext cx="1466316" cy="6476936"/>
              <a:chOff x="1622123" y="190532"/>
              <a:chExt cx="1466316" cy="6476936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9884DB5-DCAA-46B7-92F2-06413D7DAD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580" r="80595" b="77566"/>
              <a:stretch/>
            </p:blipFill>
            <p:spPr>
              <a:xfrm>
                <a:off x="1622123" y="5528390"/>
                <a:ext cx="1466316" cy="1139078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278E8EF-499F-423F-B04A-7E3D93CD84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178"/>
              <a:stretch/>
            </p:blipFill>
            <p:spPr>
              <a:xfrm>
                <a:off x="1631369" y="190532"/>
                <a:ext cx="1457070" cy="5337858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024613E-A8D4-422D-8E3E-8221A486678A}"/>
                </a:ext>
              </a:extLst>
            </p:cNvPr>
            <p:cNvGrpSpPr/>
            <p:nvPr/>
          </p:nvGrpSpPr>
          <p:grpSpPr>
            <a:xfrm>
              <a:off x="9909297" y="190532"/>
              <a:ext cx="1487553" cy="6417571"/>
              <a:chOff x="3352109" y="190531"/>
              <a:chExt cx="1487553" cy="641757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3C0BC63-56BB-4B52-A1E6-F106373FD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1763" r="27382"/>
              <a:stretch/>
            </p:blipFill>
            <p:spPr>
              <a:xfrm>
                <a:off x="3354023" y="190531"/>
                <a:ext cx="1485639" cy="5149493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9EA756C-01F2-4FD1-8598-B026D2890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2109" y="5340024"/>
                <a:ext cx="1487553" cy="1268078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BDB8CF3-7CBB-4D54-A919-00C80B7837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479"/>
              <a:stretch/>
            </p:blipFill>
            <p:spPr>
              <a:xfrm>
                <a:off x="3434314" y="2854145"/>
                <a:ext cx="1404885" cy="1268078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E5D0EA0-71CF-40CF-B0B3-139A970F9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2109" y="1517976"/>
                <a:ext cx="1485639" cy="11668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9687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Lin</dc:creator>
  <cp:lastModifiedBy>Elisabeth Lin</cp:lastModifiedBy>
  <cp:revision>5</cp:revision>
  <dcterms:created xsi:type="dcterms:W3CDTF">2018-11-09T05:26:17Z</dcterms:created>
  <dcterms:modified xsi:type="dcterms:W3CDTF">2018-11-09T13:53:45Z</dcterms:modified>
</cp:coreProperties>
</file>