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6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72F6A-4223-420C-8964-80A80851A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8794E24-CF10-4877-9E0D-744E864C7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30ACCE-1C05-49EA-8B0A-C3FAD1BA4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21-5-2019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D3FB98-3560-4322-A424-4155CF86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E6A3CE-591B-448C-92A6-44824A7E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019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9A473-B896-4696-A616-C012C8F9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9FEA701-1BB9-42C4-A1A3-8ED0E0F7D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CDF22C4-9E5B-4168-85A6-1B71C2430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21-5-2019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5ED22FC-D3C9-42A5-B8DC-326957D1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C21898D-7A95-416E-8AF6-C9F7A027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649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B33C5E5-B786-4955-A75E-5BF9B11F1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1BEA157-5781-494D-A0FA-C71F95AE1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C4FF4CE-D72F-401B-8CAB-55BB51EE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21-5-2019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86DFF1-C336-47AB-A927-F55156C6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B68DD0-465F-4B53-8E5B-9429A09B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134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F15B3-4179-4874-8149-F2E7A4A5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A2CB66-5AFE-4AEC-8F4E-4E61BD59F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D380D2-A19C-41C6-A409-0EC5430C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21-5-2019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4290EA-87C5-435C-8710-5755B733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82C40D4-EB42-47B0-BD1D-E7A2D92A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788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E2F0F-0980-446F-A493-98F8336F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A7D997-1779-481E-A997-217C56F02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0A74FE4-1163-43E2-949A-0A2171FD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21-5-2019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1F51D2-DAA3-4C92-9C97-3A3C8627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4FBD7B3-401A-4AD4-9BA7-B899EDA6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25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E27165-424C-4A9B-9D1F-91957DBE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2C24DC-1DE5-45E0-AEB3-1A4CC51B7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FA1A9F8-2FD0-46CD-92CB-85F058B93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24ED840-9D66-4793-B67E-04201200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21-5-2019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EBF6CF5-7227-447C-A5F8-DC333A81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EFE72F3-21E8-453E-8134-F2A3818A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142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59863-8DFC-4077-9CBC-202E0126A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4F35180-1B68-4A64-A1D5-719B3C202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4E90C0D-BD11-425B-883F-3AAB6E391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A7C8C97-631D-44A8-9817-241F7B70E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F002C5F-7192-4C61-A040-C18550611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A9C5618-F9B6-433F-BA27-22FD38B5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21-5-2019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FA4556E-9C5F-46CA-9B0D-2385096D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739A519-EF7C-4358-AD36-94163C67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290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2C131-0AE4-4233-BAA0-315EF230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FE1ABA2-6F25-4AC9-9258-ADF814F6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21-5-2019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4CF8C97-A09F-495C-8732-20367579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2535676-8FC5-4221-A446-E4A7F472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709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DAAF647-CE79-44C5-BBD4-50F1B149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21-5-2019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3FEE0E8-0B33-4C16-8CE0-3F838AC4A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B2E5113-A27D-4FA3-8344-9EB42058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401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1D119-BB8E-4302-98CD-DA8FC7BB8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A020AA-D19B-483E-A96C-1351D9903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51FA66A-4900-4DE0-BC96-1864FBDD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40B6AF4-7151-4650-99AB-FA39AB583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21-5-2019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E8904FA-EA28-48B2-9EF3-14027A8B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DC02DB2-3AD4-481A-AF33-460B71D9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655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BB85E-52A0-441A-87EB-268B38C2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6DAF1EC-C39A-4934-8DB3-68D468D42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C2A1A36-41F7-4417-871B-DB1FB1ABE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DB833EE-4317-4093-B487-D07D8B9E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21-5-2019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B2F2D2E-6D0D-4A1F-B736-0A063139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706E9C1-F46D-4E5C-9669-4117D608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849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41BB3F1-2418-44C3-8D6F-14530420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83B98B1-F08E-437F-879E-208B5251A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5469ED6-2CDF-4D2A-9D23-CC7606BAA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E404A-F3AE-42F6-AA50-DA9044FED422}" type="datetimeFigureOut">
              <a:rPr lang="nl-NL" smtClean="0"/>
              <a:t>21-5-2019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FACCD7C-6B48-45F6-B75D-C540CD208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D31D6B6-4970-4525-91D8-D42223B56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472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16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FA29C032-89CC-467B-8F34-684088727D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635" t="11000" r="8497" b="16436"/>
          <a:stretch/>
        </p:blipFill>
        <p:spPr>
          <a:xfrm>
            <a:off x="195946" y="3308942"/>
            <a:ext cx="5525664" cy="35490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3E7ED42-54D1-4958-9290-76CC960F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62" y="-193675"/>
            <a:ext cx="10515600" cy="1325563"/>
          </a:xfrm>
        </p:spPr>
        <p:txBody>
          <a:bodyPr>
            <a:normAutofit/>
          </a:bodyPr>
          <a:lstStyle/>
          <a:p>
            <a:r>
              <a:rPr lang="nl-NL" sz="3200" dirty="0" err="1"/>
              <a:t>Asynchronous</a:t>
            </a:r>
            <a:r>
              <a:rPr lang="nl-NL" sz="3200" dirty="0"/>
              <a:t> advantage actor-</a:t>
            </a:r>
            <a:r>
              <a:rPr lang="nl-NL" sz="3200" dirty="0" err="1"/>
              <a:t>critic</a:t>
            </a:r>
            <a:r>
              <a:rPr lang="nl-NL" sz="3200" dirty="0"/>
              <a:t> </a:t>
            </a:r>
            <a:r>
              <a:rPr lang="nl-NL" sz="3200" dirty="0" err="1"/>
              <a:t>methods</a:t>
            </a:r>
            <a:r>
              <a:rPr lang="nl-NL" sz="3200" dirty="0"/>
              <a:t> on </a:t>
            </a:r>
            <a:r>
              <a:rPr lang="nl-NL" sz="3200" dirty="0" err="1"/>
              <a:t>ViZDoom</a:t>
            </a:r>
            <a:endParaRPr lang="nl-NL" sz="320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192816C-D983-4732-A403-8B9FFC80B7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1416" y="3878666"/>
            <a:ext cx="2480824" cy="169212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320EB7F-3697-4E61-95EB-FD6F77616D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44878" y="3871288"/>
            <a:ext cx="2499944" cy="1692122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48B6B8A-D83B-49FB-A3D5-2DEE0886BE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83118" y="1289810"/>
            <a:ext cx="2461704" cy="1696903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08F9484-08A8-44DB-887E-E695394AA8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32296" y="1294591"/>
            <a:ext cx="2499944" cy="1692122"/>
          </a:xfrm>
          <a:prstGeom prst="rect">
            <a:avLst/>
          </a:prstGeom>
        </p:spPr>
      </p:pic>
      <p:sp>
        <p:nvSpPr>
          <p:cNvPr id="18" name="Tekstvak 17">
            <a:extLst>
              <a:ext uri="{FF2B5EF4-FFF2-40B4-BE49-F238E27FC236}">
                <a16:creationId xmlns:a16="http://schemas.microsoft.com/office/drawing/2014/main" id="{DC2B1D74-98CE-480B-9DB7-3A09EE3ED05A}"/>
              </a:ext>
            </a:extLst>
          </p:cNvPr>
          <p:cNvSpPr txBox="1"/>
          <p:nvPr/>
        </p:nvSpPr>
        <p:spPr>
          <a:xfrm>
            <a:off x="332707" y="969840"/>
            <a:ext cx="49784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/>
              <a:t>Task</a:t>
            </a:r>
            <a:r>
              <a:rPr lang="nl-NL" sz="1600" dirty="0"/>
              <a:t>: </a:t>
            </a:r>
          </a:p>
          <a:p>
            <a:r>
              <a:rPr lang="nl-NL" sz="1600" dirty="0" err="1"/>
              <a:t>Learn</a:t>
            </a:r>
            <a:r>
              <a:rPr lang="nl-NL" sz="1600" dirty="0"/>
              <a:t> </a:t>
            </a:r>
            <a:r>
              <a:rPr lang="nl-NL" sz="1600" dirty="0" err="1"/>
              <a:t>behavior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maximize</a:t>
            </a:r>
            <a:r>
              <a:rPr lang="nl-NL" sz="1600" dirty="0"/>
              <a:t> a </a:t>
            </a:r>
            <a:r>
              <a:rPr lang="nl-NL" sz="1600" dirty="0" err="1"/>
              <a:t>given</a:t>
            </a:r>
            <a:r>
              <a:rPr lang="nl-NL" sz="1600" dirty="0"/>
              <a:t> </a:t>
            </a:r>
            <a:r>
              <a:rPr lang="nl-NL" sz="1600" dirty="0" err="1"/>
              <a:t>reward</a:t>
            </a:r>
            <a:r>
              <a:rPr lang="nl-NL" sz="1600" dirty="0"/>
              <a:t> in </a:t>
            </a:r>
            <a:r>
              <a:rPr lang="nl-NL" sz="1600" dirty="0" err="1"/>
              <a:t>various</a:t>
            </a:r>
            <a:r>
              <a:rPr lang="nl-NL" sz="1600" dirty="0"/>
              <a:t> </a:t>
            </a:r>
            <a:r>
              <a:rPr lang="nl-NL" sz="1600" dirty="0" err="1"/>
              <a:t>enviroments</a:t>
            </a:r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r>
              <a:rPr lang="nl-NL" sz="1600" dirty="0" err="1"/>
              <a:t>Challenges</a:t>
            </a:r>
            <a:r>
              <a:rPr lang="nl-NL" sz="1600" dirty="0"/>
              <a:t>: </a:t>
            </a:r>
            <a:br>
              <a:rPr lang="nl-NL" sz="1600" dirty="0"/>
            </a:br>
            <a:r>
              <a:rPr lang="nl-NL" sz="1600" dirty="0" err="1"/>
              <a:t>Partially</a:t>
            </a:r>
            <a:r>
              <a:rPr lang="nl-NL" sz="1600" dirty="0"/>
              <a:t> </a:t>
            </a:r>
            <a:r>
              <a:rPr lang="nl-NL" sz="1600" dirty="0" err="1"/>
              <a:t>observable</a:t>
            </a:r>
            <a:r>
              <a:rPr lang="nl-NL" sz="1600" dirty="0"/>
              <a:t> </a:t>
            </a:r>
            <a:r>
              <a:rPr lang="nl-NL" sz="1600" dirty="0" err="1"/>
              <a:t>enviro</a:t>
            </a:r>
            <a:r>
              <a:rPr lang="nl-NL" sz="1600" dirty="0"/>
              <a:t>/ment</a:t>
            </a:r>
          </a:p>
          <a:p>
            <a:r>
              <a:rPr lang="nl-NL" sz="1600" dirty="0" err="1"/>
              <a:t>Only</a:t>
            </a:r>
            <a:r>
              <a:rPr lang="nl-NL" sz="1600" dirty="0"/>
              <a:t> pixels </a:t>
            </a:r>
            <a:r>
              <a:rPr lang="nl-NL" sz="1600" dirty="0" err="1"/>
              <a:t>and</a:t>
            </a:r>
            <a:r>
              <a:rPr lang="nl-NL" sz="1600" dirty="0"/>
              <a:t> </a:t>
            </a:r>
            <a:r>
              <a:rPr lang="nl-NL" sz="1600" dirty="0" err="1"/>
              <a:t>reward</a:t>
            </a:r>
            <a:r>
              <a:rPr lang="nl-NL" sz="1600" dirty="0"/>
              <a:t> </a:t>
            </a:r>
            <a:r>
              <a:rPr lang="nl-NL" sz="1600" dirty="0" err="1"/>
              <a:t>signal</a:t>
            </a:r>
            <a:r>
              <a:rPr lang="nl-NL" sz="1600" dirty="0"/>
              <a:t> as input</a:t>
            </a:r>
          </a:p>
          <a:p>
            <a:r>
              <a:rPr lang="nl-NL" sz="1600" dirty="0" err="1"/>
              <a:t>Sparse</a:t>
            </a:r>
            <a:r>
              <a:rPr lang="nl-NL" sz="1600" dirty="0"/>
              <a:t> or </a:t>
            </a:r>
            <a:r>
              <a:rPr lang="nl-NL" sz="1600" dirty="0" err="1"/>
              <a:t>delayed</a:t>
            </a:r>
            <a:r>
              <a:rPr lang="nl-NL" sz="1600" dirty="0"/>
              <a:t> </a:t>
            </a:r>
            <a:r>
              <a:rPr lang="nl-NL" sz="1600" dirty="0" err="1"/>
              <a:t>rewards</a:t>
            </a:r>
            <a:endParaRPr lang="nl-NL" sz="1600" dirty="0"/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58901D94-DD6B-448E-BB63-1992088B4BB6}"/>
              </a:ext>
            </a:extLst>
          </p:cNvPr>
          <p:cNvSpPr txBox="1"/>
          <p:nvPr/>
        </p:nvSpPr>
        <p:spPr>
          <a:xfrm>
            <a:off x="9670317" y="3516687"/>
            <a:ext cx="223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/>
              <a:t>Defend</a:t>
            </a:r>
            <a:r>
              <a:rPr lang="nl-NL" sz="1600" dirty="0"/>
              <a:t> </a:t>
            </a:r>
            <a:r>
              <a:rPr lang="nl-NL" sz="1600" dirty="0" err="1"/>
              <a:t>the</a:t>
            </a:r>
            <a:r>
              <a:rPr lang="nl-NL" sz="1600" dirty="0"/>
              <a:t> center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8F7A41B1-5591-4755-B435-E4219EB20781}"/>
              </a:ext>
            </a:extLst>
          </p:cNvPr>
          <p:cNvSpPr txBox="1"/>
          <p:nvPr/>
        </p:nvSpPr>
        <p:spPr>
          <a:xfrm>
            <a:off x="9670317" y="767189"/>
            <a:ext cx="223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/>
              <a:t>Defend</a:t>
            </a:r>
            <a:r>
              <a:rPr lang="nl-NL" sz="1600" dirty="0"/>
              <a:t> </a:t>
            </a:r>
            <a:r>
              <a:rPr lang="nl-NL" sz="1600" dirty="0" err="1"/>
              <a:t>the</a:t>
            </a:r>
            <a:r>
              <a:rPr lang="nl-NL" sz="1600" dirty="0"/>
              <a:t> line</a:t>
            </a:r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67445A3D-98FB-48AE-9028-95C297FDDD37}"/>
              </a:ext>
            </a:extLst>
          </p:cNvPr>
          <p:cNvSpPr txBox="1"/>
          <p:nvPr/>
        </p:nvSpPr>
        <p:spPr>
          <a:xfrm>
            <a:off x="6757735" y="3532545"/>
            <a:ext cx="223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/>
              <a:t>Predict</a:t>
            </a:r>
            <a:r>
              <a:rPr lang="nl-NL" sz="1600" dirty="0"/>
              <a:t> </a:t>
            </a:r>
            <a:r>
              <a:rPr lang="nl-NL" sz="1600" dirty="0" err="1"/>
              <a:t>Position</a:t>
            </a:r>
            <a:endParaRPr lang="nl-NL" sz="1600" dirty="0"/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B53D755B-4DF3-4FB3-9942-C36A7B7D54F6}"/>
              </a:ext>
            </a:extLst>
          </p:cNvPr>
          <p:cNvSpPr txBox="1"/>
          <p:nvPr/>
        </p:nvSpPr>
        <p:spPr>
          <a:xfrm>
            <a:off x="6757735" y="853123"/>
            <a:ext cx="2231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/>
              <a:t>Basic</a:t>
            </a:r>
            <a:endParaRPr lang="nl-NL" sz="1600" dirty="0"/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19406ADD-500D-4A87-98B5-E5669F5711A6}"/>
              </a:ext>
            </a:extLst>
          </p:cNvPr>
          <p:cNvSpPr txBox="1"/>
          <p:nvPr/>
        </p:nvSpPr>
        <p:spPr>
          <a:xfrm>
            <a:off x="6852213" y="2986713"/>
            <a:ext cx="2137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/>
              <a:t>Best </a:t>
            </a:r>
            <a:r>
              <a:rPr lang="nl-NL" sz="1400" dirty="0" err="1"/>
              <a:t>learning</a:t>
            </a:r>
            <a:r>
              <a:rPr lang="nl-NL" sz="1400" dirty="0"/>
              <a:t> </a:t>
            </a:r>
            <a:r>
              <a:rPr lang="nl-NL" sz="1400" dirty="0" err="1"/>
              <a:t>rate</a:t>
            </a:r>
            <a:r>
              <a:rPr lang="nl-NL" sz="1400" dirty="0"/>
              <a:t> 1e-4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00" dirty="0"/>
          </a:p>
          <a:p>
            <a:endParaRPr lang="nl-NL" sz="1400" dirty="0"/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044356A4-26FC-4ACC-8E70-F1982B6A8F0D}"/>
              </a:ext>
            </a:extLst>
          </p:cNvPr>
          <p:cNvSpPr txBox="1"/>
          <p:nvPr/>
        </p:nvSpPr>
        <p:spPr>
          <a:xfrm>
            <a:off x="9670317" y="2995601"/>
            <a:ext cx="213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Learning </a:t>
            </a:r>
            <a:r>
              <a:rPr lang="nl-NL" dirty="0" err="1"/>
              <a:t>rate</a:t>
            </a:r>
            <a:r>
              <a:rPr lang="nl-NL" dirty="0"/>
              <a:t> 1e-4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247776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36</Words>
  <Application>Microsoft Office PowerPoint</Application>
  <PresentationFormat>Breedbeeld</PresentationFormat>
  <Paragraphs>14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Asynchronous advantage actor-critic methods on ViZDoom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Elin Dijkstra</dc:creator>
  <cp:lastModifiedBy>Elin Dijkstra</cp:lastModifiedBy>
  <cp:revision>5</cp:revision>
  <dcterms:created xsi:type="dcterms:W3CDTF">2019-05-21T14:02:59Z</dcterms:created>
  <dcterms:modified xsi:type="dcterms:W3CDTF">2019-05-21T14:52:56Z</dcterms:modified>
</cp:coreProperties>
</file>