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Dijkstra" initials="ED" lastIdx="1" clrIdx="0">
    <p:extLst>
      <p:ext uri="{19B8F6BF-5375-455C-9EA6-DF929625EA0E}">
        <p15:presenceInfo xmlns:p15="http://schemas.microsoft.com/office/powerpoint/2012/main" userId="59c4f52ef286cd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F81"/>
    <a:srgbClr val="40AFB2"/>
    <a:srgbClr val="E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11" autoAdjust="0"/>
    <p:restoredTop sz="95268" autoAdjust="0"/>
  </p:normalViewPr>
  <p:slideViewPr>
    <p:cSldViewPr snapToGrid="0">
      <p:cViewPr>
        <p:scale>
          <a:sx n="80" d="100"/>
          <a:sy n="80" d="100"/>
        </p:scale>
        <p:origin x="1248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2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49A2E-81A5-4D98-9D5E-DF4A1B97BBE5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6AC46-584C-4360-998D-47F5001360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15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 (Louis):</a:t>
            </a:r>
          </a:p>
          <a:p>
            <a:endParaRPr lang="nl-NL" dirty="0"/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project?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is COOL. 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supervised</a:t>
            </a:r>
            <a:r>
              <a:rPr lang="nl-NL" dirty="0"/>
              <a:t> or </a:t>
            </a:r>
            <a:r>
              <a:rPr lang="nl-NL" dirty="0" err="1"/>
              <a:t>unsupervised</a:t>
            </a:r>
            <a:r>
              <a:rPr lang="nl-NL" dirty="0"/>
              <a:t>. RL: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signal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Biology</a:t>
            </a:r>
            <a:r>
              <a:rPr lang="nl-NL" dirty="0"/>
              <a:t> </a:t>
            </a:r>
            <a:r>
              <a:rPr lang="nl-NL" dirty="0" err="1"/>
              <a:t>inspired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ViZDoom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observable</a:t>
            </a:r>
            <a:r>
              <a:rPr lang="nl-NL" dirty="0"/>
              <a:t>, semi </a:t>
            </a:r>
            <a:r>
              <a:rPr lang="nl-NL" dirty="0" err="1"/>
              <a:t>realistic</a:t>
            </a:r>
            <a:r>
              <a:rPr lang="nl-NL" dirty="0"/>
              <a:t>, first person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Lightweight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High </a:t>
            </a:r>
            <a:r>
              <a:rPr lang="nl-NL" dirty="0" err="1"/>
              <a:t>customizable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Interesting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/ </a:t>
            </a:r>
            <a:r>
              <a:rPr lang="nl-NL" dirty="0" err="1"/>
              <a:t>delayed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Credit </a:t>
            </a:r>
            <a:r>
              <a:rPr lang="nl-NL" dirty="0" err="1"/>
              <a:t>Tue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Research community, AI </a:t>
            </a:r>
            <a:r>
              <a:rPr lang="nl-NL" dirty="0" err="1"/>
              <a:t>competition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General </a:t>
            </a:r>
            <a:r>
              <a:rPr lang="nl-NL" dirty="0" err="1"/>
              <a:t>Reinforcement</a:t>
            </a:r>
            <a:r>
              <a:rPr lang="nl-NL" dirty="0"/>
              <a:t> </a:t>
            </a:r>
            <a:r>
              <a:rPr lang="nl-NL" dirty="0" err="1"/>
              <a:t>learning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States</a:t>
            </a:r>
            <a:r>
              <a:rPr lang="nl-NL" dirty="0"/>
              <a:t> bla </a:t>
            </a:r>
            <a:r>
              <a:rPr lang="nl-NL" dirty="0" err="1"/>
              <a:t>bla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algorithms</a:t>
            </a:r>
            <a:r>
              <a:rPr lang="nl-NL" dirty="0"/>
              <a:t> </a:t>
            </a:r>
            <a:r>
              <a:rPr lang="nl-NL" dirty="0" err="1"/>
              <a:t>depend</a:t>
            </a:r>
            <a:r>
              <a:rPr lang="nl-NL" dirty="0"/>
              <a:t> on </a:t>
            </a:r>
            <a:r>
              <a:rPr lang="nl-NL" dirty="0" err="1"/>
              <a:t>experience</a:t>
            </a:r>
            <a:r>
              <a:rPr lang="nl-NL" dirty="0"/>
              <a:t> replay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 err="1"/>
              <a:t>Our</a:t>
            </a:r>
            <a:r>
              <a:rPr lang="nl-NL" b="1" dirty="0"/>
              <a:t> </a:t>
            </a:r>
            <a:r>
              <a:rPr lang="nl-NL" b="1" dirty="0" err="1"/>
              <a:t>algorithm</a:t>
            </a:r>
            <a:r>
              <a:rPr lang="nl-NL" b="1" dirty="0"/>
              <a:t> (Tobias)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General </a:t>
            </a:r>
            <a:r>
              <a:rPr lang="nl-NL" dirty="0" err="1"/>
              <a:t>outline</a:t>
            </a:r>
            <a:r>
              <a:rPr lang="nl-NL" dirty="0"/>
              <a:t> </a:t>
            </a:r>
            <a:r>
              <a:rPr lang="nl-NL" dirty="0" err="1"/>
              <a:t>figure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Four</a:t>
            </a:r>
            <a:r>
              <a:rPr lang="nl-NL" dirty="0"/>
              <a:t> independent </a:t>
            </a:r>
            <a:r>
              <a:rPr lang="nl-NL" dirty="0" err="1"/>
              <a:t>agents</a:t>
            </a:r>
            <a:r>
              <a:rPr lang="nl-NL" dirty="0"/>
              <a:t>,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copy of </a:t>
            </a:r>
            <a:r>
              <a:rPr lang="nl-NL" dirty="0" err="1"/>
              <a:t>enviroment</a:t>
            </a:r>
            <a:r>
              <a:rPr lang="nl-NL" dirty="0"/>
              <a:t> (</a:t>
            </a:r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enviroment</a:t>
            </a:r>
            <a:r>
              <a:rPr lang="nl-NL" dirty="0"/>
              <a:t>).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gather</a:t>
            </a:r>
            <a:r>
              <a:rPr lang="nl-NL" dirty="0"/>
              <a:t> different </a:t>
            </a:r>
            <a:r>
              <a:rPr lang="nl-NL" dirty="0" err="1"/>
              <a:t>experience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Lets zoom in on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agent does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One</a:t>
            </a:r>
            <a:r>
              <a:rPr lang="nl-NL" dirty="0"/>
              <a:t> agent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oberservation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environment (State </a:t>
            </a:r>
            <a:r>
              <a:rPr lang="nl-NL" dirty="0" err="1"/>
              <a:t>reward</a:t>
            </a:r>
            <a:r>
              <a:rPr lang="nl-NL" dirty="0"/>
              <a:t> action/</a:t>
            </a:r>
            <a:r>
              <a:rPr lang="nl-NL" dirty="0" err="1"/>
              <a:t>actionspace</a:t>
            </a:r>
            <a:r>
              <a:rPr lang="nl-NL" dirty="0"/>
              <a:t> )</a:t>
            </a:r>
          </a:p>
          <a:p>
            <a:pPr marL="0" indent="0">
              <a:buFontTx/>
              <a:buNone/>
            </a:pPr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policy(actor) is a </a:t>
            </a:r>
            <a:r>
              <a:rPr lang="nl-NL" dirty="0" err="1"/>
              <a:t>mapping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actions. </a:t>
            </a:r>
          </a:p>
          <a:p>
            <a:pPr marL="0" indent="0">
              <a:buFontTx/>
              <a:buNone/>
            </a:pPr>
            <a:r>
              <a:rPr lang="nl-NL" dirty="0"/>
              <a:t>-The state is </a:t>
            </a:r>
            <a:r>
              <a:rPr lang="nl-NL" dirty="0" err="1"/>
              <a:t>processed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. CNN LSTM</a:t>
            </a:r>
          </a:p>
          <a:p>
            <a:pPr marL="0" indent="0">
              <a:buFontTx/>
              <a:buNone/>
            </a:pPr>
            <a:r>
              <a:rPr lang="nl-NL" dirty="0"/>
              <a:t>-The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is </a:t>
            </a:r>
            <a:r>
              <a:rPr lang="nl-NL" dirty="0" err="1"/>
              <a:t>estimated</a:t>
            </a:r>
            <a:r>
              <a:rPr lang="nl-NL" dirty="0"/>
              <a:t> a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.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A3C </a:t>
            </a:r>
          </a:p>
          <a:p>
            <a:pPr marL="0" indent="0">
              <a:buFontTx/>
              <a:buNone/>
            </a:pPr>
            <a:r>
              <a:rPr lang="nl-NL" dirty="0"/>
              <a:t>-For </a:t>
            </a:r>
            <a:r>
              <a:rPr lang="nl-NL" dirty="0" err="1"/>
              <a:t>each</a:t>
            </a:r>
            <a:r>
              <a:rPr lang="nl-NL" dirty="0"/>
              <a:t> of these agent a </a:t>
            </a:r>
            <a:r>
              <a:rPr lang="nl-NL" dirty="0" err="1"/>
              <a:t>gradient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is </a:t>
            </a:r>
            <a:r>
              <a:rPr lang="nl-NL" dirty="0" err="1"/>
              <a:t>calculated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</a:t>
            </a:r>
            <a:r>
              <a:rPr lang="nl-NL" dirty="0" err="1"/>
              <a:t>updated</a:t>
            </a:r>
            <a:r>
              <a:rPr lang="nl-NL" dirty="0"/>
              <a:t>.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decorrelated</a:t>
            </a:r>
            <a:r>
              <a:rPr lang="nl-NL" dirty="0"/>
              <a:t> updates.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endParaRPr lang="nl-NL" b="1" dirty="0"/>
          </a:p>
          <a:p>
            <a:pPr marL="0" indent="0">
              <a:buFontTx/>
              <a:buNone/>
            </a:pPr>
            <a:r>
              <a:rPr lang="nl-NL" b="1" dirty="0"/>
              <a:t>Learning </a:t>
            </a:r>
            <a:r>
              <a:rPr lang="nl-NL" b="1" dirty="0" err="1"/>
              <a:t>rate</a:t>
            </a:r>
            <a:r>
              <a:rPr lang="nl-NL" b="1" dirty="0"/>
              <a:t> </a:t>
            </a:r>
            <a:r>
              <a:rPr lang="nl-NL" b="1" dirty="0" err="1"/>
              <a:t>results</a:t>
            </a:r>
            <a:r>
              <a:rPr lang="nl-NL" b="1" dirty="0"/>
              <a:t> (</a:t>
            </a:r>
            <a:r>
              <a:rPr lang="nl-NL" b="1" dirty="0" err="1"/>
              <a:t>Aksel</a:t>
            </a:r>
            <a:r>
              <a:rPr lang="nl-NL" b="1" dirty="0"/>
              <a:t>)</a:t>
            </a: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-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6AC46-584C-4360-998D-47F5001360A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0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2F6A-4223-420C-8964-80A80851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8794E24-CF10-4877-9E0D-744E864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30ACCE-1C05-49EA-8B0A-C3FAD1BA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D3FB98-3560-4322-A424-4155CF86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E6A3CE-591B-448C-92A6-44824A7E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1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9A473-B896-4696-A616-C012C8F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FEA701-1BB9-42C4-A1A3-8ED0E0F7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DF22C4-9E5B-4168-85A6-1B71C243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D22FC-D3C9-42A5-B8DC-326957D1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21898D-7A95-416E-8AF6-C9F7A027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B33C5E5-B786-4955-A75E-5BF9B11F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EA157-5781-494D-A0FA-C71F95AE1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4FF4CE-D72F-401B-8CAB-55BB51E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86DFF1-C336-47AB-A927-F55156C6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B68DD0-465F-4B53-8E5B-9429A09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F15B3-4179-4874-8149-F2E7A4A5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A2CB66-5AFE-4AEC-8F4E-4E61BD59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D380D2-A19C-41C6-A409-0EC5430C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4290EA-87C5-435C-8710-5755B733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2C40D4-EB42-47B0-BD1D-E7A2D92A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88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E2F0F-0980-446F-A493-98F8336F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A7D997-1779-481E-A997-217C56F0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74FE4-1163-43E2-949A-0A2171FD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F51D2-DAA3-4C92-9C97-3A3C862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FBD7B3-401A-4AD4-9BA7-B899EDA6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7165-424C-4A9B-9D1F-91957DBE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C24DC-1DE5-45E0-AEB3-1A4CC51B7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A1A9F8-2FD0-46CD-92CB-85F058B93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4ED840-9D66-4793-B67E-04201200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BF6CF5-7227-447C-A5F8-DC333A81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FE72F3-21E8-453E-8134-F2A3818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42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59863-8DFC-4077-9CBC-202E012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F35180-1B68-4A64-A1D5-719B3C20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E90C0D-BD11-425B-883F-3AAB6E39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C8C97-631D-44A8-9817-241F7B70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F002C5F-7192-4C61-A040-C18550611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A9C5618-F9B6-433F-BA27-22FD38B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FA4556E-9C5F-46CA-9B0D-2385096D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39A519-EF7C-4358-AD36-94163C6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9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2C131-0AE4-4233-BAA0-315EF230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E1ABA2-6F25-4AC9-9258-ADF814F6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CF8C97-A09F-495C-8732-20367579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535676-8FC5-4221-A446-E4A7F472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AAF647-CE79-44C5-BBD4-50F1B149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3FEE0E8-0B33-4C16-8CE0-3F838AC4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2E5113-A27D-4FA3-8344-9EB4205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D119-BB8E-4302-98CD-DA8FC7BB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020AA-D19B-483E-A96C-1351D990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1FA66A-4900-4DE0-BC96-1864FBDD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0B6AF4-7151-4650-99AB-FA39AB58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8904FA-EA28-48B2-9EF3-14027A8B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C02DB2-3AD4-481A-AF33-460B71D9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55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BB85E-52A0-441A-87EB-268B38C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DAF1EC-C39A-4934-8DB3-68D468D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2A1A36-41F7-4417-871B-DB1FB1AB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833EE-4317-4093-B487-D07D8B9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2F2D2E-6D0D-4A1F-B736-0A063139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06E9C1-F46D-4E5C-9669-4117D60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4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41BB3F1-2418-44C3-8D6F-14530420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3B98B1-F08E-437F-879E-208B5251A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469ED6-2CDF-4D2A-9D23-CC7606BA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404A-F3AE-42F6-AA50-DA9044FED422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ACCD7C-6B48-45F6-B75D-C540CD208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31D6B6-4970-4525-91D8-D42223B5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E533-2F5F-4E94-AC1A-837C9A1A83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47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0FFEBBC-0019-4D7C-A4BC-C1FAF5335765}"/>
              </a:ext>
            </a:extLst>
          </p:cNvPr>
          <p:cNvSpPr/>
          <p:nvPr/>
        </p:nvSpPr>
        <p:spPr>
          <a:xfrm>
            <a:off x="0" y="0"/>
            <a:ext cx="12192000" cy="873528"/>
          </a:xfrm>
          <a:prstGeom prst="rect">
            <a:avLst/>
          </a:prstGeom>
          <a:solidFill>
            <a:srgbClr val="2F7F8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D3BAA95-63C0-495D-AF32-67D0D31686B5}"/>
              </a:ext>
            </a:extLst>
          </p:cNvPr>
          <p:cNvSpPr/>
          <p:nvPr/>
        </p:nvSpPr>
        <p:spPr>
          <a:xfrm>
            <a:off x="6164015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4CEA235-FB78-481A-8143-7162FE64A821}"/>
              </a:ext>
            </a:extLst>
          </p:cNvPr>
          <p:cNvSpPr/>
          <p:nvPr/>
        </p:nvSpPr>
        <p:spPr>
          <a:xfrm>
            <a:off x="152941" y="958551"/>
            <a:ext cx="5875045" cy="5810250"/>
          </a:xfrm>
          <a:prstGeom prst="rect">
            <a:avLst/>
          </a:prstGeom>
          <a:solidFill>
            <a:schemeClr val="bg1"/>
          </a:solidFill>
          <a:ln>
            <a:solidFill>
              <a:srgbClr val="2F7F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A29C032-89CC-467B-8F34-684088727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635" t="14701" r="8497" b="20263"/>
          <a:stretch/>
        </p:blipFill>
        <p:spPr>
          <a:xfrm>
            <a:off x="341756" y="3484763"/>
            <a:ext cx="5497414" cy="31646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E7ED42-54D1-4958-9290-76CC960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4" y="-326025"/>
            <a:ext cx="11590995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Advantage Actor-Critic Methods on			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192816C-D983-4732-A403-8B9FFC80B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6457" y="3326615"/>
            <a:ext cx="2480824" cy="16921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20EB7F-3697-4E61-95EB-FD6F77616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8553" y="3163436"/>
            <a:ext cx="2772000" cy="201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48B6B8A-D83B-49FB-A3D5-2DEE0886BE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8553" y="1032733"/>
            <a:ext cx="2772000" cy="20470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08F9484-08A8-44DB-887E-E695394AA8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1866" y="1032733"/>
            <a:ext cx="2772000" cy="20160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C2B1D74-98CE-480B-9DB7-3A09EE3ED05A}"/>
              </a:ext>
            </a:extLst>
          </p:cNvPr>
          <p:cNvSpPr txBox="1"/>
          <p:nvPr/>
        </p:nvSpPr>
        <p:spPr>
          <a:xfrm>
            <a:off x="376613" y="1066329"/>
            <a:ext cx="528261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Reinforcement learning algorithms learn behavior in various environments based on rewards for actions.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ViZDoom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Partially observable environment with sparse or delayed rewards 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implementations based on experience replay are computationally heavy and potentially unstable</a:t>
            </a:r>
          </a:p>
          <a:p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approach proposed</a:t>
            </a:r>
          </a:p>
          <a:p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7445A3D-98FB-48AE-9028-95C297FDDD37}"/>
              </a:ext>
            </a:extLst>
          </p:cNvPr>
          <p:cNvSpPr txBox="1"/>
          <p:nvPr/>
        </p:nvSpPr>
        <p:spPr>
          <a:xfrm>
            <a:off x="6723529" y="3052249"/>
            <a:ext cx="2231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Position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421FB68-4614-46EE-851A-B9E0FBE5A835}"/>
              </a:ext>
            </a:extLst>
          </p:cNvPr>
          <p:cNvSpPr txBox="1"/>
          <p:nvPr/>
        </p:nvSpPr>
        <p:spPr>
          <a:xfrm>
            <a:off x="-202707" y="503007"/>
            <a:ext cx="1259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Aksel Obdrup (s144089), Elin Dijkstra (s182774), Louis Hein (s181573) &amp; Tobias Konradsen (s144077) – DTU Compute – 02460 Advanced 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/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is sensitive to experiment settings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Learning rate: 	Optimal found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Batch size: 	Scenario dependent, larger than 10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Optimizers: 	Adam outperforms </a:t>
                </a:r>
                <a:r>
                  <a:rPr lang="en-US" sz="12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RMSProp</a:t>
                </a: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SGD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A2C/A3C:	Similar learning curve</a:t>
                </a:r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Non trivial behavior on all presented scenarios</a:t>
                </a:r>
              </a:p>
              <a:p>
                <a:endPara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1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568950D1-B641-4159-8051-5DE063595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02" y="5154401"/>
                <a:ext cx="5504957" cy="2077492"/>
              </a:xfrm>
              <a:prstGeom prst="rect">
                <a:avLst/>
              </a:prstGeom>
              <a:blipFill>
                <a:blip r:embed="rId13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3D02B90-D40E-41A4-9E94-DC4854CFE2D2}"/>
              </a:ext>
            </a:extLst>
          </p:cNvPr>
          <p:cNvCxnSpPr/>
          <p:nvPr/>
        </p:nvCxnSpPr>
        <p:spPr>
          <a:xfrm>
            <a:off x="764513" y="3368626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7F5766E4-A888-4030-A97B-85A6EB58D4EA}"/>
              </a:ext>
            </a:extLst>
          </p:cNvPr>
          <p:cNvCxnSpPr/>
          <p:nvPr/>
        </p:nvCxnSpPr>
        <p:spPr>
          <a:xfrm>
            <a:off x="6826929" y="5194464"/>
            <a:ext cx="4651899" cy="0"/>
          </a:xfrm>
          <a:prstGeom prst="line">
            <a:avLst/>
          </a:prstGeom>
          <a:ln w="12700">
            <a:solidFill>
              <a:srgbClr val="2F7F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fbeeldingsresultaat voor dtu logo">
            <a:extLst>
              <a:ext uri="{FF2B5EF4-FFF2-40B4-BE49-F238E27FC236}">
                <a16:creationId xmlns:a16="http://schemas.microsoft.com/office/drawing/2014/main" id="{8A41E61F-1EBE-4496-A72E-DEFB585C2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801" y="6105525"/>
            <a:ext cx="372890" cy="54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ZDoom logo.png">
            <a:extLst>
              <a:ext uri="{FF2B5EF4-FFF2-40B4-BE49-F238E27FC236}">
                <a16:creationId xmlns:a16="http://schemas.microsoft.com/office/drawing/2014/main" id="{02915AB8-C772-43CC-95F4-BA42894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89" y="110221"/>
            <a:ext cx="2128857" cy="41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4777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275</Words>
  <Application>Microsoft Office PowerPoint</Application>
  <PresentationFormat>Breedbeeld</PresentationFormat>
  <Paragraphs>59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Tahoma</vt:lpstr>
      <vt:lpstr>Wingdings</vt:lpstr>
      <vt:lpstr>Kantoorthema</vt:lpstr>
      <vt:lpstr>Asynchronous Advantage Actor-Critic Methods 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Elin Dijkstra</dc:creator>
  <cp:lastModifiedBy>Elin Dijkstra</cp:lastModifiedBy>
  <cp:revision>26</cp:revision>
  <dcterms:created xsi:type="dcterms:W3CDTF">2019-05-21T14:02:59Z</dcterms:created>
  <dcterms:modified xsi:type="dcterms:W3CDTF">2019-05-22T17:03:27Z</dcterms:modified>
</cp:coreProperties>
</file>