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2F6A-4223-420C-8964-80A80851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794E24-CF10-4877-9E0D-744E864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0ACCE-1C05-49EA-8B0A-C3FAD1B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D3FB98-3560-4322-A424-4155CF8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E6A3CE-591B-448C-92A6-44824A7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473-B896-4696-A616-C012C8F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EA701-1BB9-42C4-A1A3-8ED0E0F7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F22C4-9E5B-4168-85A6-1B71C24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D22FC-D3C9-42A5-B8DC-326957D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21898D-7A95-416E-8AF6-C9F7A02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3C5E5-B786-4955-A75E-5BF9B11F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EA157-5781-494D-A0FA-C71F95AE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FF4CE-D72F-401B-8CAB-55BB51E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6DFF1-C336-47AB-A927-F55156C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B68DD0-465F-4B53-8E5B-9429A09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15B3-4179-4874-8149-F2E7A4A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2CB66-5AFE-4AEC-8F4E-4E61BD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D380D2-A19C-41C6-A409-0EC5430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4290EA-87C5-435C-8710-5755B733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2C40D4-EB42-47B0-BD1D-E7A2D92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8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2F0F-0980-446F-A493-98F8336F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7D997-1779-481E-A997-217C56F0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74FE4-1163-43E2-949A-0A2171F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51D2-DAA3-4C92-9C97-3A3C862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BD7B3-401A-4AD4-9BA7-B899EDA6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7165-424C-4A9B-9D1F-91957DBE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C24DC-1DE5-45E0-AEB3-1A4CC51B7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1A9F8-2FD0-46CD-92CB-85F058B9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4ED840-9D66-4793-B67E-0420120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BF6CF5-7227-447C-A5F8-DC333A8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FE72F3-21E8-453E-8134-F2A3818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59863-8DFC-4077-9CBC-202E012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35180-1B68-4A64-A1D5-719B3C2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0C0D-BD11-425B-883F-3AAB6E39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C8C97-631D-44A8-9817-241F7B70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002C5F-7192-4C61-A040-C1855061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9C5618-F9B6-433F-BA27-22FD38B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A4556E-9C5F-46CA-9B0D-2385096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9A519-EF7C-4358-AD36-94163C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C131-0AE4-4233-BAA0-315EF230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1ABA2-6F25-4AC9-9258-ADF814F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CF8C97-A09F-495C-8732-2036757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535676-8FC5-4221-A446-E4A7F47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AAF647-CE79-44C5-BBD4-50F1B149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FEE0E8-0B33-4C16-8CE0-3F838AC4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2E5113-A27D-4FA3-8344-9EB4205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D119-BB8E-4302-98CD-DA8FC7B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020AA-D19B-483E-A96C-1351D990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1FA66A-4900-4DE0-BC96-1864FBD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B6AF4-7151-4650-99AB-FA39AB58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8904FA-EA28-48B2-9EF3-14027A8B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C02DB2-3AD4-481A-AF33-460B71D9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5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B85E-52A0-441A-87EB-268B38C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DAF1EC-C39A-4934-8DB3-68D468D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2A1A36-41F7-4417-871B-DB1FB1AB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833EE-4317-4093-B487-D07D8B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2F2D2E-6D0D-4A1F-B736-0A063139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06E9C1-F46D-4E5C-9669-4117D60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4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BB3F1-2418-44C3-8D6F-1453042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B98B1-F08E-437F-879E-208B5251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69ED6-2CDF-4D2A-9D23-CC7606BA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CCD7C-6B48-45F6-B75D-C540CD20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1D6B6-4970-4525-91D8-D42223B5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7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0FFEBBC-0019-4D7C-A4BC-C1FAF5335765}"/>
              </a:ext>
            </a:extLst>
          </p:cNvPr>
          <p:cNvSpPr/>
          <p:nvPr/>
        </p:nvSpPr>
        <p:spPr>
          <a:xfrm>
            <a:off x="0" y="0"/>
            <a:ext cx="12192000" cy="8735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D3BAA95-63C0-495D-AF32-67D0D31686B5}"/>
              </a:ext>
            </a:extLst>
          </p:cNvPr>
          <p:cNvSpPr/>
          <p:nvPr/>
        </p:nvSpPr>
        <p:spPr>
          <a:xfrm>
            <a:off x="6164015" y="958551"/>
            <a:ext cx="5875045" cy="581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4CEA235-FB78-481A-8143-7162FE64A821}"/>
              </a:ext>
            </a:extLst>
          </p:cNvPr>
          <p:cNvSpPr/>
          <p:nvPr/>
        </p:nvSpPr>
        <p:spPr>
          <a:xfrm>
            <a:off x="152941" y="958551"/>
            <a:ext cx="5875045" cy="581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A29C032-89CC-467B-8F34-68408872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35" t="14701" r="8497" b="20263"/>
          <a:stretch/>
        </p:blipFill>
        <p:spPr>
          <a:xfrm>
            <a:off x="341756" y="3484763"/>
            <a:ext cx="5497414" cy="31646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E7ED42-54D1-4958-9290-76CC960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4" y="-326025"/>
            <a:ext cx="11590995" cy="1325563"/>
          </a:xfrm>
        </p:spPr>
        <p:txBody>
          <a:bodyPr>
            <a:normAutofit/>
          </a:bodyPr>
          <a:lstStyle/>
          <a:p>
            <a:pPr algn="ctr"/>
            <a:r>
              <a:rPr lang="nl-NL" sz="3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</a:t>
            </a:r>
            <a:r>
              <a:rPr lang="nl-NL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advantage actor-</a:t>
            </a:r>
            <a:r>
              <a:rPr lang="nl-NL" sz="3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</a:t>
            </a:r>
            <a:r>
              <a:rPr lang="nl-NL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3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r>
              <a:rPr lang="nl-NL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nl-NL" sz="3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ViZDoom</a:t>
            </a:r>
            <a:endParaRPr lang="nl-NL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92816C-D983-4732-A403-8B9FFC80B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457" y="3326615"/>
            <a:ext cx="2480824" cy="16921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20EB7F-3697-4E61-95EB-FD6F77616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4801" y="3326615"/>
            <a:ext cx="2499944" cy="169212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48B6B8A-D83B-49FB-A3D5-2DEE0886B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2601" y="1310163"/>
            <a:ext cx="2461704" cy="169690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8F9484-08A8-44DB-887E-E695394AA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6457" y="1314944"/>
            <a:ext cx="2499944" cy="1692122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C2B1D74-98CE-480B-9DB7-3A09EE3ED05A}"/>
              </a:ext>
            </a:extLst>
          </p:cNvPr>
          <p:cNvSpPr txBox="1"/>
          <p:nvPr/>
        </p:nvSpPr>
        <p:spPr>
          <a:xfrm>
            <a:off x="376613" y="1066329"/>
            <a:ext cx="52826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Reinforcement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enviroments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rewards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actions.</a:t>
            </a:r>
          </a:p>
          <a:p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ViZDoom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Partially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observable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sparse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delayed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rewards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Computationally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heavy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unstable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b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approach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b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nl-N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58901D94-DD6B-448E-BB63-1992088B4BB6}"/>
              </a:ext>
            </a:extLst>
          </p:cNvPr>
          <p:cNvSpPr txBox="1"/>
          <p:nvPr/>
        </p:nvSpPr>
        <p:spPr>
          <a:xfrm>
            <a:off x="9384474" y="305224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Defend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center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8F7A41B1-5591-4755-B435-E4219EB20781}"/>
              </a:ext>
            </a:extLst>
          </p:cNvPr>
          <p:cNvSpPr txBox="1"/>
          <p:nvPr/>
        </p:nvSpPr>
        <p:spPr>
          <a:xfrm>
            <a:off x="9403594" y="106632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Defend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line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7445A3D-98FB-48AE-9028-95C297FDDD37}"/>
              </a:ext>
            </a:extLst>
          </p:cNvPr>
          <p:cNvSpPr txBox="1"/>
          <p:nvPr/>
        </p:nvSpPr>
        <p:spPr>
          <a:xfrm>
            <a:off x="6723529" y="305224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</a:t>
            </a:r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53D755B-4DF3-4FB3-9942-C36A7B7D54F6}"/>
              </a:ext>
            </a:extLst>
          </p:cNvPr>
          <p:cNvSpPr txBox="1"/>
          <p:nvPr/>
        </p:nvSpPr>
        <p:spPr>
          <a:xfrm>
            <a:off x="6744539" y="106632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421FB68-4614-46EE-851A-B9E0FBE5A835}"/>
              </a:ext>
            </a:extLst>
          </p:cNvPr>
          <p:cNvSpPr txBox="1"/>
          <p:nvPr/>
        </p:nvSpPr>
        <p:spPr>
          <a:xfrm>
            <a:off x="-202707" y="503007"/>
            <a:ext cx="1259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Aksel</a:t>
            </a:r>
            <a:r>
              <a:rPr lang="nl-NL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Obdrup</a:t>
            </a:r>
            <a:r>
              <a:rPr lang="nl-NL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(s144089), Elin Dijkstra (s182774), Louis Hein (s181573) &amp; Tobias </a:t>
            </a:r>
            <a:r>
              <a:rPr lang="nl-NL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Konradsen</a:t>
            </a:r>
            <a:r>
              <a:rPr lang="nl-NL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(s144077) – DTU </a:t>
            </a:r>
            <a:r>
              <a:rPr lang="nl-NL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  <a:r>
              <a:rPr lang="nl-NL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02460 Advanced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/>
              <p:nvPr/>
            </p:nvSpPr>
            <p:spPr>
              <a:xfrm>
                <a:off x="6655402" y="5210387"/>
                <a:ext cx="5079245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is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sensitive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hyperparameters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rate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	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Optimal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sz="12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Batchsize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	Scenario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dependent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larger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than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Optimizers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	Adam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outperformes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RMSProp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</a:t>
                </a:r>
                <a:r>
                  <a:rPr lang="nl-NL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SGD</a:t>
                </a:r>
              </a:p>
              <a:p>
                <a:endParaRPr lang="nl-NL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trivial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behavior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on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all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presented</a:t>
                </a:r>
                <a:r>
                  <a:rPr lang="nl-NL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nl-NL" sz="1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scenarios</a:t>
                </a:r>
                <a:endParaRPr lang="nl-NL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nl-NL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nl-NL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02" y="5210387"/>
                <a:ext cx="5079245" cy="1954381"/>
              </a:xfrm>
              <a:prstGeom prst="rect">
                <a:avLst/>
              </a:prstGeom>
              <a:blipFill>
                <a:blip r:embed="rId1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3D02B90-D40E-41A4-9E94-DC4854CFE2D2}"/>
              </a:ext>
            </a:extLst>
          </p:cNvPr>
          <p:cNvCxnSpPr/>
          <p:nvPr/>
        </p:nvCxnSpPr>
        <p:spPr>
          <a:xfrm>
            <a:off x="790112" y="3373237"/>
            <a:ext cx="4651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F5766E4-A888-4030-A97B-85A6EB58D4EA}"/>
              </a:ext>
            </a:extLst>
          </p:cNvPr>
          <p:cNvCxnSpPr/>
          <p:nvPr/>
        </p:nvCxnSpPr>
        <p:spPr>
          <a:xfrm>
            <a:off x="6826929" y="5114562"/>
            <a:ext cx="4651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86</Words>
  <Application>Microsoft Office PowerPoint</Application>
  <PresentationFormat>Breedbeeld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Kantoorthema</vt:lpstr>
      <vt:lpstr>Asynchronous advantage actor-critic methods on ViZDoom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Elin Dijkstra</dc:creator>
  <cp:lastModifiedBy>Elin Dijkstra</cp:lastModifiedBy>
  <cp:revision>12</cp:revision>
  <dcterms:created xsi:type="dcterms:W3CDTF">2019-05-21T14:02:59Z</dcterms:created>
  <dcterms:modified xsi:type="dcterms:W3CDTF">2019-05-21T16:20:13Z</dcterms:modified>
</cp:coreProperties>
</file>