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73" r:id="rId4"/>
    <p:sldId id="272" r:id="rId5"/>
    <p:sldId id="274" r:id="rId6"/>
    <p:sldId id="261" r:id="rId7"/>
    <p:sldId id="262" r:id="rId8"/>
    <p:sldId id="264" r:id="rId9"/>
    <p:sldId id="275" r:id="rId10"/>
    <p:sldId id="267" r:id="rId11"/>
    <p:sldId id="279" r:id="rId12"/>
    <p:sldId id="268" r:id="rId13"/>
    <p:sldId id="269" r:id="rId14"/>
    <p:sldId id="280" r:id="rId15"/>
    <p:sldId id="270" r:id="rId16"/>
    <p:sldId id="271" r:id="rId17"/>
    <p:sldId id="281" r:id="rId18"/>
    <p:sldId id="278" r:id="rId19"/>
    <p:sldId id="265" r:id="rId20"/>
    <p:sldId id="276" r:id="rId21"/>
    <p:sldId id="277" r:id="rId22"/>
    <p:sldId id="266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na" initials="E" lastIdx="1" clrIdx="0">
    <p:extLst>
      <p:ext uri="{19B8F6BF-5375-455C-9EA6-DF929625EA0E}">
        <p15:presenceInfo xmlns:p15="http://schemas.microsoft.com/office/powerpoint/2012/main" userId="El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77822" autoAdjust="0"/>
  </p:normalViewPr>
  <p:slideViewPr>
    <p:cSldViewPr snapToGrid="0">
      <p:cViewPr varScale="1">
        <p:scale>
          <a:sx n="62" d="100"/>
          <a:sy n="62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eller\Desktop\BarIlan\Seminar2019\Data\SP500_2019081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eller\Desktop\BarIlan\Seminar2019\Data\SP500_2019081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 in-sample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Summary_FACARR!$L$1</c:f>
              <c:strCache>
                <c:ptCount val="1"/>
                <c:pt idx="0">
                  <c:v>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Summary_FACARR!$K$2:$K$5001</c:f>
              <c:numCache>
                <c:formatCode>General</c:formatCode>
                <c:ptCount val="5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</c:numCache>
            </c:numRef>
          </c:xVal>
          <c:yVal>
            <c:numRef>
              <c:f>Summary_FACARR!$L$2:$L$5001</c:f>
              <c:numCache>
                <c:formatCode>General</c:formatCode>
                <c:ptCount val="5000"/>
                <c:pt idx="0">
                  <c:v>10.690063999999893</c:v>
                </c:pt>
                <c:pt idx="1">
                  <c:v>30.890014999999948</c:v>
                </c:pt>
                <c:pt idx="2">
                  <c:v>20.5</c:v>
                </c:pt>
                <c:pt idx="3">
                  <c:v>15.549926000000141</c:v>
                </c:pt>
                <c:pt idx="4">
                  <c:v>29.559936999999991</c:v>
                </c:pt>
                <c:pt idx="5">
                  <c:v>10.540038999999979</c:v>
                </c:pt>
                <c:pt idx="6">
                  <c:v>15.40002400000003</c:v>
                </c:pt>
                <c:pt idx="7">
                  <c:v>12.030029000000013</c:v>
                </c:pt>
                <c:pt idx="8">
                  <c:v>17.489990000000034</c:v>
                </c:pt>
                <c:pt idx="9">
                  <c:v>13.020019000000048</c:v>
                </c:pt>
                <c:pt idx="10">
                  <c:v>23.630004999999983</c:v>
                </c:pt>
                <c:pt idx="11">
                  <c:v>19.68994100000009</c:v>
                </c:pt>
                <c:pt idx="12">
                  <c:v>23.640014999999948</c:v>
                </c:pt>
                <c:pt idx="13">
                  <c:v>20.260009999999966</c:v>
                </c:pt>
                <c:pt idx="14">
                  <c:v>18.280029000000013</c:v>
                </c:pt>
                <c:pt idx="15">
                  <c:v>27.899902000000111</c:v>
                </c:pt>
                <c:pt idx="16">
                  <c:v>26.31005899999991</c:v>
                </c:pt>
                <c:pt idx="17">
                  <c:v>10.790038999999979</c:v>
                </c:pt>
                <c:pt idx="18">
                  <c:v>26.18994100000009</c:v>
                </c:pt>
                <c:pt idx="19">
                  <c:v>38.630004999999983</c:v>
                </c:pt>
                <c:pt idx="20">
                  <c:v>11.800048999999944</c:v>
                </c:pt>
                <c:pt idx="21">
                  <c:v>17.820068999999876</c:v>
                </c:pt>
                <c:pt idx="22">
                  <c:v>13.75</c:v>
                </c:pt>
                <c:pt idx="23">
                  <c:v>11.420043999999962</c:v>
                </c:pt>
                <c:pt idx="24">
                  <c:v>9.9600829999999405</c:v>
                </c:pt>
                <c:pt idx="25">
                  <c:v>13.570068999999876</c:v>
                </c:pt>
                <c:pt idx="26">
                  <c:v>29.239990000000034</c:v>
                </c:pt>
                <c:pt idx="27">
                  <c:v>22.540038999999979</c:v>
                </c:pt>
                <c:pt idx="28">
                  <c:v>19.109985999999935</c:v>
                </c:pt>
                <c:pt idx="29">
                  <c:v>7.7700199999999313</c:v>
                </c:pt>
                <c:pt idx="30">
                  <c:v>33.560058000000026</c:v>
                </c:pt>
                <c:pt idx="31">
                  <c:v>18.369995000000017</c:v>
                </c:pt>
                <c:pt idx="32">
                  <c:v>37.949951000000056</c:v>
                </c:pt>
                <c:pt idx="33">
                  <c:v>17.330077999999958</c:v>
                </c:pt>
                <c:pt idx="34">
                  <c:v>17.670043999999962</c:v>
                </c:pt>
                <c:pt idx="35">
                  <c:v>29.290038999999979</c:v>
                </c:pt>
                <c:pt idx="36">
                  <c:v>20.669922000000042</c:v>
                </c:pt>
                <c:pt idx="37">
                  <c:v>22.940063999999893</c:v>
                </c:pt>
                <c:pt idx="38">
                  <c:v>17.390014999999948</c:v>
                </c:pt>
                <c:pt idx="39">
                  <c:v>21.789917000000059</c:v>
                </c:pt>
                <c:pt idx="40">
                  <c:v>29.970092999999906</c:v>
                </c:pt>
                <c:pt idx="41">
                  <c:v>24.109985000000052</c:v>
                </c:pt>
                <c:pt idx="42">
                  <c:v>13.920043999999962</c:v>
                </c:pt>
                <c:pt idx="43">
                  <c:v>24.729980000000069</c:v>
                </c:pt>
                <c:pt idx="44">
                  <c:v>6.2700190000000475</c:v>
                </c:pt>
                <c:pt idx="45">
                  <c:v>23.409912000000077</c:v>
                </c:pt>
                <c:pt idx="46">
                  <c:v>30.239990000000034</c:v>
                </c:pt>
                <c:pt idx="47">
                  <c:v>22.010009999999966</c:v>
                </c:pt>
                <c:pt idx="48">
                  <c:v>38.030029000000013</c:v>
                </c:pt>
                <c:pt idx="49">
                  <c:v>20.430053999999927</c:v>
                </c:pt>
                <c:pt idx="50">
                  <c:v>25.18994100000009</c:v>
                </c:pt>
                <c:pt idx="51">
                  <c:v>28.119995000000017</c:v>
                </c:pt>
                <c:pt idx="52">
                  <c:v>23.820068999999876</c:v>
                </c:pt>
                <c:pt idx="53">
                  <c:v>25.200073999999859</c:v>
                </c:pt>
                <c:pt idx="54">
                  <c:v>15.610107999999855</c:v>
                </c:pt>
                <c:pt idx="55">
                  <c:v>21.59997599999997</c:v>
                </c:pt>
                <c:pt idx="56">
                  <c:v>18.91003499999988</c:v>
                </c:pt>
                <c:pt idx="57">
                  <c:v>45.760009999999966</c:v>
                </c:pt>
                <c:pt idx="58">
                  <c:v>30.730102999999872</c:v>
                </c:pt>
                <c:pt idx="59">
                  <c:v>13.25</c:v>
                </c:pt>
                <c:pt idx="60">
                  <c:v>22.909912000000077</c:v>
                </c:pt>
                <c:pt idx="61">
                  <c:v>12.589966000000004</c:v>
                </c:pt>
                <c:pt idx="62">
                  <c:v>14.479980000000069</c:v>
                </c:pt>
                <c:pt idx="63">
                  <c:v>24.83996500000012</c:v>
                </c:pt>
                <c:pt idx="64">
                  <c:v>14.910033999999996</c:v>
                </c:pt>
                <c:pt idx="65">
                  <c:v>22.360107999999855</c:v>
                </c:pt>
                <c:pt idx="66">
                  <c:v>19.200073999999859</c:v>
                </c:pt>
                <c:pt idx="67">
                  <c:v>9.9300539999999273</c:v>
                </c:pt>
                <c:pt idx="68">
                  <c:v>27.579956000000038</c:v>
                </c:pt>
                <c:pt idx="69">
                  <c:v>6.2999270000000251</c:v>
                </c:pt>
                <c:pt idx="70">
                  <c:v>25.969970000000103</c:v>
                </c:pt>
                <c:pt idx="71">
                  <c:v>12.75</c:v>
                </c:pt>
                <c:pt idx="72">
                  <c:v>14.600097999999889</c:v>
                </c:pt>
                <c:pt idx="73">
                  <c:v>7.399902000000111</c:v>
                </c:pt>
                <c:pt idx="74">
                  <c:v>12.59997599999997</c:v>
                </c:pt>
                <c:pt idx="75">
                  <c:v>21.710082999999941</c:v>
                </c:pt>
                <c:pt idx="76">
                  <c:v>20.539917000000059</c:v>
                </c:pt>
                <c:pt idx="77">
                  <c:v>9.0999750000000859</c:v>
                </c:pt>
                <c:pt idx="78">
                  <c:v>12.469970999999987</c:v>
                </c:pt>
                <c:pt idx="79">
                  <c:v>23.640014999999948</c:v>
                </c:pt>
                <c:pt idx="80">
                  <c:v>12.739990000000034</c:v>
                </c:pt>
                <c:pt idx="81">
                  <c:v>11.320067999999992</c:v>
                </c:pt>
                <c:pt idx="82">
                  <c:v>38.380004999999983</c:v>
                </c:pt>
                <c:pt idx="83">
                  <c:v>15.90002400000003</c:v>
                </c:pt>
                <c:pt idx="84">
                  <c:v>17.640014999999948</c:v>
                </c:pt>
                <c:pt idx="85">
                  <c:v>11.780029000000013</c:v>
                </c:pt>
                <c:pt idx="86">
                  <c:v>26.960082999999941</c:v>
                </c:pt>
                <c:pt idx="87">
                  <c:v>15.929932000000008</c:v>
                </c:pt>
                <c:pt idx="88">
                  <c:v>11.479980000000069</c:v>
                </c:pt>
                <c:pt idx="89">
                  <c:v>16.710082999999941</c:v>
                </c:pt>
                <c:pt idx="90">
                  <c:v>21.200072999999975</c:v>
                </c:pt>
                <c:pt idx="91">
                  <c:v>14.760009000000082</c:v>
                </c:pt>
                <c:pt idx="92">
                  <c:v>12.989990999999918</c:v>
                </c:pt>
                <c:pt idx="93">
                  <c:v>18.060058000000026</c:v>
                </c:pt>
                <c:pt idx="94">
                  <c:v>21.669922000000042</c:v>
                </c:pt>
                <c:pt idx="95">
                  <c:v>10.890014999999948</c:v>
                </c:pt>
                <c:pt idx="96">
                  <c:v>25.309936000000107</c:v>
                </c:pt>
                <c:pt idx="97">
                  <c:v>12.359985000000052</c:v>
                </c:pt>
                <c:pt idx="98">
                  <c:v>9.9000249999999141</c:v>
                </c:pt>
                <c:pt idx="99">
                  <c:v>9.8099369999999908</c:v>
                </c:pt>
                <c:pt idx="100">
                  <c:v>10.5</c:v>
                </c:pt>
                <c:pt idx="101">
                  <c:v>14.230102999999872</c:v>
                </c:pt>
                <c:pt idx="102">
                  <c:v>39.640014999999948</c:v>
                </c:pt>
                <c:pt idx="103">
                  <c:v>57.789917000000059</c:v>
                </c:pt>
                <c:pt idx="104">
                  <c:v>35.589966000000004</c:v>
                </c:pt>
                <c:pt idx="105">
                  <c:v>19.800048000000061</c:v>
                </c:pt>
                <c:pt idx="106">
                  <c:v>40.739990999999918</c:v>
                </c:pt>
                <c:pt idx="107">
                  <c:v>22.890014000000065</c:v>
                </c:pt>
                <c:pt idx="108">
                  <c:v>24.239990000000034</c:v>
                </c:pt>
                <c:pt idx="109">
                  <c:v>15.520019999999931</c:v>
                </c:pt>
                <c:pt idx="110">
                  <c:v>21.949951000000056</c:v>
                </c:pt>
                <c:pt idx="111">
                  <c:v>23.319946000000073</c:v>
                </c:pt>
                <c:pt idx="112">
                  <c:v>13.849975000000086</c:v>
                </c:pt>
                <c:pt idx="113">
                  <c:v>12.709961000000021</c:v>
                </c:pt>
                <c:pt idx="114">
                  <c:v>27.169922000000042</c:v>
                </c:pt>
                <c:pt idx="115">
                  <c:v>13.580077999999958</c:v>
                </c:pt>
                <c:pt idx="116">
                  <c:v>58.669922000000042</c:v>
                </c:pt>
                <c:pt idx="117">
                  <c:v>25.770019999999931</c:v>
                </c:pt>
                <c:pt idx="118">
                  <c:v>12.569946000000073</c:v>
                </c:pt>
                <c:pt idx="119">
                  <c:v>47.869995000000017</c:v>
                </c:pt>
                <c:pt idx="120">
                  <c:v>42.360107999999855</c:v>
                </c:pt>
                <c:pt idx="121">
                  <c:v>44.33996500000012</c:v>
                </c:pt>
                <c:pt idx="122">
                  <c:v>27.699951000000056</c:v>
                </c:pt>
                <c:pt idx="123">
                  <c:v>17.119995000000017</c:v>
                </c:pt>
                <c:pt idx="124">
                  <c:v>27.260009000000082</c:v>
                </c:pt>
                <c:pt idx="125">
                  <c:v>15.280029000000013</c:v>
                </c:pt>
                <c:pt idx="126">
                  <c:v>13.820067999999992</c:v>
                </c:pt>
                <c:pt idx="127">
                  <c:v>17.589966000000004</c:v>
                </c:pt>
                <c:pt idx="128">
                  <c:v>32.900024999999914</c:v>
                </c:pt>
                <c:pt idx="129">
                  <c:v>15.669922000000042</c:v>
                </c:pt>
                <c:pt idx="130">
                  <c:v>37.93994100000009</c:v>
                </c:pt>
                <c:pt idx="131">
                  <c:v>14.400024999999914</c:v>
                </c:pt>
                <c:pt idx="132">
                  <c:v>31.469970999999987</c:v>
                </c:pt>
                <c:pt idx="133">
                  <c:v>18.970092999999906</c:v>
                </c:pt>
                <c:pt idx="134">
                  <c:v>19.81005899999991</c:v>
                </c:pt>
                <c:pt idx="135">
                  <c:v>43.270019999999931</c:v>
                </c:pt>
                <c:pt idx="136">
                  <c:v>26.229980000000069</c:v>
                </c:pt>
                <c:pt idx="137">
                  <c:v>27.670043999999962</c:v>
                </c:pt>
                <c:pt idx="138">
                  <c:v>34.920043999999962</c:v>
                </c:pt>
                <c:pt idx="139">
                  <c:v>32.989990999999918</c:v>
                </c:pt>
                <c:pt idx="140">
                  <c:v>35.75</c:v>
                </c:pt>
                <c:pt idx="141">
                  <c:v>21.579956000000038</c:v>
                </c:pt>
                <c:pt idx="142">
                  <c:v>17.039917000000059</c:v>
                </c:pt>
                <c:pt idx="143">
                  <c:v>16.210082999999941</c:v>
                </c:pt>
                <c:pt idx="144">
                  <c:v>29.119995000000017</c:v>
                </c:pt>
                <c:pt idx="145">
                  <c:v>24.989990000000034</c:v>
                </c:pt>
                <c:pt idx="146">
                  <c:v>49.219970999999987</c:v>
                </c:pt>
                <c:pt idx="147">
                  <c:v>27.170043999999962</c:v>
                </c:pt>
                <c:pt idx="148">
                  <c:v>43.93994100000009</c:v>
                </c:pt>
                <c:pt idx="149">
                  <c:v>21.390014999999948</c:v>
                </c:pt>
                <c:pt idx="150">
                  <c:v>33.550048999999944</c:v>
                </c:pt>
                <c:pt idx="151">
                  <c:v>36</c:v>
                </c:pt>
                <c:pt idx="152">
                  <c:v>41</c:v>
                </c:pt>
                <c:pt idx="153">
                  <c:v>66.319946999999956</c:v>
                </c:pt>
                <c:pt idx="154">
                  <c:v>24.010009999999966</c:v>
                </c:pt>
                <c:pt idx="155">
                  <c:v>21.81005899999991</c:v>
                </c:pt>
                <c:pt idx="156">
                  <c:v>47.859985000000052</c:v>
                </c:pt>
                <c:pt idx="157">
                  <c:v>17.75</c:v>
                </c:pt>
                <c:pt idx="158">
                  <c:v>40.109985000000052</c:v>
                </c:pt>
                <c:pt idx="159">
                  <c:v>36.040038999999979</c:v>
                </c:pt>
                <c:pt idx="160">
                  <c:v>16.170043999999962</c:v>
                </c:pt>
                <c:pt idx="161">
                  <c:v>20.270019000000048</c:v>
                </c:pt>
                <c:pt idx="162">
                  <c:v>24</c:v>
                </c:pt>
                <c:pt idx="163">
                  <c:v>42.75</c:v>
                </c:pt>
                <c:pt idx="164">
                  <c:v>35.430053999999927</c:v>
                </c:pt>
                <c:pt idx="165">
                  <c:v>20.229980000000069</c:v>
                </c:pt>
                <c:pt idx="166">
                  <c:v>110.03991700000006</c:v>
                </c:pt>
                <c:pt idx="167">
                  <c:v>28.5</c:v>
                </c:pt>
                <c:pt idx="168">
                  <c:v>24.390014999999948</c:v>
                </c:pt>
                <c:pt idx="169">
                  <c:v>17.340087999999923</c:v>
                </c:pt>
                <c:pt idx="170">
                  <c:v>23.83996500000012</c:v>
                </c:pt>
                <c:pt idx="171">
                  <c:v>26.020019999999931</c:v>
                </c:pt>
                <c:pt idx="172">
                  <c:v>42.929932000000008</c:v>
                </c:pt>
                <c:pt idx="173">
                  <c:v>38.180053999999927</c:v>
                </c:pt>
                <c:pt idx="174">
                  <c:v>101.10998599999994</c:v>
                </c:pt>
                <c:pt idx="175">
                  <c:v>55.030029000000013</c:v>
                </c:pt>
                <c:pt idx="176">
                  <c:v>43.799926000000141</c:v>
                </c:pt>
                <c:pt idx="177">
                  <c:v>23.429931000000124</c:v>
                </c:pt>
                <c:pt idx="178">
                  <c:v>13.410033999999996</c:v>
                </c:pt>
                <c:pt idx="179">
                  <c:v>27.410033999999996</c:v>
                </c:pt>
                <c:pt idx="180">
                  <c:v>47.81005899999991</c:v>
                </c:pt>
                <c:pt idx="181">
                  <c:v>25.959961000000021</c:v>
                </c:pt>
                <c:pt idx="182">
                  <c:v>34.399902000000111</c:v>
                </c:pt>
                <c:pt idx="183">
                  <c:v>25.469970999999987</c:v>
                </c:pt>
                <c:pt idx="184">
                  <c:v>29.079956000000038</c:v>
                </c:pt>
                <c:pt idx="185">
                  <c:v>23.030029000000013</c:v>
                </c:pt>
                <c:pt idx="186">
                  <c:v>47.930053999999927</c:v>
                </c:pt>
                <c:pt idx="187">
                  <c:v>16.050048999999944</c:v>
                </c:pt>
                <c:pt idx="188">
                  <c:v>30.950072999999975</c:v>
                </c:pt>
                <c:pt idx="189">
                  <c:v>15.579956000000038</c:v>
                </c:pt>
                <c:pt idx="190">
                  <c:v>28.430053000000044</c:v>
                </c:pt>
                <c:pt idx="191">
                  <c:v>37</c:v>
                </c:pt>
                <c:pt idx="192">
                  <c:v>27.209961000000021</c:v>
                </c:pt>
                <c:pt idx="193">
                  <c:v>22.319946000000073</c:v>
                </c:pt>
                <c:pt idx="194">
                  <c:v>35.84997599999997</c:v>
                </c:pt>
                <c:pt idx="195">
                  <c:v>19.640014000000065</c:v>
                </c:pt>
                <c:pt idx="196">
                  <c:v>24.369995000000017</c:v>
                </c:pt>
                <c:pt idx="197">
                  <c:v>21.450072999999975</c:v>
                </c:pt>
                <c:pt idx="198">
                  <c:v>35.469970999999987</c:v>
                </c:pt>
                <c:pt idx="199">
                  <c:v>41.820068999999876</c:v>
                </c:pt>
                <c:pt idx="200">
                  <c:v>30.339966000000004</c:v>
                </c:pt>
                <c:pt idx="201">
                  <c:v>40.660033999999996</c:v>
                </c:pt>
                <c:pt idx="202">
                  <c:v>37.719970000000103</c:v>
                </c:pt>
                <c:pt idx="203">
                  <c:v>21.670043999999962</c:v>
                </c:pt>
                <c:pt idx="204">
                  <c:v>44.429931000000124</c:v>
                </c:pt>
                <c:pt idx="205">
                  <c:v>18.989990000000034</c:v>
                </c:pt>
                <c:pt idx="206">
                  <c:v>28.210082999999941</c:v>
                </c:pt>
                <c:pt idx="207">
                  <c:v>34.419921000000159</c:v>
                </c:pt>
                <c:pt idx="208">
                  <c:v>12.599975000000086</c:v>
                </c:pt>
                <c:pt idx="209">
                  <c:v>16.619995000000017</c:v>
                </c:pt>
                <c:pt idx="210">
                  <c:v>19.579956000000038</c:v>
                </c:pt>
                <c:pt idx="211">
                  <c:v>19.160033999999996</c:v>
                </c:pt>
                <c:pt idx="212">
                  <c:v>17.710082999999941</c:v>
                </c:pt>
                <c:pt idx="213">
                  <c:v>16.940063999999893</c:v>
                </c:pt>
                <c:pt idx="214">
                  <c:v>28.040038999999979</c:v>
                </c:pt>
                <c:pt idx="215">
                  <c:v>15.910033999999996</c:v>
                </c:pt>
                <c:pt idx="216">
                  <c:v>17.420043999999962</c:v>
                </c:pt>
                <c:pt idx="217">
                  <c:v>20.34997599999997</c:v>
                </c:pt>
                <c:pt idx="218">
                  <c:v>29.880004999999983</c:v>
                </c:pt>
                <c:pt idx="219">
                  <c:v>17.139892000000145</c:v>
                </c:pt>
                <c:pt idx="220">
                  <c:v>14.18994100000009</c:v>
                </c:pt>
                <c:pt idx="221">
                  <c:v>31.09997599999997</c:v>
                </c:pt>
                <c:pt idx="222">
                  <c:v>21.62988200000018</c:v>
                </c:pt>
                <c:pt idx="223">
                  <c:v>18.180053999999927</c:v>
                </c:pt>
                <c:pt idx="224">
                  <c:v>12.799927000000025</c:v>
                </c:pt>
                <c:pt idx="225">
                  <c:v>17.079956000000038</c:v>
                </c:pt>
                <c:pt idx="226">
                  <c:v>20.510009999999966</c:v>
                </c:pt>
                <c:pt idx="227">
                  <c:v>15.970092999999906</c:v>
                </c:pt>
                <c:pt idx="228">
                  <c:v>18.729980000000069</c:v>
                </c:pt>
                <c:pt idx="229">
                  <c:v>27.090087999999923</c:v>
                </c:pt>
                <c:pt idx="230">
                  <c:v>22.08996500000012</c:v>
                </c:pt>
                <c:pt idx="231">
                  <c:v>27.449951000000056</c:v>
                </c:pt>
                <c:pt idx="232">
                  <c:v>11.800048999999944</c:v>
                </c:pt>
                <c:pt idx="233">
                  <c:v>18.290039999999863</c:v>
                </c:pt>
                <c:pt idx="234">
                  <c:v>16.809936000000107</c:v>
                </c:pt>
                <c:pt idx="235">
                  <c:v>11.739990999999918</c:v>
                </c:pt>
                <c:pt idx="236">
                  <c:v>15.429931000000124</c:v>
                </c:pt>
                <c:pt idx="237">
                  <c:v>12.059936000000107</c:v>
                </c:pt>
                <c:pt idx="238">
                  <c:v>19.140014000000065</c:v>
                </c:pt>
                <c:pt idx="239">
                  <c:v>15.709961000000021</c:v>
                </c:pt>
                <c:pt idx="240">
                  <c:v>19.960082999999941</c:v>
                </c:pt>
                <c:pt idx="241">
                  <c:v>17.659912000000077</c:v>
                </c:pt>
                <c:pt idx="242">
                  <c:v>22.079956000000038</c:v>
                </c:pt>
                <c:pt idx="243">
                  <c:v>11.93994100000009</c:v>
                </c:pt>
                <c:pt idx="244">
                  <c:v>22.049927000000025</c:v>
                </c:pt>
                <c:pt idx="245">
                  <c:v>19.580077999999958</c:v>
                </c:pt>
                <c:pt idx="246">
                  <c:v>42.790038999999979</c:v>
                </c:pt>
                <c:pt idx="247">
                  <c:v>18.940063000000009</c:v>
                </c:pt>
                <c:pt idx="248">
                  <c:v>14.580077999999958</c:v>
                </c:pt>
                <c:pt idx="249">
                  <c:v>18.09997599999997</c:v>
                </c:pt>
                <c:pt idx="250">
                  <c:v>28.759887000000163</c:v>
                </c:pt>
                <c:pt idx="251">
                  <c:v>11.619995000000017</c:v>
                </c:pt>
                <c:pt idx="252">
                  <c:v>20.080077999999958</c:v>
                </c:pt>
                <c:pt idx="253">
                  <c:v>11.91003499999988</c:v>
                </c:pt>
                <c:pt idx="254">
                  <c:v>19.169922000000042</c:v>
                </c:pt>
                <c:pt idx="255">
                  <c:v>15.260009000000082</c:v>
                </c:pt>
                <c:pt idx="256">
                  <c:v>22.659912000000077</c:v>
                </c:pt>
                <c:pt idx="257">
                  <c:v>23.079956000000038</c:v>
                </c:pt>
                <c:pt idx="258">
                  <c:v>10.380004999999983</c:v>
                </c:pt>
                <c:pt idx="259">
                  <c:v>20.34997599999997</c:v>
                </c:pt>
                <c:pt idx="260">
                  <c:v>19.469970000000103</c:v>
                </c:pt>
                <c:pt idx="261">
                  <c:v>10.479980999999952</c:v>
                </c:pt>
                <c:pt idx="262">
                  <c:v>11.709961000000021</c:v>
                </c:pt>
                <c:pt idx="263">
                  <c:v>11.029907000000094</c:v>
                </c:pt>
                <c:pt idx="264">
                  <c:v>17.679931000000124</c:v>
                </c:pt>
                <c:pt idx="265">
                  <c:v>9.910033999999996</c:v>
                </c:pt>
                <c:pt idx="266">
                  <c:v>8.3800049999999828</c:v>
                </c:pt>
                <c:pt idx="267">
                  <c:v>17.5</c:v>
                </c:pt>
                <c:pt idx="268">
                  <c:v>9.350097999999889</c:v>
                </c:pt>
                <c:pt idx="269">
                  <c:v>10.40002400000003</c:v>
                </c:pt>
                <c:pt idx="270">
                  <c:v>22.619995000000017</c:v>
                </c:pt>
                <c:pt idx="271">
                  <c:v>14.559936999999991</c:v>
                </c:pt>
                <c:pt idx="272">
                  <c:v>16.56005899999991</c:v>
                </c:pt>
                <c:pt idx="273">
                  <c:v>20.489990000000034</c:v>
                </c:pt>
                <c:pt idx="274">
                  <c:v>13.089966000000004</c:v>
                </c:pt>
                <c:pt idx="275">
                  <c:v>12.630004999999983</c:v>
                </c:pt>
                <c:pt idx="276">
                  <c:v>23.75</c:v>
                </c:pt>
                <c:pt idx="277">
                  <c:v>17.260009999999966</c:v>
                </c:pt>
                <c:pt idx="278">
                  <c:v>13.839966000000004</c:v>
                </c:pt>
                <c:pt idx="279">
                  <c:v>17.430053999999927</c:v>
                </c:pt>
                <c:pt idx="280">
                  <c:v>20.739990000000034</c:v>
                </c:pt>
                <c:pt idx="281">
                  <c:v>25.84997599999997</c:v>
                </c:pt>
                <c:pt idx="282">
                  <c:v>16.65002400000003</c:v>
                </c:pt>
                <c:pt idx="283">
                  <c:v>29.540038999999979</c:v>
                </c:pt>
                <c:pt idx="284">
                  <c:v>16.469970999999987</c:v>
                </c:pt>
                <c:pt idx="285">
                  <c:v>27.170043999999962</c:v>
                </c:pt>
                <c:pt idx="286">
                  <c:v>21.489990000000034</c:v>
                </c:pt>
                <c:pt idx="287">
                  <c:v>22.790038999999979</c:v>
                </c:pt>
                <c:pt idx="288">
                  <c:v>17.780029999999897</c:v>
                </c:pt>
                <c:pt idx="289">
                  <c:v>35.909912000000077</c:v>
                </c:pt>
                <c:pt idx="290">
                  <c:v>22</c:v>
                </c:pt>
                <c:pt idx="291">
                  <c:v>15.770019999999931</c:v>
                </c:pt>
                <c:pt idx="292">
                  <c:v>29.539917000000059</c:v>
                </c:pt>
                <c:pt idx="293">
                  <c:v>23.679931000000124</c:v>
                </c:pt>
                <c:pt idx="294">
                  <c:v>12.369995000000017</c:v>
                </c:pt>
                <c:pt idx="295">
                  <c:v>46.239990000000034</c:v>
                </c:pt>
                <c:pt idx="296">
                  <c:v>17.209961000000021</c:v>
                </c:pt>
                <c:pt idx="297">
                  <c:v>24.979980000000069</c:v>
                </c:pt>
                <c:pt idx="298">
                  <c:v>37.34997599999997</c:v>
                </c:pt>
                <c:pt idx="299">
                  <c:v>46.869995000000017</c:v>
                </c:pt>
                <c:pt idx="300">
                  <c:v>47.090087999999923</c:v>
                </c:pt>
                <c:pt idx="301">
                  <c:v>14.419921000000159</c:v>
                </c:pt>
                <c:pt idx="302">
                  <c:v>38.65002400000003</c:v>
                </c:pt>
                <c:pt idx="303">
                  <c:v>50.859985000000052</c:v>
                </c:pt>
                <c:pt idx="304">
                  <c:v>47.800048999999944</c:v>
                </c:pt>
                <c:pt idx="305">
                  <c:v>26.280029999999897</c:v>
                </c:pt>
                <c:pt idx="306">
                  <c:v>19.209961000000021</c:v>
                </c:pt>
                <c:pt idx="307">
                  <c:v>27.510009999999966</c:v>
                </c:pt>
                <c:pt idx="308">
                  <c:v>35.920043999999962</c:v>
                </c:pt>
                <c:pt idx="309">
                  <c:v>34.909912000000077</c:v>
                </c:pt>
                <c:pt idx="310">
                  <c:v>20.43994100000009</c:v>
                </c:pt>
                <c:pt idx="311">
                  <c:v>29.5</c:v>
                </c:pt>
                <c:pt idx="312">
                  <c:v>33.559936999999991</c:v>
                </c:pt>
                <c:pt idx="313">
                  <c:v>19.150024999999914</c:v>
                </c:pt>
                <c:pt idx="314">
                  <c:v>12.180053000000044</c:v>
                </c:pt>
                <c:pt idx="315">
                  <c:v>12.289917000000059</c:v>
                </c:pt>
                <c:pt idx="316">
                  <c:v>10.739990000000034</c:v>
                </c:pt>
                <c:pt idx="317">
                  <c:v>12.959961000000021</c:v>
                </c:pt>
                <c:pt idx="318">
                  <c:v>28.5</c:v>
                </c:pt>
                <c:pt idx="319">
                  <c:v>39.599975000000086</c:v>
                </c:pt>
                <c:pt idx="320">
                  <c:v>34.170043999999962</c:v>
                </c:pt>
                <c:pt idx="321">
                  <c:v>37.359985000000052</c:v>
                </c:pt>
                <c:pt idx="322">
                  <c:v>38.800048999999944</c:v>
                </c:pt>
                <c:pt idx="323">
                  <c:v>21.209961000000021</c:v>
                </c:pt>
                <c:pt idx="324">
                  <c:v>24.369995000000017</c:v>
                </c:pt>
                <c:pt idx="325">
                  <c:v>29.299927000000025</c:v>
                </c:pt>
                <c:pt idx="326">
                  <c:v>26.049927000000025</c:v>
                </c:pt>
                <c:pt idx="327">
                  <c:v>22.25</c:v>
                </c:pt>
                <c:pt idx="328">
                  <c:v>25.459961000000021</c:v>
                </c:pt>
                <c:pt idx="329">
                  <c:v>21.469970999999987</c:v>
                </c:pt>
                <c:pt idx="330">
                  <c:v>20.729980000000069</c:v>
                </c:pt>
                <c:pt idx="331">
                  <c:v>23.840087999999923</c:v>
                </c:pt>
                <c:pt idx="332">
                  <c:v>23.09997599999997</c:v>
                </c:pt>
                <c:pt idx="333">
                  <c:v>47.010009999999966</c:v>
                </c:pt>
                <c:pt idx="334">
                  <c:v>27.65002400000003</c:v>
                </c:pt>
                <c:pt idx="335">
                  <c:v>21.830078999999841</c:v>
                </c:pt>
                <c:pt idx="336">
                  <c:v>51.590087999999923</c:v>
                </c:pt>
                <c:pt idx="337">
                  <c:v>30.390014999999948</c:v>
                </c:pt>
                <c:pt idx="338">
                  <c:v>14.239990000000034</c:v>
                </c:pt>
                <c:pt idx="339">
                  <c:v>36.779907000000094</c:v>
                </c:pt>
                <c:pt idx="340">
                  <c:v>24.910033999999996</c:v>
                </c:pt>
                <c:pt idx="341">
                  <c:v>10</c:v>
                </c:pt>
                <c:pt idx="342">
                  <c:v>27.339966000000004</c:v>
                </c:pt>
                <c:pt idx="343">
                  <c:v>19.510009999999966</c:v>
                </c:pt>
                <c:pt idx="344">
                  <c:v>35.550048999999944</c:v>
                </c:pt>
                <c:pt idx="345">
                  <c:v>20.169922000000042</c:v>
                </c:pt>
                <c:pt idx="346">
                  <c:v>41.239990000000034</c:v>
                </c:pt>
                <c:pt idx="347">
                  <c:v>44.439941999999974</c:v>
                </c:pt>
                <c:pt idx="348">
                  <c:v>31.240112999999837</c:v>
                </c:pt>
                <c:pt idx="349">
                  <c:v>31.109985999999935</c:v>
                </c:pt>
                <c:pt idx="350">
                  <c:v>14.299926000000141</c:v>
                </c:pt>
                <c:pt idx="351">
                  <c:v>21.070067999999992</c:v>
                </c:pt>
                <c:pt idx="352">
                  <c:v>10.150024999999914</c:v>
                </c:pt>
                <c:pt idx="353">
                  <c:v>22.589966000000004</c:v>
                </c:pt>
                <c:pt idx="354">
                  <c:v>44.229980000000069</c:v>
                </c:pt>
                <c:pt idx="355">
                  <c:v>73.140014999999948</c:v>
                </c:pt>
                <c:pt idx="356">
                  <c:v>21.099975000000086</c:v>
                </c:pt>
                <c:pt idx="357">
                  <c:v>39.820068999999876</c:v>
                </c:pt>
                <c:pt idx="358">
                  <c:v>22.059936999999991</c:v>
                </c:pt>
                <c:pt idx="359">
                  <c:v>16.579956000000038</c:v>
                </c:pt>
                <c:pt idx="360">
                  <c:v>26.479980999999952</c:v>
                </c:pt>
                <c:pt idx="361">
                  <c:v>22.469970000000103</c:v>
                </c:pt>
                <c:pt idx="362">
                  <c:v>21.619995000000017</c:v>
                </c:pt>
                <c:pt idx="363">
                  <c:v>14.480102999999872</c:v>
                </c:pt>
                <c:pt idx="364">
                  <c:v>21.510009999999966</c:v>
                </c:pt>
                <c:pt idx="365">
                  <c:v>25.299927000000025</c:v>
                </c:pt>
                <c:pt idx="366">
                  <c:v>17.81005899999991</c:v>
                </c:pt>
                <c:pt idx="367">
                  <c:v>19.780029000000013</c:v>
                </c:pt>
                <c:pt idx="368">
                  <c:v>23.270019000000048</c:v>
                </c:pt>
                <c:pt idx="369">
                  <c:v>12.469970999999987</c:v>
                </c:pt>
                <c:pt idx="370">
                  <c:v>12.719970999999987</c:v>
                </c:pt>
                <c:pt idx="371">
                  <c:v>14.760009999999966</c:v>
                </c:pt>
                <c:pt idx="372">
                  <c:v>15.180053999999927</c:v>
                </c:pt>
                <c:pt idx="373">
                  <c:v>19.480102999999872</c:v>
                </c:pt>
                <c:pt idx="374">
                  <c:v>18.709961000000021</c:v>
                </c:pt>
                <c:pt idx="375">
                  <c:v>14.160033999999996</c:v>
                </c:pt>
                <c:pt idx="376">
                  <c:v>27.660033999999996</c:v>
                </c:pt>
                <c:pt idx="377">
                  <c:v>10.080078999999841</c:v>
                </c:pt>
                <c:pt idx="378">
                  <c:v>13.510009999999966</c:v>
                </c:pt>
                <c:pt idx="379">
                  <c:v>18</c:v>
                </c:pt>
                <c:pt idx="380">
                  <c:v>17.899902000000111</c:v>
                </c:pt>
                <c:pt idx="381">
                  <c:v>22.550048999999944</c:v>
                </c:pt>
                <c:pt idx="382">
                  <c:v>17.319946000000073</c:v>
                </c:pt>
                <c:pt idx="383">
                  <c:v>19.109985000000052</c:v>
                </c:pt>
                <c:pt idx="384">
                  <c:v>16.010009000000082</c:v>
                </c:pt>
                <c:pt idx="385">
                  <c:v>15.369995000000017</c:v>
                </c:pt>
                <c:pt idx="386">
                  <c:v>33.429931000000124</c:v>
                </c:pt>
                <c:pt idx="387">
                  <c:v>28.720092999999906</c:v>
                </c:pt>
                <c:pt idx="388">
                  <c:v>29.809936999999991</c:v>
                </c:pt>
                <c:pt idx="389">
                  <c:v>31.609985000000052</c:v>
                </c:pt>
                <c:pt idx="390">
                  <c:v>37.380004999999983</c:v>
                </c:pt>
                <c:pt idx="391">
                  <c:v>25.979980000000069</c:v>
                </c:pt>
                <c:pt idx="392">
                  <c:v>20.5</c:v>
                </c:pt>
                <c:pt idx="393">
                  <c:v>33.819946999999956</c:v>
                </c:pt>
                <c:pt idx="394">
                  <c:v>26.859985000000052</c:v>
                </c:pt>
                <c:pt idx="395">
                  <c:v>31.270019999999931</c:v>
                </c:pt>
                <c:pt idx="396">
                  <c:v>8.5100099999999657</c:v>
                </c:pt>
                <c:pt idx="397">
                  <c:v>26.010009999999966</c:v>
                </c:pt>
                <c:pt idx="398">
                  <c:v>10.059936000000107</c:v>
                </c:pt>
                <c:pt idx="399">
                  <c:v>8.9000240000000304</c:v>
                </c:pt>
                <c:pt idx="400">
                  <c:v>36.319946000000073</c:v>
                </c:pt>
                <c:pt idx="401">
                  <c:v>56.640014999999948</c:v>
                </c:pt>
                <c:pt idx="402">
                  <c:v>26.329956000000038</c:v>
                </c:pt>
                <c:pt idx="403">
                  <c:v>42.310058000000026</c:v>
                </c:pt>
                <c:pt idx="404">
                  <c:v>15.330077999999958</c:v>
                </c:pt>
                <c:pt idx="405">
                  <c:v>24.920043999999962</c:v>
                </c:pt>
                <c:pt idx="406">
                  <c:v>26.319946000000073</c:v>
                </c:pt>
                <c:pt idx="407">
                  <c:v>38.37011799999982</c:v>
                </c:pt>
                <c:pt idx="408">
                  <c:v>30.650024999999914</c:v>
                </c:pt>
                <c:pt idx="409">
                  <c:v>43.080078999999841</c:v>
                </c:pt>
                <c:pt idx="410">
                  <c:v>24.25</c:v>
                </c:pt>
                <c:pt idx="411">
                  <c:v>20.190063999999893</c:v>
                </c:pt>
                <c:pt idx="412">
                  <c:v>32.390014999999948</c:v>
                </c:pt>
                <c:pt idx="413">
                  <c:v>34.340087999999923</c:v>
                </c:pt>
                <c:pt idx="414">
                  <c:v>25.429931000000124</c:v>
                </c:pt>
                <c:pt idx="415">
                  <c:v>18.970092999999906</c:v>
                </c:pt>
                <c:pt idx="416">
                  <c:v>32</c:v>
                </c:pt>
                <c:pt idx="417">
                  <c:v>45.680053999999927</c:v>
                </c:pt>
                <c:pt idx="418">
                  <c:v>25.510009999999966</c:v>
                </c:pt>
                <c:pt idx="419">
                  <c:v>48.219970999999987</c:v>
                </c:pt>
                <c:pt idx="420">
                  <c:v>32.149902000000111</c:v>
                </c:pt>
                <c:pt idx="421">
                  <c:v>19.75</c:v>
                </c:pt>
                <c:pt idx="422">
                  <c:v>36.330077999999958</c:v>
                </c:pt>
                <c:pt idx="423">
                  <c:v>21.979980000000069</c:v>
                </c:pt>
                <c:pt idx="424">
                  <c:v>25.780029999999897</c:v>
                </c:pt>
                <c:pt idx="425">
                  <c:v>17.260009999999966</c:v>
                </c:pt>
                <c:pt idx="426">
                  <c:v>23.34997599999997</c:v>
                </c:pt>
                <c:pt idx="427">
                  <c:v>56.609985000000052</c:v>
                </c:pt>
                <c:pt idx="428">
                  <c:v>20.319946000000073</c:v>
                </c:pt>
                <c:pt idx="429">
                  <c:v>19.289917000000059</c:v>
                </c:pt>
                <c:pt idx="430">
                  <c:v>25.510009000000082</c:v>
                </c:pt>
                <c:pt idx="431">
                  <c:v>24.65002400000003</c:v>
                </c:pt>
                <c:pt idx="432">
                  <c:v>24.979980000000069</c:v>
                </c:pt>
                <c:pt idx="433">
                  <c:v>19.550048999999944</c:v>
                </c:pt>
                <c:pt idx="434">
                  <c:v>18.549926000000141</c:v>
                </c:pt>
                <c:pt idx="435">
                  <c:v>25.31005899999991</c:v>
                </c:pt>
                <c:pt idx="436">
                  <c:v>22.919922000000042</c:v>
                </c:pt>
                <c:pt idx="437">
                  <c:v>15.230102999999872</c:v>
                </c:pt>
                <c:pt idx="438">
                  <c:v>27.550048999999944</c:v>
                </c:pt>
                <c:pt idx="439">
                  <c:v>35.510009999999966</c:v>
                </c:pt>
                <c:pt idx="440">
                  <c:v>10.81005899999991</c:v>
                </c:pt>
                <c:pt idx="441">
                  <c:v>14.010009999999966</c:v>
                </c:pt>
                <c:pt idx="442">
                  <c:v>13.820067999999992</c:v>
                </c:pt>
                <c:pt idx="443">
                  <c:v>13.579956000000038</c:v>
                </c:pt>
                <c:pt idx="444">
                  <c:v>19.049927000000025</c:v>
                </c:pt>
                <c:pt idx="445">
                  <c:v>8.660033999999996</c:v>
                </c:pt>
                <c:pt idx="446">
                  <c:v>12.089966000000004</c:v>
                </c:pt>
                <c:pt idx="447">
                  <c:v>43.369995000000017</c:v>
                </c:pt>
                <c:pt idx="448">
                  <c:v>13.829956000000038</c:v>
                </c:pt>
                <c:pt idx="449">
                  <c:v>10.91003499999988</c:v>
                </c:pt>
                <c:pt idx="450">
                  <c:v>25.079956000000038</c:v>
                </c:pt>
                <c:pt idx="451">
                  <c:v>9.0400389999999788</c:v>
                </c:pt>
                <c:pt idx="452">
                  <c:v>20.680053999999927</c:v>
                </c:pt>
                <c:pt idx="453">
                  <c:v>13.820067999999992</c:v>
                </c:pt>
                <c:pt idx="454">
                  <c:v>16.75</c:v>
                </c:pt>
                <c:pt idx="455">
                  <c:v>13.010009999999966</c:v>
                </c:pt>
                <c:pt idx="456">
                  <c:v>21.970092999999906</c:v>
                </c:pt>
                <c:pt idx="457">
                  <c:v>13.840087999999923</c:v>
                </c:pt>
                <c:pt idx="458">
                  <c:v>18.459961000000021</c:v>
                </c:pt>
                <c:pt idx="459">
                  <c:v>10.81005899999991</c:v>
                </c:pt>
                <c:pt idx="460">
                  <c:v>19.510009999999966</c:v>
                </c:pt>
                <c:pt idx="461">
                  <c:v>14.839966000000004</c:v>
                </c:pt>
                <c:pt idx="462">
                  <c:v>12</c:v>
                </c:pt>
                <c:pt idx="463">
                  <c:v>17.119995000000017</c:v>
                </c:pt>
                <c:pt idx="464">
                  <c:v>15.729980999999952</c:v>
                </c:pt>
                <c:pt idx="465">
                  <c:v>25.25</c:v>
                </c:pt>
                <c:pt idx="466">
                  <c:v>18.160033999999996</c:v>
                </c:pt>
                <c:pt idx="467">
                  <c:v>22.699951999999939</c:v>
                </c:pt>
                <c:pt idx="468">
                  <c:v>18.469970999999987</c:v>
                </c:pt>
                <c:pt idx="469">
                  <c:v>12.90002400000003</c:v>
                </c:pt>
                <c:pt idx="470">
                  <c:v>18.40002400000003</c:v>
                </c:pt>
                <c:pt idx="471">
                  <c:v>15.540038999999979</c:v>
                </c:pt>
                <c:pt idx="472">
                  <c:v>19.989990000000034</c:v>
                </c:pt>
                <c:pt idx="473">
                  <c:v>16.319946000000073</c:v>
                </c:pt>
                <c:pt idx="474">
                  <c:v>17.90002400000003</c:v>
                </c:pt>
                <c:pt idx="475">
                  <c:v>16.059936000000107</c:v>
                </c:pt>
                <c:pt idx="476">
                  <c:v>12.630004999999983</c:v>
                </c:pt>
                <c:pt idx="477">
                  <c:v>23.369995000000017</c:v>
                </c:pt>
                <c:pt idx="478">
                  <c:v>16.15002400000003</c:v>
                </c:pt>
                <c:pt idx="479">
                  <c:v>15.75</c:v>
                </c:pt>
                <c:pt idx="480">
                  <c:v>7.2799070000000938</c:v>
                </c:pt>
                <c:pt idx="481">
                  <c:v>15.299927000000025</c:v>
                </c:pt>
                <c:pt idx="482">
                  <c:v>30.5</c:v>
                </c:pt>
                <c:pt idx="483">
                  <c:v>12.010009999999966</c:v>
                </c:pt>
                <c:pt idx="484">
                  <c:v>23.5</c:v>
                </c:pt>
                <c:pt idx="485">
                  <c:v>16.470092999999906</c:v>
                </c:pt>
                <c:pt idx="486">
                  <c:v>30.069946000000073</c:v>
                </c:pt>
                <c:pt idx="487">
                  <c:v>14.930053999999927</c:v>
                </c:pt>
                <c:pt idx="488">
                  <c:v>19.579956000000038</c:v>
                </c:pt>
                <c:pt idx="489">
                  <c:v>19.219970000000103</c:v>
                </c:pt>
                <c:pt idx="490">
                  <c:v>16.109985000000052</c:v>
                </c:pt>
                <c:pt idx="491">
                  <c:v>19.239990000000034</c:v>
                </c:pt>
                <c:pt idx="492">
                  <c:v>8.649902000000111</c:v>
                </c:pt>
                <c:pt idx="493">
                  <c:v>24.719970999999987</c:v>
                </c:pt>
                <c:pt idx="494">
                  <c:v>25.489990000000034</c:v>
                </c:pt>
                <c:pt idx="495">
                  <c:v>19.239990999999918</c:v>
                </c:pt>
                <c:pt idx="496">
                  <c:v>21.530029999999897</c:v>
                </c:pt>
                <c:pt idx="497">
                  <c:v>13.270019999999931</c:v>
                </c:pt>
                <c:pt idx="498">
                  <c:v>8.6400149999999485</c:v>
                </c:pt>
                <c:pt idx="499">
                  <c:v>18.219970000000103</c:v>
                </c:pt>
                <c:pt idx="500">
                  <c:v>11.81005899999991</c:v>
                </c:pt>
                <c:pt idx="501">
                  <c:v>10.959961000000021</c:v>
                </c:pt>
                <c:pt idx="502">
                  <c:v>15.43994100000009</c:v>
                </c:pt>
                <c:pt idx="503">
                  <c:v>17</c:v>
                </c:pt>
                <c:pt idx="504">
                  <c:v>11.920043999999962</c:v>
                </c:pt>
                <c:pt idx="505">
                  <c:v>25.520019000000048</c:v>
                </c:pt>
                <c:pt idx="506">
                  <c:v>10.029907000000094</c:v>
                </c:pt>
                <c:pt idx="507">
                  <c:v>23.779907000000094</c:v>
                </c:pt>
                <c:pt idx="508">
                  <c:v>8.6999510000000555</c:v>
                </c:pt>
                <c:pt idx="509">
                  <c:v>14.530029000000013</c:v>
                </c:pt>
                <c:pt idx="510">
                  <c:v>13.59997599999997</c:v>
                </c:pt>
                <c:pt idx="511">
                  <c:v>15.720092999999906</c:v>
                </c:pt>
                <c:pt idx="512">
                  <c:v>25.590087999999923</c:v>
                </c:pt>
                <c:pt idx="513">
                  <c:v>10.470092999999906</c:v>
                </c:pt>
                <c:pt idx="514">
                  <c:v>23.289917000000059</c:v>
                </c:pt>
                <c:pt idx="515">
                  <c:v>15.220092999999906</c:v>
                </c:pt>
                <c:pt idx="516">
                  <c:v>8.9000240000000304</c:v>
                </c:pt>
                <c:pt idx="517">
                  <c:v>23.060058000000026</c:v>
                </c:pt>
                <c:pt idx="518">
                  <c:v>8.780029999999897</c:v>
                </c:pt>
                <c:pt idx="519">
                  <c:v>18.489990000000034</c:v>
                </c:pt>
                <c:pt idx="520">
                  <c:v>19.589966000000004</c:v>
                </c:pt>
                <c:pt idx="521">
                  <c:v>26.880004999999983</c:v>
                </c:pt>
                <c:pt idx="522">
                  <c:v>15.449951000000056</c:v>
                </c:pt>
                <c:pt idx="523">
                  <c:v>26.33996500000012</c:v>
                </c:pt>
                <c:pt idx="524">
                  <c:v>20.66003499999988</c:v>
                </c:pt>
                <c:pt idx="525">
                  <c:v>25.910033999999996</c:v>
                </c:pt>
                <c:pt idx="526">
                  <c:v>24.280029000000013</c:v>
                </c:pt>
                <c:pt idx="527">
                  <c:v>23.789917000000059</c:v>
                </c:pt>
                <c:pt idx="528">
                  <c:v>55.080077999999958</c:v>
                </c:pt>
                <c:pt idx="529">
                  <c:v>17.170043999999962</c:v>
                </c:pt>
                <c:pt idx="530">
                  <c:v>54.290038999999979</c:v>
                </c:pt>
                <c:pt idx="531">
                  <c:v>31.609985999999935</c:v>
                </c:pt>
                <c:pt idx="532">
                  <c:v>39.789978000000019</c:v>
                </c:pt>
                <c:pt idx="533">
                  <c:v>42.640014000000065</c:v>
                </c:pt>
                <c:pt idx="534">
                  <c:v>18.80999799999995</c:v>
                </c:pt>
                <c:pt idx="535">
                  <c:v>17.669983000000002</c:v>
                </c:pt>
                <c:pt idx="536">
                  <c:v>20.679992999999968</c:v>
                </c:pt>
                <c:pt idx="537">
                  <c:v>22.329956000000038</c:v>
                </c:pt>
                <c:pt idx="538">
                  <c:v>14.179931000000124</c:v>
                </c:pt>
                <c:pt idx="539">
                  <c:v>16.859985000000052</c:v>
                </c:pt>
                <c:pt idx="540">
                  <c:v>33.900024999999914</c:v>
                </c:pt>
                <c:pt idx="541">
                  <c:v>16.300048999999944</c:v>
                </c:pt>
                <c:pt idx="542">
                  <c:v>18.84997599999997</c:v>
                </c:pt>
                <c:pt idx="543">
                  <c:v>14.489990000000034</c:v>
                </c:pt>
                <c:pt idx="544">
                  <c:v>9.5400389999999788</c:v>
                </c:pt>
                <c:pt idx="545">
                  <c:v>28.859985000000052</c:v>
                </c:pt>
                <c:pt idx="546">
                  <c:v>18.170043999999962</c:v>
                </c:pt>
                <c:pt idx="547">
                  <c:v>25.280029999999897</c:v>
                </c:pt>
                <c:pt idx="548">
                  <c:v>13.460082999999941</c:v>
                </c:pt>
                <c:pt idx="549">
                  <c:v>14.530029000000013</c:v>
                </c:pt>
                <c:pt idx="550">
                  <c:v>30.550048999999944</c:v>
                </c:pt>
                <c:pt idx="551">
                  <c:v>13.399902000000111</c:v>
                </c:pt>
                <c:pt idx="552">
                  <c:v>18.280029999999897</c:v>
                </c:pt>
                <c:pt idx="553">
                  <c:v>19.779907000000094</c:v>
                </c:pt>
                <c:pt idx="554">
                  <c:v>17.459961000000021</c:v>
                </c:pt>
                <c:pt idx="555">
                  <c:v>10.280029999999897</c:v>
                </c:pt>
                <c:pt idx="556">
                  <c:v>34.449951000000056</c:v>
                </c:pt>
                <c:pt idx="557">
                  <c:v>16.369995000000017</c:v>
                </c:pt>
                <c:pt idx="558">
                  <c:v>26.309936000000107</c:v>
                </c:pt>
                <c:pt idx="559">
                  <c:v>24.690063999999893</c:v>
                </c:pt>
                <c:pt idx="560">
                  <c:v>17.239990000000034</c:v>
                </c:pt>
                <c:pt idx="561">
                  <c:v>31.299926000000141</c:v>
                </c:pt>
                <c:pt idx="562">
                  <c:v>14.050048999999944</c:v>
                </c:pt>
                <c:pt idx="563">
                  <c:v>19.520019999999931</c:v>
                </c:pt>
                <c:pt idx="564">
                  <c:v>24.369995000000017</c:v>
                </c:pt>
                <c:pt idx="565">
                  <c:v>13.640014999999948</c:v>
                </c:pt>
                <c:pt idx="566">
                  <c:v>20.329956000000038</c:v>
                </c:pt>
                <c:pt idx="567">
                  <c:v>11.890014999999948</c:v>
                </c:pt>
                <c:pt idx="568">
                  <c:v>23.390014999999948</c:v>
                </c:pt>
                <c:pt idx="569">
                  <c:v>20.81005899999991</c:v>
                </c:pt>
                <c:pt idx="570">
                  <c:v>15.410033999999996</c:v>
                </c:pt>
                <c:pt idx="571">
                  <c:v>11.399902000000111</c:v>
                </c:pt>
                <c:pt idx="572">
                  <c:v>13.59997599999997</c:v>
                </c:pt>
                <c:pt idx="573">
                  <c:v>12.41003499999988</c:v>
                </c:pt>
                <c:pt idx="574">
                  <c:v>10.279907000000094</c:v>
                </c:pt>
                <c:pt idx="575">
                  <c:v>12.880004999999983</c:v>
                </c:pt>
                <c:pt idx="576">
                  <c:v>15.150024999999914</c:v>
                </c:pt>
                <c:pt idx="577">
                  <c:v>11.709961000000021</c:v>
                </c:pt>
                <c:pt idx="578">
                  <c:v>22.569946000000073</c:v>
                </c:pt>
                <c:pt idx="579">
                  <c:v>21.209961000000021</c:v>
                </c:pt>
                <c:pt idx="580">
                  <c:v>14.890014000000065</c:v>
                </c:pt>
                <c:pt idx="581">
                  <c:v>7.6799310000001242</c:v>
                </c:pt>
                <c:pt idx="582">
                  <c:v>13.669922000000042</c:v>
                </c:pt>
                <c:pt idx="583">
                  <c:v>15.940063999999893</c:v>
                </c:pt>
                <c:pt idx="584">
                  <c:v>29.849975000000086</c:v>
                </c:pt>
                <c:pt idx="585">
                  <c:v>8.9199220000000423</c:v>
                </c:pt>
                <c:pt idx="586">
                  <c:v>14.439941999999974</c:v>
                </c:pt>
                <c:pt idx="587">
                  <c:v>18.650024999999914</c:v>
                </c:pt>
                <c:pt idx="588">
                  <c:v>16.570068999999876</c:v>
                </c:pt>
                <c:pt idx="589">
                  <c:v>15.569946000000073</c:v>
                </c:pt>
                <c:pt idx="590">
                  <c:v>19.219970000000103</c:v>
                </c:pt>
                <c:pt idx="591">
                  <c:v>13.75</c:v>
                </c:pt>
                <c:pt idx="592">
                  <c:v>14.640014999999948</c:v>
                </c:pt>
                <c:pt idx="593">
                  <c:v>10.739990999999918</c:v>
                </c:pt>
                <c:pt idx="594">
                  <c:v>17.68994100000009</c:v>
                </c:pt>
                <c:pt idx="595">
                  <c:v>11.489990000000034</c:v>
                </c:pt>
                <c:pt idx="596">
                  <c:v>7.5299070000000938</c:v>
                </c:pt>
                <c:pt idx="597">
                  <c:v>3.2099610000000212</c:v>
                </c:pt>
                <c:pt idx="598">
                  <c:v>14.530029999999897</c:v>
                </c:pt>
                <c:pt idx="599">
                  <c:v>7.7600099999999657</c:v>
                </c:pt>
                <c:pt idx="600">
                  <c:v>7.5100099999999657</c:v>
                </c:pt>
                <c:pt idx="601">
                  <c:v>13.119995000000017</c:v>
                </c:pt>
                <c:pt idx="602">
                  <c:v>18.440063999999893</c:v>
                </c:pt>
                <c:pt idx="603">
                  <c:v>11.260009999999966</c:v>
                </c:pt>
                <c:pt idx="604">
                  <c:v>13.130004999999983</c:v>
                </c:pt>
                <c:pt idx="605">
                  <c:v>13.419922000000042</c:v>
                </c:pt>
                <c:pt idx="606">
                  <c:v>10.140014999999948</c:v>
                </c:pt>
                <c:pt idx="607">
                  <c:v>22.369995000000017</c:v>
                </c:pt>
                <c:pt idx="608">
                  <c:v>9.0800779999999577</c:v>
                </c:pt>
                <c:pt idx="609">
                  <c:v>13.960082999999941</c:v>
                </c:pt>
                <c:pt idx="610">
                  <c:v>7.4499519999999393</c:v>
                </c:pt>
                <c:pt idx="611">
                  <c:v>11.930053999999927</c:v>
                </c:pt>
                <c:pt idx="612">
                  <c:v>18.699951000000056</c:v>
                </c:pt>
                <c:pt idx="613">
                  <c:v>11.700073999999859</c:v>
                </c:pt>
                <c:pt idx="614">
                  <c:v>14.430053999999927</c:v>
                </c:pt>
                <c:pt idx="615">
                  <c:v>17.34997599999997</c:v>
                </c:pt>
                <c:pt idx="616">
                  <c:v>14.509887000000163</c:v>
                </c:pt>
                <c:pt idx="617">
                  <c:v>11.319946000000073</c:v>
                </c:pt>
                <c:pt idx="618">
                  <c:v>10.490112999999837</c:v>
                </c:pt>
                <c:pt idx="619">
                  <c:v>11.969970999999987</c:v>
                </c:pt>
                <c:pt idx="620">
                  <c:v>38.729980999999952</c:v>
                </c:pt>
                <c:pt idx="621">
                  <c:v>32.130004999999983</c:v>
                </c:pt>
                <c:pt idx="622">
                  <c:v>16.909912000000077</c:v>
                </c:pt>
                <c:pt idx="623">
                  <c:v>11.68994100000009</c:v>
                </c:pt>
                <c:pt idx="624">
                  <c:v>29.949951000000056</c:v>
                </c:pt>
                <c:pt idx="625">
                  <c:v>18.380004999999983</c:v>
                </c:pt>
                <c:pt idx="626">
                  <c:v>15.799927000000025</c:v>
                </c:pt>
                <c:pt idx="627">
                  <c:v>15.590087999999923</c:v>
                </c:pt>
                <c:pt idx="628">
                  <c:v>16.390014999999948</c:v>
                </c:pt>
                <c:pt idx="629">
                  <c:v>17.329956000000038</c:v>
                </c:pt>
                <c:pt idx="630">
                  <c:v>9.7000739999998586</c:v>
                </c:pt>
                <c:pt idx="631">
                  <c:v>13.06005899999991</c:v>
                </c:pt>
                <c:pt idx="632">
                  <c:v>12.419922000000042</c:v>
                </c:pt>
                <c:pt idx="633">
                  <c:v>13.859985999999935</c:v>
                </c:pt>
                <c:pt idx="634">
                  <c:v>21.940063999999893</c:v>
                </c:pt>
                <c:pt idx="635">
                  <c:v>23.959961000000021</c:v>
                </c:pt>
                <c:pt idx="636">
                  <c:v>21.260009999999966</c:v>
                </c:pt>
                <c:pt idx="637">
                  <c:v>19.540038999999979</c:v>
                </c:pt>
                <c:pt idx="638">
                  <c:v>22.869995000000017</c:v>
                </c:pt>
                <c:pt idx="639">
                  <c:v>13.330077999999958</c:v>
                </c:pt>
                <c:pt idx="640">
                  <c:v>20.800048999999944</c:v>
                </c:pt>
                <c:pt idx="641">
                  <c:v>14.839966000000004</c:v>
                </c:pt>
                <c:pt idx="642">
                  <c:v>25.06005899999991</c:v>
                </c:pt>
                <c:pt idx="643">
                  <c:v>22.909912000000077</c:v>
                </c:pt>
                <c:pt idx="644">
                  <c:v>12.959961000000021</c:v>
                </c:pt>
                <c:pt idx="645">
                  <c:v>20.180053999999927</c:v>
                </c:pt>
                <c:pt idx="646">
                  <c:v>17.25</c:v>
                </c:pt>
                <c:pt idx="647">
                  <c:v>15.219970999999987</c:v>
                </c:pt>
                <c:pt idx="648">
                  <c:v>13.450072999999975</c:v>
                </c:pt>
                <c:pt idx="649">
                  <c:v>13.920043999999962</c:v>
                </c:pt>
                <c:pt idx="650">
                  <c:v>14.569946000000073</c:v>
                </c:pt>
                <c:pt idx="651">
                  <c:v>6.75</c:v>
                </c:pt>
                <c:pt idx="652">
                  <c:v>13.43994100000009</c:v>
                </c:pt>
                <c:pt idx="653">
                  <c:v>13.58996500000012</c:v>
                </c:pt>
                <c:pt idx="654">
                  <c:v>8.3898920000001453</c:v>
                </c:pt>
                <c:pt idx="655">
                  <c:v>18.680053999999927</c:v>
                </c:pt>
                <c:pt idx="656">
                  <c:v>15.619995999999901</c:v>
                </c:pt>
                <c:pt idx="657">
                  <c:v>11.890014000000065</c:v>
                </c:pt>
                <c:pt idx="658">
                  <c:v>19.170043999999962</c:v>
                </c:pt>
                <c:pt idx="659">
                  <c:v>15.390014999999948</c:v>
                </c:pt>
                <c:pt idx="660">
                  <c:v>11.619995000000017</c:v>
                </c:pt>
                <c:pt idx="661">
                  <c:v>9.8699950000000172</c:v>
                </c:pt>
                <c:pt idx="662">
                  <c:v>14.969970999999987</c:v>
                </c:pt>
                <c:pt idx="663">
                  <c:v>10.830077999999958</c:v>
                </c:pt>
                <c:pt idx="664">
                  <c:v>19.169922000000042</c:v>
                </c:pt>
                <c:pt idx="665">
                  <c:v>10.389892000000145</c:v>
                </c:pt>
                <c:pt idx="666">
                  <c:v>13.820068999999876</c:v>
                </c:pt>
                <c:pt idx="667">
                  <c:v>13.619995000000017</c:v>
                </c:pt>
                <c:pt idx="668">
                  <c:v>11.56005899999991</c:v>
                </c:pt>
                <c:pt idx="669">
                  <c:v>13.959961000000021</c:v>
                </c:pt>
                <c:pt idx="670">
                  <c:v>28.049927000000025</c:v>
                </c:pt>
                <c:pt idx="671">
                  <c:v>10.030029999999897</c:v>
                </c:pt>
                <c:pt idx="672">
                  <c:v>15.449951000000056</c:v>
                </c:pt>
                <c:pt idx="673">
                  <c:v>26.849975000000086</c:v>
                </c:pt>
                <c:pt idx="674">
                  <c:v>9.6300049999999828</c:v>
                </c:pt>
                <c:pt idx="675">
                  <c:v>21.199951000000056</c:v>
                </c:pt>
                <c:pt idx="676">
                  <c:v>6.2299800000000687</c:v>
                </c:pt>
                <c:pt idx="677">
                  <c:v>19.550048999999944</c:v>
                </c:pt>
                <c:pt idx="678">
                  <c:v>12.230102999999872</c:v>
                </c:pt>
                <c:pt idx="679">
                  <c:v>15.949951000000056</c:v>
                </c:pt>
                <c:pt idx="680">
                  <c:v>9.5499260000001414</c:v>
                </c:pt>
                <c:pt idx="681">
                  <c:v>20.459961000000021</c:v>
                </c:pt>
                <c:pt idx="682">
                  <c:v>15.329956000000038</c:v>
                </c:pt>
                <c:pt idx="683">
                  <c:v>19.160033999999996</c:v>
                </c:pt>
                <c:pt idx="684">
                  <c:v>23.029907000000094</c:v>
                </c:pt>
                <c:pt idx="685">
                  <c:v>11.960082999999941</c:v>
                </c:pt>
                <c:pt idx="686">
                  <c:v>15.670043999999962</c:v>
                </c:pt>
                <c:pt idx="687">
                  <c:v>23.309936999999991</c:v>
                </c:pt>
                <c:pt idx="688">
                  <c:v>9.7100829999999405</c:v>
                </c:pt>
                <c:pt idx="689">
                  <c:v>39.430053999999927</c:v>
                </c:pt>
                <c:pt idx="690">
                  <c:v>16.619995999999901</c:v>
                </c:pt>
                <c:pt idx="691">
                  <c:v>21.5</c:v>
                </c:pt>
                <c:pt idx="692">
                  <c:v>20.939941999999974</c:v>
                </c:pt>
                <c:pt idx="693">
                  <c:v>23.149902000000111</c:v>
                </c:pt>
                <c:pt idx="694">
                  <c:v>15.290038999999979</c:v>
                </c:pt>
                <c:pt idx="695">
                  <c:v>10.119995000000017</c:v>
                </c:pt>
                <c:pt idx="696">
                  <c:v>9.8199460000000727</c:v>
                </c:pt>
                <c:pt idx="697">
                  <c:v>15.979980999999952</c:v>
                </c:pt>
                <c:pt idx="698">
                  <c:v>20.470092999999906</c:v>
                </c:pt>
                <c:pt idx="699">
                  <c:v>10.380004999999983</c:v>
                </c:pt>
                <c:pt idx="700">
                  <c:v>16.549927000000025</c:v>
                </c:pt>
                <c:pt idx="701">
                  <c:v>14.890014999999948</c:v>
                </c:pt>
                <c:pt idx="702">
                  <c:v>15.669921000000159</c:v>
                </c:pt>
                <c:pt idx="703">
                  <c:v>7.1699220000000423</c:v>
                </c:pt>
                <c:pt idx="704">
                  <c:v>15.239990000000034</c:v>
                </c:pt>
                <c:pt idx="705">
                  <c:v>15.270019999999931</c:v>
                </c:pt>
                <c:pt idx="706">
                  <c:v>30.839966000000004</c:v>
                </c:pt>
                <c:pt idx="707">
                  <c:v>15.540038999999979</c:v>
                </c:pt>
                <c:pt idx="708">
                  <c:v>11.270019000000048</c:v>
                </c:pt>
                <c:pt idx="709">
                  <c:v>22.989990000000034</c:v>
                </c:pt>
                <c:pt idx="710">
                  <c:v>20.530029999999897</c:v>
                </c:pt>
                <c:pt idx="711">
                  <c:v>12.730102999999872</c:v>
                </c:pt>
                <c:pt idx="712">
                  <c:v>26.100036999999929</c:v>
                </c:pt>
                <c:pt idx="713">
                  <c:v>19.269958999999972</c:v>
                </c:pt>
                <c:pt idx="714">
                  <c:v>15.34997599999997</c:v>
                </c:pt>
                <c:pt idx="715">
                  <c:v>27.929992999999968</c:v>
                </c:pt>
                <c:pt idx="716">
                  <c:v>28.900023999999917</c:v>
                </c:pt>
                <c:pt idx="717">
                  <c:v>9.9099120000000767</c:v>
                </c:pt>
                <c:pt idx="718">
                  <c:v>19.729980000000069</c:v>
                </c:pt>
                <c:pt idx="719">
                  <c:v>18.739990000000034</c:v>
                </c:pt>
                <c:pt idx="720">
                  <c:v>20.639953999999989</c:v>
                </c:pt>
                <c:pt idx="721">
                  <c:v>31.260009000000082</c:v>
                </c:pt>
                <c:pt idx="722">
                  <c:v>31.669983000000002</c:v>
                </c:pt>
                <c:pt idx="723">
                  <c:v>24.510009999999966</c:v>
                </c:pt>
                <c:pt idx="724">
                  <c:v>26.929992999999968</c:v>
                </c:pt>
                <c:pt idx="725">
                  <c:v>13.479980000000069</c:v>
                </c:pt>
                <c:pt idx="726">
                  <c:v>27.030029000000013</c:v>
                </c:pt>
                <c:pt idx="727">
                  <c:v>23.110046000000011</c:v>
                </c:pt>
                <c:pt idx="728">
                  <c:v>19.429992999999968</c:v>
                </c:pt>
                <c:pt idx="729">
                  <c:v>35.080016999999998</c:v>
                </c:pt>
                <c:pt idx="730">
                  <c:v>20.650024999999914</c:v>
                </c:pt>
                <c:pt idx="731">
                  <c:v>27.919983000000002</c:v>
                </c:pt>
                <c:pt idx="732">
                  <c:v>36.050048999999944</c:v>
                </c:pt>
                <c:pt idx="733">
                  <c:v>28.219970999999987</c:v>
                </c:pt>
                <c:pt idx="734">
                  <c:v>20.59997599999997</c:v>
                </c:pt>
                <c:pt idx="735">
                  <c:v>44.929992999999968</c:v>
                </c:pt>
                <c:pt idx="736">
                  <c:v>21.520019000000048</c:v>
                </c:pt>
                <c:pt idx="737">
                  <c:v>31.489991000000032</c:v>
                </c:pt>
                <c:pt idx="738">
                  <c:v>27.200012000000015</c:v>
                </c:pt>
                <c:pt idx="739">
                  <c:v>39.489990999999918</c:v>
                </c:pt>
                <c:pt idx="740">
                  <c:v>40.869995000000017</c:v>
                </c:pt>
                <c:pt idx="741">
                  <c:v>31.559997000000067</c:v>
                </c:pt>
                <c:pt idx="742">
                  <c:v>68.640014000000065</c:v>
                </c:pt>
                <c:pt idx="743">
                  <c:v>37.720031999999946</c:v>
                </c:pt>
                <c:pt idx="744">
                  <c:v>16.929992999999968</c:v>
                </c:pt>
                <c:pt idx="745">
                  <c:v>46.119995000000017</c:v>
                </c:pt>
                <c:pt idx="746">
                  <c:v>25.109985999999935</c:v>
                </c:pt>
                <c:pt idx="747">
                  <c:v>21.760009999999966</c:v>
                </c:pt>
                <c:pt idx="748">
                  <c:v>29.140015000000062</c:v>
                </c:pt>
                <c:pt idx="749">
                  <c:v>30.769958999999972</c:v>
                </c:pt>
                <c:pt idx="750">
                  <c:v>30.799987999999985</c:v>
                </c:pt>
                <c:pt idx="751">
                  <c:v>39.84002600000008</c:v>
                </c:pt>
                <c:pt idx="752">
                  <c:v>24.589966000000004</c:v>
                </c:pt>
                <c:pt idx="753">
                  <c:v>30.670043999999962</c:v>
                </c:pt>
                <c:pt idx="754">
                  <c:v>23.17999199999997</c:v>
                </c:pt>
                <c:pt idx="755">
                  <c:v>16.260009999999966</c:v>
                </c:pt>
                <c:pt idx="756">
                  <c:v>28.090026999999964</c:v>
                </c:pt>
                <c:pt idx="757">
                  <c:v>44.010009999999966</c:v>
                </c:pt>
                <c:pt idx="758">
                  <c:v>15.119995000000017</c:v>
                </c:pt>
                <c:pt idx="759">
                  <c:v>19.169983000000002</c:v>
                </c:pt>
                <c:pt idx="760">
                  <c:v>23.959961000000021</c:v>
                </c:pt>
                <c:pt idx="761">
                  <c:v>18.840026999999964</c:v>
                </c:pt>
                <c:pt idx="762">
                  <c:v>20.270019999999931</c:v>
                </c:pt>
                <c:pt idx="763">
                  <c:v>18.570007000000032</c:v>
                </c:pt>
                <c:pt idx="764">
                  <c:v>25.530029000000013</c:v>
                </c:pt>
                <c:pt idx="765">
                  <c:v>20.380004999999983</c:v>
                </c:pt>
                <c:pt idx="766">
                  <c:v>25.460021999999981</c:v>
                </c:pt>
                <c:pt idx="767">
                  <c:v>21.609985000000052</c:v>
                </c:pt>
                <c:pt idx="768">
                  <c:v>21.260009999999966</c:v>
                </c:pt>
                <c:pt idx="769">
                  <c:v>17.980041000000028</c:v>
                </c:pt>
                <c:pt idx="770">
                  <c:v>38.559997000000067</c:v>
                </c:pt>
                <c:pt idx="771">
                  <c:v>20.369996000000015</c:v>
                </c:pt>
                <c:pt idx="772">
                  <c:v>22.90002400000003</c:v>
                </c:pt>
                <c:pt idx="773">
                  <c:v>19.919983000000002</c:v>
                </c:pt>
                <c:pt idx="774">
                  <c:v>24.420043999999962</c:v>
                </c:pt>
                <c:pt idx="775">
                  <c:v>9.3900149999999485</c:v>
                </c:pt>
                <c:pt idx="776">
                  <c:v>15.550049000000058</c:v>
                </c:pt>
                <c:pt idx="777">
                  <c:v>24.609985000000052</c:v>
                </c:pt>
                <c:pt idx="778">
                  <c:v>15.700012000000015</c:v>
                </c:pt>
                <c:pt idx="779">
                  <c:v>12.930053999999927</c:v>
                </c:pt>
                <c:pt idx="780">
                  <c:v>30.299987999999985</c:v>
                </c:pt>
                <c:pt idx="781">
                  <c:v>21.059997000000067</c:v>
                </c:pt>
                <c:pt idx="782">
                  <c:v>26.369995000000017</c:v>
                </c:pt>
                <c:pt idx="783">
                  <c:v>10.229980000000069</c:v>
                </c:pt>
                <c:pt idx="784">
                  <c:v>19.630004999999983</c:v>
                </c:pt>
                <c:pt idx="785">
                  <c:v>16.320007000000032</c:v>
                </c:pt>
                <c:pt idx="786">
                  <c:v>25.759949000000006</c:v>
                </c:pt>
                <c:pt idx="787">
                  <c:v>16.940002999999933</c:v>
                </c:pt>
                <c:pt idx="788">
                  <c:v>28.109985000000052</c:v>
                </c:pt>
                <c:pt idx="789">
                  <c:v>27.169983000000002</c:v>
                </c:pt>
                <c:pt idx="790">
                  <c:v>35.109985999999935</c:v>
                </c:pt>
                <c:pt idx="791">
                  <c:v>25.429992999999968</c:v>
                </c:pt>
                <c:pt idx="792">
                  <c:v>22.770020000000045</c:v>
                </c:pt>
                <c:pt idx="793">
                  <c:v>31.800048000000061</c:v>
                </c:pt>
                <c:pt idx="794">
                  <c:v>25.25</c:v>
                </c:pt>
                <c:pt idx="795">
                  <c:v>29.359985000000052</c:v>
                </c:pt>
                <c:pt idx="796">
                  <c:v>22.75</c:v>
                </c:pt>
                <c:pt idx="797">
                  <c:v>37.880004999999983</c:v>
                </c:pt>
                <c:pt idx="798">
                  <c:v>39.350037000000043</c:v>
                </c:pt>
                <c:pt idx="799">
                  <c:v>16.020019999999931</c:v>
                </c:pt>
                <c:pt idx="800">
                  <c:v>39.830017999999995</c:v>
                </c:pt>
                <c:pt idx="801">
                  <c:v>24.989991000000032</c:v>
                </c:pt>
                <c:pt idx="802">
                  <c:v>25.329955999999925</c:v>
                </c:pt>
                <c:pt idx="803">
                  <c:v>20.09997599999997</c:v>
                </c:pt>
                <c:pt idx="804">
                  <c:v>27.630004000000099</c:v>
                </c:pt>
                <c:pt idx="805">
                  <c:v>17.319946999999956</c:v>
                </c:pt>
                <c:pt idx="806">
                  <c:v>22.320007999999916</c:v>
                </c:pt>
                <c:pt idx="807">
                  <c:v>23.94000200000005</c:v>
                </c:pt>
                <c:pt idx="808">
                  <c:v>20.679992999999968</c:v>
                </c:pt>
                <c:pt idx="809">
                  <c:v>21.289978000000019</c:v>
                </c:pt>
                <c:pt idx="810">
                  <c:v>22.730041999999912</c:v>
                </c:pt>
                <c:pt idx="811">
                  <c:v>16.090026999999964</c:v>
                </c:pt>
                <c:pt idx="812">
                  <c:v>19.080016999999998</c:v>
                </c:pt>
                <c:pt idx="813">
                  <c:v>25.709961000000021</c:v>
                </c:pt>
                <c:pt idx="814">
                  <c:v>23.619995000000017</c:v>
                </c:pt>
                <c:pt idx="815">
                  <c:v>10.920043999999962</c:v>
                </c:pt>
                <c:pt idx="816">
                  <c:v>20.659973000000036</c:v>
                </c:pt>
                <c:pt idx="817">
                  <c:v>25.080016999999998</c:v>
                </c:pt>
                <c:pt idx="818">
                  <c:v>18.489990000000034</c:v>
                </c:pt>
                <c:pt idx="819">
                  <c:v>20.109985000000052</c:v>
                </c:pt>
                <c:pt idx="820">
                  <c:v>18.109985999999935</c:v>
                </c:pt>
                <c:pt idx="821">
                  <c:v>20.460021999999981</c:v>
                </c:pt>
                <c:pt idx="822">
                  <c:v>21.739991000000032</c:v>
                </c:pt>
                <c:pt idx="823">
                  <c:v>14.860046000000011</c:v>
                </c:pt>
                <c:pt idx="824">
                  <c:v>16.429993000000081</c:v>
                </c:pt>
                <c:pt idx="825">
                  <c:v>12.359985000000052</c:v>
                </c:pt>
                <c:pt idx="826">
                  <c:v>20.080016999999998</c:v>
                </c:pt>
                <c:pt idx="827">
                  <c:v>20.979980999999952</c:v>
                </c:pt>
                <c:pt idx="828">
                  <c:v>8.8700559999999768</c:v>
                </c:pt>
                <c:pt idx="829">
                  <c:v>13.84002600000008</c:v>
                </c:pt>
                <c:pt idx="830">
                  <c:v>20.770019000000048</c:v>
                </c:pt>
                <c:pt idx="831">
                  <c:v>27.099975000000086</c:v>
                </c:pt>
                <c:pt idx="832">
                  <c:v>6.2399900000000343</c:v>
                </c:pt>
                <c:pt idx="833">
                  <c:v>26.560058000000026</c:v>
                </c:pt>
                <c:pt idx="834">
                  <c:v>15.800049000000058</c:v>
                </c:pt>
                <c:pt idx="835">
                  <c:v>15.739990000000034</c:v>
                </c:pt>
                <c:pt idx="836">
                  <c:v>15.589966000000004</c:v>
                </c:pt>
                <c:pt idx="837">
                  <c:v>19.519957999999974</c:v>
                </c:pt>
                <c:pt idx="838">
                  <c:v>20.260008999999968</c:v>
                </c:pt>
                <c:pt idx="839">
                  <c:v>12.950012000000015</c:v>
                </c:pt>
                <c:pt idx="840">
                  <c:v>13.460022000000095</c:v>
                </c:pt>
                <c:pt idx="841">
                  <c:v>11.369995000000017</c:v>
                </c:pt>
                <c:pt idx="842">
                  <c:v>13.100037000000043</c:v>
                </c:pt>
                <c:pt idx="843">
                  <c:v>20.940003000000047</c:v>
                </c:pt>
                <c:pt idx="844">
                  <c:v>9.4799809999999525</c:v>
                </c:pt>
                <c:pt idx="845">
                  <c:v>15.169983000000002</c:v>
                </c:pt>
                <c:pt idx="846">
                  <c:v>18.869995000000017</c:v>
                </c:pt>
                <c:pt idx="847">
                  <c:v>13.539978000000019</c:v>
                </c:pt>
                <c:pt idx="848">
                  <c:v>10.169983000000002</c:v>
                </c:pt>
                <c:pt idx="849">
                  <c:v>5.0900269999999637</c:v>
                </c:pt>
                <c:pt idx="850">
                  <c:v>16.410034999999993</c:v>
                </c:pt>
                <c:pt idx="851">
                  <c:v>16.840026999999964</c:v>
                </c:pt>
                <c:pt idx="852">
                  <c:v>11.869996000000015</c:v>
                </c:pt>
                <c:pt idx="853">
                  <c:v>12.479980999999952</c:v>
                </c:pt>
                <c:pt idx="854">
                  <c:v>29.210021999999981</c:v>
                </c:pt>
                <c:pt idx="855">
                  <c:v>8.1799929999999677</c:v>
                </c:pt>
                <c:pt idx="856">
                  <c:v>23.179993000000081</c:v>
                </c:pt>
                <c:pt idx="857">
                  <c:v>10.880004999999983</c:v>
                </c:pt>
                <c:pt idx="858">
                  <c:v>14.609985999999935</c:v>
                </c:pt>
                <c:pt idx="859">
                  <c:v>18.380004999999983</c:v>
                </c:pt>
                <c:pt idx="860">
                  <c:v>15.230041999999912</c:v>
                </c:pt>
                <c:pt idx="861">
                  <c:v>13</c:v>
                </c:pt>
                <c:pt idx="862">
                  <c:v>9.9400020000000495</c:v>
                </c:pt>
                <c:pt idx="863">
                  <c:v>15.890014999999948</c:v>
                </c:pt>
                <c:pt idx="864">
                  <c:v>14.050049000000058</c:v>
                </c:pt>
                <c:pt idx="865">
                  <c:v>15.579955999999925</c:v>
                </c:pt>
                <c:pt idx="866">
                  <c:v>18.380004999999983</c:v>
                </c:pt>
                <c:pt idx="867">
                  <c:v>12.099975000000086</c:v>
                </c:pt>
                <c:pt idx="868">
                  <c:v>13.359985000000052</c:v>
                </c:pt>
                <c:pt idx="869">
                  <c:v>27.630004999999983</c:v>
                </c:pt>
                <c:pt idx="870">
                  <c:v>19.700012000000015</c:v>
                </c:pt>
                <c:pt idx="871">
                  <c:v>13.280030000000011</c:v>
                </c:pt>
                <c:pt idx="872">
                  <c:v>22.859985999999935</c:v>
                </c:pt>
                <c:pt idx="873">
                  <c:v>21.739989999999921</c:v>
                </c:pt>
                <c:pt idx="874">
                  <c:v>17.989990000000034</c:v>
                </c:pt>
                <c:pt idx="875">
                  <c:v>8.9400029999999333</c:v>
                </c:pt>
                <c:pt idx="876">
                  <c:v>20.130004999999983</c:v>
                </c:pt>
                <c:pt idx="877">
                  <c:v>19.520019999999931</c:v>
                </c:pt>
                <c:pt idx="878">
                  <c:v>10.979979999999955</c:v>
                </c:pt>
                <c:pt idx="879">
                  <c:v>19.02996799999994</c:v>
                </c:pt>
                <c:pt idx="880">
                  <c:v>13.629944000000023</c:v>
                </c:pt>
                <c:pt idx="881">
                  <c:v>17.929993000000081</c:v>
                </c:pt>
                <c:pt idx="882">
                  <c:v>13.630004999999983</c:v>
                </c:pt>
                <c:pt idx="883">
                  <c:v>14.960021999999981</c:v>
                </c:pt>
                <c:pt idx="884">
                  <c:v>19.859985999999935</c:v>
                </c:pt>
                <c:pt idx="885">
                  <c:v>17.979980000000069</c:v>
                </c:pt>
                <c:pt idx="886">
                  <c:v>12.380004999999983</c:v>
                </c:pt>
                <c:pt idx="887">
                  <c:v>12.809997000000067</c:v>
                </c:pt>
                <c:pt idx="888">
                  <c:v>20.800049000000058</c:v>
                </c:pt>
                <c:pt idx="889">
                  <c:v>16.010009999999966</c:v>
                </c:pt>
                <c:pt idx="890">
                  <c:v>21.010009999999966</c:v>
                </c:pt>
                <c:pt idx="891">
                  <c:v>13.419983000000002</c:v>
                </c:pt>
                <c:pt idx="892">
                  <c:v>14.640014000000065</c:v>
                </c:pt>
                <c:pt idx="893">
                  <c:v>9.7199709999999868</c:v>
                </c:pt>
                <c:pt idx="894">
                  <c:v>19.600036999999929</c:v>
                </c:pt>
                <c:pt idx="895">
                  <c:v>13.469970999999987</c:v>
                </c:pt>
                <c:pt idx="896">
                  <c:v>10.869995000000017</c:v>
                </c:pt>
                <c:pt idx="897">
                  <c:v>10</c:v>
                </c:pt>
                <c:pt idx="898">
                  <c:v>18.32000800000003</c:v>
                </c:pt>
                <c:pt idx="899">
                  <c:v>22.320007999999916</c:v>
                </c:pt>
                <c:pt idx="900">
                  <c:v>13.950012000000015</c:v>
                </c:pt>
                <c:pt idx="901">
                  <c:v>15.289978000000019</c:v>
                </c:pt>
                <c:pt idx="902">
                  <c:v>27.830017999999995</c:v>
                </c:pt>
                <c:pt idx="903">
                  <c:v>13.130004999999983</c:v>
                </c:pt>
                <c:pt idx="904">
                  <c:v>35.619995000000017</c:v>
                </c:pt>
                <c:pt idx="905">
                  <c:v>9.580016999999998</c:v>
                </c:pt>
                <c:pt idx="906">
                  <c:v>13.779968000000054</c:v>
                </c:pt>
                <c:pt idx="907">
                  <c:v>20.589966000000004</c:v>
                </c:pt>
                <c:pt idx="908">
                  <c:v>20.059997000000067</c:v>
                </c:pt>
                <c:pt idx="909">
                  <c:v>33.769957999999974</c:v>
                </c:pt>
                <c:pt idx="910">
                  <c:v>17.279968000000054</c:v>
                </c:pt>
                <c:pt idx="911">
                  <c:v>9.330016999999998</c:v>
                </c:pt>
                <c:pt idx="912">
                  <c:v>16.059997000000067</c:v>
                </c:pt>
                <c:pt idx="913">
                  <c:v>9.0499879999999848</c:v>
                </c:pt>
                <c:pt idx="914">
                  <c:v>19.820007000000032</c:v>
                </c:pt>
                <c:pt idx="915">
                  <c:v>13.430053000000044</c:v>
                </c:pt>
                <c:pt idx="916">
                  <c:v>26.090027000000077</c:v>
                </c:pt>
                <c:pt idx="917">
                  <c:v>9.7700199999999313</c:v>
                </c:pt>
                <c:pt idx="918">
                  <c:v>8.5</c:v>
                </c:pt>
                <c:pt idx="919">
                  <c:v>26.040038999999979</c:v>
                </c:pt>
                <c:pt idx="920">
                  <c:v>8.4299920000000839</c:v>
                </c:pt>
                <c:pt idx="921">
                  <c:v>21.630004999999983</c:v>
                </c:pt>
                <c:pt idx="922">
                  <c:v>9.0200190000000475</c:v>
                </c:pt>
                <c:pt idx="923">
                  <c:v>17.420043999999962</c:v>
                </c:pt>
                <c:pt idx="924">
                  <c:v>16.960021999999981</c:v>
                </c:pt>
                <c:pt idx="925">
                  <c:v>9.4200440000000754</c:v>
                </c:pt>
                <c:pt idx="926">
                  <c:v>18.840027000000077</c:v>
                </c:pt>
                <c:pt idx="927">
                  <c:v>14.630004999999983</c:v>
                </c:pt>
                <c:pt idx="928">
                  <c:v>9.8400269999999637</c:v>
                </c:pt>
                <c:pt idx="929">
                  <c:v>25.039978000000019</c:v>
                </c:pt>
                <c:pt idx="930">
                  <c:v>9.8499750000000859</c:v>
                </c:pt>
                <c:pt idx="931">
                  <c:v>12.330017999999995</c:v>
                </c:pt>
                <c:pt idx="932">
                  <c:v>13.909972999999923</c:v>
                </c:pt>
                <c:pt idx="933">
                  <c:v>19.34002600000008</c:v>
                </c:pt>
                <c:pt idx="934">
                  <c:v>13.140014000000065</c:v>
                </c:pt>
                <c:pt idx="935">
                  <c:v>10.30999799999995</c:v>
                </c:pt>
                <c:pt idx="936">
                  <c:v>16.84997599999997</c:v>
                </c:pt>
                <c:pt idx="937">
                  <c:v>18.210021999999981</c:v>
                </c:pt>
                <c:pt idx="938">
                  <c:v>9.330016999999998</c:v>
                </c:pt>
                <c:pt idx="939">
                  <c:v>13.229980000000069</c:v>
                </c:pt>
                <c:pt idx="940">
                  <c:v>10.80999799999995</c:v>
                </c:pt>
                <c:pt idx="941">
                  <c:v>9.9000240000000304</c:v>
                </c:pt>
                <c:pt idx="942">
                  <c:v>13.5</c:v>
                </c:pt>
                <c:pt idx="943">
                  <c:v>17.540038999999979</c:v>
                </c:pt>
                <c:pt idx="944">
                  <c:v>8.6000369999999293</c:v>
                </c:pt>
                <c:pt idx="945">
                  <c:v>12.049987999999985</c:v>
                </c:pt>
                <c:pt idx="946">
                  <c:v>9.4400019999999358</c:v>
                </c:pt>
                <c:pt idx="947">
                  <c:v>10.050048000000061</c:v>
                </c:pt>
                <c:pt idx="948">
                  <c:v>24.07000800000003</c:v>
                </c:pt>
                <c:pt idx="949">
                  <c:v>13.290038999999979</c:v>
                </c:pt>
                <c:pt idx="950">
                  <c:v>8.9400029999999333</c:v>
                </c:pt>
                <c:pt idx="951">
                  <c:v>12.760009999999966</c:v>
                </c:pt>
                <c:pt idx="952">
                  <c:v>7.7800290000000132</c:v>
                </c:pt>
                <c:pt idx="953">
                  <c:v>25.429992999999968</c:v>
                </c:pt>
                <c:pt idx="954">
                  <c:v>9.2700199999999313</c:v>
                </c:pt>
                <c:pt idx="955">
                  <c:v>15.850037000000043</c:v>
                </c:pt>
                <c:pt idx="956">
                  <c:v>15.739990000000034</c:v>
                </c:pt>
                <c:pt idx="957">
                  <c:v>15.519958000000088</c:v>
                </c:pt>
                <c:pt idx="958">
                  <c:v>8.5500490000000582</c:v>
                </c:pt>
                <c:pt idx="959">
                  <c:v>17.130004999999983</c:v>
                </c:pt>
                <c:pt idx="960">
                  <c:v>12.010009999999966</c:v>
                </c:pt>
                <c:pt idx="961">
                  <c:v>21.679992000000084</c:v>
                </c:pt>
                <c:pt idx="962">
                  <c:v>15.169983000000002</c:v>
                </c:pt>
                <c:pt idx="963">
                  <c:v>8.910033999999996</c:v>
                </c:pt>
                <c:pt idx="964">
                  <c:v>15.869994999999903</c:v>
                </c:pt>
                <c:pt idx="965">
                  <c:v>11.469969999999989</c:v>
                </c:pt>
                <c:pt idx="966">
                  <c:v>16.649962999999957</c:v>
                </c:pt>
                <c:pt idx="967">
                  <c:v>22.25</c:v>
                </c:pt>
                <c:pt idx="968">
                  <c:v>8.2900389999999788</c:v>
                </c:pt>
                <c:pt idx="969">
                  <c:v>10.510009999999966</c:v>
                </c:pt>
                <c:pt idx="970">
                  <c:v>18.139953999999989</c:v>
                </c:pt>
                <c:pt idx="971">
                  <c:v>8.7300419999999122</c:v>
                </c:pt>
                <c:pt idx="972">
                  <c:v>18.289978000000019</c:v>
                </c:pt>
                <c:pt idx="973">
                  <c:v>8.7600099999999657</c:v>
                </c:pt>
                <c:pt idx="974">
                  <c:v>16.780029999999897</c:v>
                </c:pt>
                <c:pt idx="975">
                  <c:v>12.730041000000028</c:v>
                </c:pt>
                <c:pt idx="976">
                  <c:v>14.590026999999964</c:v>
                </c:pt>
                <c:pt idx="977">
                  <c:v>10.010009000000082</c:v>
                </c:pt>
                <c:pt idx="978">
                  <c:v>21.160033999999996</c:v>
                </c:pt>
                <c:pt idx="979">
                  <c:v>11.460021999999981</c:v>
                </c:pt>
                <c:pt idx="980">
                  <c:v>11.659973000000036</c:v>
                </c:pt>
                <c:pt idx="981">
                  <c:v>19.859985999999935</c:v>
                </c:pt>
                <c:pt idx="982">
                  <c:v>10.190003000000047</c:v>
                </c:pt>
                <c:pt idx="983">
                  <c:v>12.260009999999966</c:v>
                </c:pt>
                <c:pt idx="984">
                  <c:v>18.580016999999998</c:v>
                </c:pt>
                <c:pt idx="985">
                  <c:v>12.159973000000036</c:v>
                </c:pt>
                <c:pt idx="986">
                  <c:v>17.269958000000088</c:v>
                </c:pt>
                <c:pt idx="987">
                  <c:v>12.94000200000005</c:v>
                </c:pt>
                <c:pt idx="988">
                  <c:v>14.169983000000002</c:v>
                </c:pt>
                <c:pt idx="989">
                  <c:v>15.40002400000003</c:v>
                </c:pt>
                <c:pt idx="990">
                  <c:v>12.539978000000019</c:v>
                </c:pt>
                <c:pt idx="991">
                  <c:v>17.69000200000005</c:v>
                </c:pt>
                <c:pt idx="992">
                  <c:v>14.209961000000021</c:v>
                </c:pt>
                <c:pt idx="993">
                  <c:v>10.070007000000032</c:v>
                </c:pt>
                <c:pt idx="994">
                  <c:v>17.820007999999916</c:v>
                </c:pt>
                <c:pt idx="995">
                  <c:v>21.220031999999946</c:v>
                </c:pt>
                <c:pt idx="996">
                  <c:v>7.089966000000004</c:v>
                </c:pt>
                <c:pt idx="997">
                  <c:v>14.489990999999918</c:v>
                </c:pt>
                <c:pt idx="998">
                  <c:v>6.6599730000000363</c:v>
                </c:pt>
                <c:pt idx="999">
                  <c:v>17.100036999999929</c:v>
                </c:pt>
                <c:pt idx="1000">
                  <c:v>11.450012999999899</c:v>
                </c:pt>
                <c:pt idx="1001">
                  <c:v>18.960021999999981</c:v>
                </c:pt>
                <c:pt idx="1002">
                  <c:v>17.850036000000046</c:v>
                </c:pt>
                <c:pt idx="1003">
                  <c:v>14.899963000000071</c:v>
                </c:pt>
                <c:pt idx="1004">
                  <c:v>11.070007999999916</c:v>
                </c:pt>
                <c:pt idx="1005">
                  <c:v>6.7399900000000343</c:v>
                </c:pt>
                <c:pt idx="1006">
                  <c:v>11.25</c:v>
                </c:pt>
                <c:pt idx="1007">
                  <c:v>10.509949000000006</c:v>
                </c:pt>
                <c:pt idx="1008">
                  <c:v>11.65002400000003</c:v>
                </c:pt>
                <c:pt idx="1009">
                  <c:v>11.549987999999985</c:v>
                </c:pt>
                <c:pt idx="1010">
                  <c:v>5.2900389999999788</c:v>
                </c:pt>
                <c:pt idx="1011">
                  <c:v>9.6799929999999677</c:v>
                </c:pt>
                <c:pt idx="1012">
                  <c:v>8</c:v>
                </c:pt>
                <c:pt idx="1013">
                  <c:v>6.919983000000002</c:v>
                </c:pt>
                <c:pt idx="1014">
                  <c:v>10.200012000000015</c:v>
                </c:pt>
                <c:pt idx="1015">
                  <c:v>18.390014999999948</c:v>
                </c:pt>
                <c:pt idx="1016">
                  <c:v>5.8000489999999445</c:v>
                </c:pt>
                <c:pt idx="1017">
                  <c:v>14.359985999999935</c:v>
                </c:pt>
                <c:pt idx="1018">
                  <c:v>4.7199709999999868</c:v>
                </c:pt>
                <c:pt idx="1019">
                  <c:v>12.700012000000015</c:v>
                </c:pt>
                <c:pt idx="1020">
                  <c:v>9.3299559999999246</c:v>
                </c:pt>
                <c:pt idx="1021">
                  <c:v>16.860047000000009</c:v>
                </c:pt>
                <c:pt idx="1022">
                  <c:v>7.3499759999999696</c:v>
                </c:pt>
                <c:pt idx="1023">
                  <c:v>6.9800419999999122</c:v>
                </c:pt>
                <c:pt idx="1024">
                  <c:v>11.019958999999972</c:v>
                </c:pt>
                <c:pt idx="1025">
                  <c:v>11.020019000000048</c:v>
                </c:pt>
                <c:pt idx="1026">
                  <c:v>10.5</c:v>
                </c:pt>
                <c:pt idx="1027">
                  <c:v>13.429992999999968</c:v>
                </c:pt>
                <c:pt idx="1028">
                  <c:v>9.9600219999999808</c:v>
                </c:pt>
                <c:pt idx="1029">
                  <c:v>11.94000200000005</c:v>
                </c:pt>
                <c:pt idx="1030">
                  <c:v>6.1999510000000555</c:v>
                </c:pt>
                <c:pt idx="1031">
                  <c:v>14.850036000000046</c:v>
                </c:pt>
                <c:pt idx="1032">
                  <c:v>6.8099369999999908</c:v>
                </c:pt>
                <c:pt idx="1033">
                  <c:v>14.410033999999996</c:v>
                </c:pt>
                <c:pt idx="1034">
                  <c:v>8.4000240000000304</c:v>
                </c:pt>
                <c:pt idx="1035">
                  <c:v>18.00006099999996</c:v>
                </c:pt>
                <c:pt idx="1036">
                  <c:v>8.580016999999998</c:v>
                </c:pt>
                <c:pt idx="1037">
                  <c:v>20.899963000000071</c:v>
                </c:pt>
                <c:pt idx="1038">
                  <c:v>12.709961000000021</c:v>
                </c:pt>
                <c:pt idx="1039">
                  <c:v>7.3699950000000172</c:v>
                </c:pt>
                <c:pt idx="1040">
                  <c:v>11.580016999999998</c:v>
                </c:pt>
                <c:pt idx="1041">
                  <c:v>16.220031999999946</c:v>
                </c:pt>
                <c:pt idx="1042">
                  <c:v>22.25</c:v>
                </c:pt>
                <c:pt idx="1043">
                  <c:v>8.4899900000000343</c:v>
                </c:pt>
                <c:pt idx="1044">
                  <c:v>19.070068999999876</c:v>
                </c:pt>
                <c:pt idx="1045">
                  <c:v>7.3299560000000383</c:v>
                </c:pt>
                <c:pt idx="1046">
                  <c:v>12.979980000000069</c:v>
                </c:pt>
                <c:pt idx="1047">
                  <c:v>9.100097999999889</c:v>
                </c:pt>
                <c:pt idx="1048">
                  <c:v>14.5</c:v>
                </c:pt>
                <c:pt idx="1049">
                  <c:v>5.0999759999999696</c:v>
                </c:pt>
                <c:pt idx="1050">
                  <c:v>10.83996500000012</c:v>
                </c:pt>
                <c:pt idx="1051">
                  <c:v>8.6500240000000304</c:v>
                </c:pt>
                <c:pt idx="1052">
                  <c:v>10.640014999999948</c:v>
                </c:pt>
                <c:pt idx="1053">
                  <c:v>8.899902000000111</c:v>
                </c:pt>
                <c:pt idx="1054">
                  <c:v>15.320068999999876</c:v>
                </c:pt>
                <c:pt idx="1055">
                  <c:v>8.559936000000107</c:v>
                </c:pt>
                <c:pt idx="1056">
                  <c:v>5.9799800000000687</c:v>
                </c:pt>
                <c:pt idx="1057">
                  <c:v>17.640014000000065</c:v>
                </c:pt>
                <c:pt idx="1058">
                  <c:v>9.5499260000001414</c:v>
                </c:pt>
                <c:pt idx="1059">
                  <c:v>15.450012999999899</c:v>
                </c:pt>
                <c:pt idx="1060">
                  <c:v>8.839966000000004</c:v>
                </c:pt>
                <c:pt idx="1061">
                  <c:v>15.660033999999996</c:v>
                </c:pt>
                <c:pt idx="1062">
                  <c:v>6.4799800000000687</c:v>
                </c:pt>
                <c:pt idx="1063">
                  <c:v>8.9901129999998375</c:v>
                </c:pt>
                <c:pt idx="1064">
                  <c:v>6.1500249999999141</c:v>
                </c:pt>
                <c:pt idx="1065">
                  <c:v>10.729980000000069</c:v>
                </c:pt>
                <c:pt idx="1066">
                  <c:v>7.3200689999998758</c:v>
                </c:pt>
                <c:pt idx="1067">
                  <c:v>9.660033999999996</c:v>
                </c:pt>
                <c:pt idx="1068">
                  <c:v>12.009887000000163</c:v>
                </c:pt>
                <c:pt idx="1069">
                  <c:v>10.219970999999987</c:v>
                </c:pt>
                <c:pt idx="1070">
                  <c:v>8.070067999999992</c:v>
                </c:pt>
                <c:pt idx="1071">
                  <c:v>4.7700190000000475</c:v>
                </c:pt>
                <c:pt idx="1072">
                  <c:v>12.530029999999897</c:v>
                </c:pt>
                <c:pt idx="1073">
                  <c:v>6.660033999999996</c:v>
                </c:pt>
                <c:pt idx="1074">
                  <c:v>15.540038999999979</c:v>
                </c:pt>
                <c:pt idx="1075">
                  <c:v>15.069946999999956</c:v>
                </c:pt>
                <c:pt idx="1076">
                  <c:v>14.770019999999931</c:v>
                </c:pt>
                <c:pt idx="1077">
                  <c:v>9.7999270000000251</c:v>
                </c:pt>
                <c:pt idx="1078">
                  <c:v>13.059936000000107</c:v>
                </c:pt>
                <c:pt idx="1079">
                  <c:v>6.3699950000000172</c:v>
                </c:pt>
                <c:pt idx="1080">
                  <c:v>16.799927000000025</c:v>
                </c:pt>
                <c:pt idx="1081">
                  <c:v>8.7399900000000343</c:v>
                </c:pt>
                <c:pt idx="1082">
                  <c:v>10.169922000000042</c:v>
                </c:pt>
                <c:pt idx="1083">
                  <c:v>3.8599850000000515</c:v>
                </c:pt>
                <c:pt idx="1084">
                  <c:v>12.270019999999931</c:v>
                </c:pt>
                <c:pt idx="1085">
                  <c:v>6</c:v>
                </c:pt>
                <c:pt idx="1086">
                  <c:v>9.6700439999999617</c:v>
                </c:pt>
                <c:pt idx="1087">
                  <c:v>7.2199709999999868</c:v>
                </c:pt>
                <c:pt idx="1088">
                  <c:v>9.6300049999999828</c:v>
                </c:pt>
                <c:pt idx="1089">
                  <c:v>8.6599120000000767</c:v>
                </c:pt>
                <c:pt idx="1090">
                  <c:v>12.779907000000094</c:v>
                </c:pt>
                <c:pt idx="1091">
                  <c:v>9.6099859999999353</c:v>
                </c:pt>
                <c:pt idx="1092">
                  <c:v>14.579956000000038</c:v>
                </c:pt>
                <c:pt idx="1093">
                  <c:v>7.1199950000000172</c:v>
                </c:pt>
                <c:pt idx="1094">
                  <c:v>14.790038999999979</c:v>
                </c:pt>
                <c:pt idx="1095">
                  <c:v>7.899902000000111</c:v>
                </c:pt>
                <c:pt idx="1096">
                  <c:v>5.4000240000000304</c:v>
                </c:pt>
                <c:pt idx="1097">
                  <c:v>13.020019999999931</c:v>
                </c:pt>
                <c:pt idx="1098">
                  <c:v>6.8701179999998203</c:v>
                </c:pt>
                <c:pt idx="1099">
                  <c:v>6.7999260000001414</c:v>
                </c:pt>
                <c:pt idx="1100">
                  <c:v>5.2199709999999868</c:v>
                </c:pt>
                <c:pt idx="1101">
                  <c:v>3.6700439999999617</c:v>
                </c:pt>
                <c:pt idx="1102">
                  <c:v>4.429932000000008</c:v>
                </c:pt>
                <c:pt idx="1103">
                  <c:v>13.58996500000012</c:v>
                </c:pt>
                <c:pt idx="1104">
                  <c:v>3.339966000000004</c:v>
                </c:pt>
                <c:pt idx="1105">
                  <c:v>6.350097999999889</c:v>
                </c:pt>
                <c:pt idx="1106">
                  <c:v>13.770019999999931</c:v>
                </c:pt>
                <c:pt idx="1107">
                  <c:v>13.739990999999918</c:v>
                </c:pt>
                <c:pt idx="1108">
                  <c:v>6.0200199999999313</c:v>
                </c:pt>
                <c:pt idx="1109">
                  <c:v>9.8800049999999828</c:v>
                </c:pt>
                <c:pt idx="1110">
                  <c:v>7.0100099999999657</c:v>
                </c:pt>
                <c:pt idx="1111">
                  <c:v>11.020019999999931</c:v>
                </c:pt>
                <c:pt idx="1112">
                  <c:v>6.9499519999999393</c:v>
                </c:pt>
                <c:pt idx="1113">
                  <c:v>13.880004999999983</c:v>
                </c:pt>
                <c:pt idx="1114">
                  <c:v>9.5300290000000132</c:v>
                </c:pt>
                <c:pt idx="1115">
                  <c:v>12.569946000000073</c:v>
                </c:pt>
                <c:pt idx="1116">
                  <c:v>7.7799070000000938</c:v>
                </c:pt>
                <c:pt idx="1117">
                  <c:v>7.530029999999897</c:v>
                </c:pt>
                <c:pt idx="1118">
                  <c:v>14.589966000000004</c:v>
                </c:pt>
                <c:pt idx="1119">
                  <c:v>7.5</c:v>
                </c:pt>
                <c:pt idx="1120">
                  <c:v>13.460082999999941</c:v>
                </c:pt>
                <c:pt idx="1121">
                  <c:v>14.380004999999983</c:v>
                </c:pt>
                <c:pt idx="1122">
                  <c:v>11.319946000000073</c:v>
                </c:pt>
                <c:pt idx="1123">
                  <c:v>22.640014999999948</c:v>
                </c:pt>
                <c:pt idx="1124">
                  <c:v>12.010009999999966</c:v>
                </c:pt>
                <c:pt idx="1125">
                  <c:v>6.440063999999893</c:v>
                </c:pt>
                <c:pt idx="1126">
                  <c:v>14.579956000000038</c:v>
                </c:pt>
                <c:pt idx="1127">
                  <c:v>6.1099850000000515</c:v>
                </c:pt>
                <c:pt idx="1128">
                  <c:v>11.290038999999979</c:v>
                </c:pt>
                <c:pt idx="1129">
                  <c:v>6.7301029999998718</c:v>
                </c:pt>
                <c:pt idx="1130">
                  <c:v>14.40002400000003</c:v>
                </c:pt>
                <c:pt idx="1131">
                  <c:v>5.25</c:v>
                </c:pt>
                <c:pt idx="1132">
                  <c:v>8.3200689999998758</c:v>
                </c:pt>
                <c:pt idx="1133">
                  <c:v>16.56005899999991</c:v>
                </c:pt>
                <c:pt idx="1134">
                  <c:v>6.3200689999998758</c:v>
                </c:pt>
                <c:pt idx="1135">
                  <c:v>13.640014999999948</c:v>
                </c:pt>
                <c:pt idx="1136">
                  <c:v>13.169921000000159</c:v>
                </c:pt>
                <c:pt idx="1137">
                  <c:v>7.8599850000000515</c:v>
                </c:pt>
                <c:pt idx="1138">
                  <c:v>11.719970000000103</c:v>
                </c:pt>
                <c:pt idx="1139">
                  <c:v>10.81005899999991</c:v>
                </c:pt>
                <c:pt idx="1140">
                  <c:v>9.7099610000000212</c:v>
                </c:pt>
                <c:pt idx="1141">
                  <c:v>10.109985000000052</c:v>
                </c:pt>
                <c:pt idx="1142">
                  <c:v>6.2800290000000132</c:v>
                </c:pt>
                <c:pt idx="1143">
                  <c:v>8.6099850000000515</c:v>
                </c:pt>
                <c:pt idx="1144">
                  <c:v>9.8800049999999828</c:v>
                </c:pt>
                <c:pt idx="1145">
                  <c:v>12.510009999999966</c:v>
                </c:pt>
                <c:pt idx="1146">
                  <c:v>9.2299800000000687</c:v>
                </c:pt>
                <c:pt idx="1147">
                  <c:v>8.6599120000000767</c:v>
                </c:pt>
                <c:pt idx="1148">
                  <c:v>5.1599120000000767</c:v>
                </c:pt>
                <c:pt idx="1149">
                  <c:v>14.459960000000137</c:v>
                </c:pt>
                <c:pt idx="1150">
                  <c:v>12.969970000000103</c:v>
                </c:pt>
                <c:pt idx="1151">
                  <c:v>10.479980000000069</c:v>
                </c:pt>
                <c:pt idx="1152">
                  <c:v>18.919922000000042</c:v>
                </c:pt>
                <c:pt idx="1153">
                  <c:v>20.089966000000004</c:v>
                </c:pt>
                <c:pt idx="1154">
                  <c:v>13.84997599999997</c:v>
                </c:pt>
                <c:pt idx="1155">
                  <c:v>17.209961000000021</c:v>
                </c:pt>
                <c:pt idx="1156">
                  <c:v>11.150024999999914</c:v>
                </c:pt>
                <c:pt idx="1157">
                  <c:v>15.06005899999991</c:v>
                </c:pt>
                <c:pt idx="1158">
                  <c:v>12.25</c:v>
                </c:pt>
                <c:pt idx="1159">
                  <c:v>13.030029999999897</c:v>
                </c:pt>
                <c:pt idx="1160">
                  <c:v>20.239990000000034</c:v>
                </c:pt>
                <c:pt idx="1161">
                  <c:v>9.9500739999998586</c:v>
                </c:pt>
                <c:pt idx="1162">
                  <c:v>11.159912000000077</c:v>
                </c:pt>
                <c:pt idx="1163">
                  <c:v>19.050048999999944</c:v>
                </c:pt>
                <c:pt idx="1164">
                  <c:v>9.1400149999999485</c:v>
                </c:pt>
                <c:pt idx="1165">
                  <c:v>16.309936000000107</c:v>
                </c:pt>
                <c:pt idx="1166">
                  <c:v>7.9399419999999736</c:v>
                </c:pt>
                <c:pt idx="1167">
                  <c:v>9.3699950000000172</c:v>
                </c:pt>
                <c:pt idx="1168">
                  <c:v>9.4700929999999062</c:v>
                </c:pt>
                <c:pt idx="1169">
                  <c:v>12.640014999999948</c:v>
                </c:pt>
                <c:pt idx="1170">
                  <c:v>8.9299310000001242</c:v>
                </c:pt>
                <c:pt idx="1171">
                  <c:v>7.2698970000001282</c:v>
                </c:pt>
                <c:pt idx="1172">
                  <c:v>9.75</c:v>
                </c:pt>
                <c:pt idx="1173">
                  <c:v>14.449951000000056</c:v>
                </c:pt>
                <c:pt idx="1174">
                  <c:v>7.9700929999999062</c:v>
                </c:pt>
                <c:pt idx="1175">
                  <c:v>20.080077999999958</c:v>
                </c:pt>
                <c:pt idx="1176">
                  <c:v>10.369995999999901</c:v>
                </c:pt>
                <c:pt idx="1177">
                  <c:v>13.329956000000038</c:v>
                </c:pt>
                <c:pt idx="1178">
                  <c:v>9.9000249999999141</c:v>
                </c:pt>
                <c:pt idx="1179">
                  <c:v>6.3400879999999233</c:v>
                </c:pt>
                <c:pt idx="1180">
                  <c:v>21.170043999999962</c:v>
                </c:pt>
                <c:pt idx="1181">
                  <c:v>9.6899419999999736</c:v>
                </c:pt>
                <c:pt idx="1182">
                  <c:v>20.820068999999876</c:v>
                </c:pt>
                <c:pt idx="1183">
                  <c:v>7.1099850000000515</c:v>
                </c:pt>
                <c:pt idx="1184">
                  <c:v>12.169922000000042</c:v>
                </c:pt>
                <c:pt idx="1185">
                  <c:v>11.030029999999897</c:v>
                </c:pt>
                <c:pt idx="1186">
                  <c:v>16.410033999999996</c:v>
                </c:pt>
                <c:pt idx="1187">
                  <c:v>20.760009999999966</c:v>
                </c:pt>
                <c:pt idx="1188">
                  <c:v>12.030029999999897</c:v>
                </c:pt>
                <c:pt idx="1189">
                  <c:v>11.419922000000042</c:v>
                </c:pt>
                <c:pt idx="1190">
                  <c:v>14.849975000000086</c:v>
                </c:pt>
                <c:pt idx="1191">
                  <c:v>7.1699220000000423</c:v>
                </c:pt>
                <c:pt idx="1192">
                  <c:v>15.229980000000069</c:v>
                </c:pt>
                <c:pt idx="1193">
                  <c:v>18.670043999999962</c:v>
                </c:pt>
                <c:pt idx="1194">
                  <c:v>19.069946000000073</c:v>
                </c:pt>
                <c:pt idx="1195">
                  <c:v>8.5699460000000727</c:v>
                </c:pt>
                <c:pt idx="1196">
                  <c:v>21.230102999999872</c:v>
                </c:pt>
                <c:pt idx="1197">
                  <c:v>11.010009999999966</c:v>
                </c:pt>
                <c:pt idx="1198">
                  <c:v>13.859985999999935</c:v>
                </c:pt>
                <c:pt idx="1199">
                  <c:v>16.339966000000004</c:v>
                </c:pt>
                <c:pt idx="1200">
                  <c:v>10</c:v>
                </c:pt>
                <c:pt idx="1201">
                  <c:v>17.440063999999893</c:v>
                </c:pt>
                <c:pt idx="1202">
                  <c:v>7.1899410000000898</c:v>
                </c:pt>
                <c:pt idx="1203">
                  <c:v>10.450073999999859</c:v>
                </c:pt>
                <c:pt idx="1204">
                  <c:v>9.5100090000000819</c:v>
                </c:pt>
                <c:pt idx="1205">
                  <c:v>23.06005899999991</c:v>
                </c:pt>
                <c:pt idx="1206">
                  <c:v>6.7999270000000251</c:v>
                </c:pt>
                <c:pt idx="1207">
                  <c:v>9.089966000000004</c:v>
                </c:pt>
                <c:pt idx="1208">
                  <c:v>4.5899650000001202</c:v>
                </c:pt>
                <c:pt idx="1209">
                  <c:v>9.3800049999999828</c:v>
                </c:pt>
                <c:pt idx="1210">
                  <c:v>9.4599610000000212</c:v>
                </c:pt>
                <c:pt idx="1211">
                  <c:v>8.7401129999998375</c:v>
                </c:pt>
                <c:pt idx="1212">
                  <c:v>12.530029000000013</c:v>
                </c:pt>
                <c:pt idx="1213">
                  <c:v>18.040038999999979</c:v>
                </c:pt>
                <c:pt idx="1214">
                  <c:v>6.7301029999998718</c:v>
                </c:pt>
                <c:pt idx="1215">
                  <c:v>11.010009999999966</c:v>
                </c:pt>
                <c:pt idx="1216">
                  <c:v>5.1400149999999485</c:v>
                </c:pt>
                <c:pt idx="1217">
                  <c:v>14.309936999999991</c:v>
                </c:pt>
                <c:pt idx="1218">
                  <c:v>12.069946000000073</c:v>
                </c:pt>
                <c:pt idx="1219">
                  <c:v>4.7299800000000687</c:v>
                </c:pt>
                <c:pt idx="1220">
                  <c:v>6.6700439999999617</c:v>
                </c:pt>
                <c:pt idx="1221">
                  <c:v>9.1300049999999828</c:v>
                </c:pt>
                <c:pt idx="1222">
                  <c:v>8.410033999999996</c:v>
                </c:pt>
                <c:pt idx="1223">
                  <c:v>10.680053999999927</c:v>
                </c:pt>
                <c:pt idx="1224">
                  <c:v>13.420043999999962</c:v>
                </c:pt>
                <c:pt idx="1225">
                  <c:v>6.4000249999999141</c:v>
                </c:pt>
                <c:pt idx="1226">
                  <c:v>11.729980999999952</c:v>
                </c:pt>
                <c:pt idx="1227">
                  <c:v>10.880004999999983</c:v>
                </c:pt>
                <c:pt idx="1228">
                  <c:v>6.4499510000000555</c:v>
                </c:pt>
                <c:pt idx="1229">
                  <c:v>10.579956000000038</c:v>
                </c:pt>
                <c:pt idx="1230">
                  <c:v>17.779907000000094</c:v>
                </c:pt>
                <c:pt idx="1231">
                  <c:v>5.8900140000000647</c:v>
                </c:pt>
                <c:pt idx="1232">
                  <c:v>12.170043999999962</c:v>
                </c:pt>
                <c:pt idx="1233">
                  <c:v>7.4499510000000555</c:v>
                </c:pt>
                <c:pt idx="1234">
                  <c:v>10.40002400000003</c:v>
                </c:pt>
                <c:pt idx="1235">
                  <c:v>6.4599610000000212</c:v>
                </c:pt>
                <c:pt idx="1236">
                  <c:v>9.4000240000000304</c:v>
                </c:pt>
                <c:pt idx="1237">
                  <c:v>3.3100589999999102</c:v>
                </c:pt>
                <c:pt idx="1238">
                  <c:v>11.770019999999931</c:v>
                </c:pt>
                <c:pt idx="1239">
                  <c:v>7.9599610000000212</c:v>
                </c:pt>
                <c:pt idx="1240">
                  <c:v>11.100097999999889</c:v>
                </c:pt>
                <c:pt idx="1241">
                  <c:v>8.9699709999999868</c:v>
                </c:pt>
                <c:pt idx="1242">
                  <c:v>9.7800290000000132</c:v>
                </c:pt>
                <c:pt idx="1243">
                  <c:v>22.390014999999948</c:v>
                </c:pt>
                <c:pt idx="1244">
                  <c:v>15.5</c:v>
                </c:pt>
                <c:pt idx="1245">
                  <c:v>13.279907000000094</c:v>
                </c:pt>
                <c:pt idx="1246">
                  <c:v>11.039917000000059</c:v>
                </c:pt>
                <c:pt idx="1247">
                  <c:v>12.580077999999958</c:v>
                </c:pt>
                <c:pt idx="1248">
                  <c:v>16.669922000000042</c:v>
                </c:pt>
                <c:pt idx="1249">
                  <c:v>8.089966000000004</c:v>
                </c:pt>
                <c:pt idx="1250">
                  <c:v>6.7700190000000475</c:v>
                </c:pt>
                <c:pt idx="1251">
                  <c:v>11.260009999999966</c:v>
                </c:pt>
                <c:pt idx="1252">
                  <c:v>7.3599850000000515</c:v>
                </c:pt>
                <c:pt idx="1253">
                  <c:v>10.049927000000025</c:v>
                </c:pt>
                <c:pt idx="1254">
                  <c:v>18.81005899999991</c:v>
                </c:pt>
                <c:pt idx="1255">
                  <c:v>18.469970999999987</c:v>
                </c:pt>
                <c:pt idx="1256">
                  <c:v>5.4899900000000343</c:v>
                </c:pt>
                <c:pt idx="1257">
                  <c:v>13.820067999999992</c:v>
                </c:pt>
                <c:pt idx="1258">
                  <c:v>13.119995000000017</c:v>
                </c:pt>
                <c:pt idx="1259">
                  <c:v>12.970092999999906</c:v>
                </c:pt>
                <c:pt idx="1260">
                  <c:v>6.8599850000000515</c:v>
                </c:pt>
                <c:pt idx="1261">
                  <c:v>15.859985000000052</c:v>
                </c:pt>
                <c:pt idx="1262">
                  <c:v>7.4400630000000092</c:v>
                </c:pt>
                <c:pt idx="1263">
                  <c:v>16.239990000000034</c:v>
                </c:pt>
                <c:pt idx="1264">
                  <c:v>8.8900149999999485</c:v>
                </c:pt>
                <c:pt idx="1265">
                  <c:v>10.690063999999893</c:v>
                </c:pt>
                <c:pt idx="1266">
                  <c:v>6.6700439999999617</c:v>
                </c:pt>
                <c:pt idx="1267">
                  <c:v>8.1199950000000172</c:v>
                </c:pt>
                <c:pt idx="1268">
                  <c:v>13.050048999999944</c:v>
                </c:pt>
                <c:pt idx="1269">
                  <c:v>4.320067999999992</c:v>
                </c:pt>
                <c:pt idx="1270">
                  <c:v>5.0600589999999102</c:v>
                </c:pt>
                <c:pt idx="1271">
                  <c:v>8.619995999999901</c:v>
                </c:pt>
                <c:pt idx="1272">
                  <c:v>9.5200190000000475</c:v>
                </c:pt>
                <c:pt idx="1273">
                  <c:v>10.059936000000107</c:v>
                </c:pt>
                <c:pt idx="1274">
                  <c:v>13.510009000000082</c:v>
                </c:pt>
                <c:pt idx="1275">
                  <c:v>7.2301029999998718</c:v>
                </c:pt>
                <c:pt idx="1276">
                  <c:v>10.449951000000056</c:v>
                </c:pt>
                <c:pt idx="1277">
                  <c:v>6.7800290000000132</c:v>
                </c:pt>
                <c:pt idx="1278">
                  <c:v>7.6800539999999273</c:v>
                </c:pt>
                <c:pt idx="1279">
                  <c:v>10.869995000000017</c:v>
                </c:pt>
                <c:pt idx="1280">
                  <c:v>6.4300530000000435</c:v>
                </c:pt>
                <c:pt idx="1281">
                  <c:v>4.7399900000000343</c:v>
                </c:pt>
                <c:pt idx="1282">
                  <c:v>8.5100099999999657</c:v>
                </c:pt>
                <c:pt idx="1283">
                  <c:v>5.690063999999893</c:v>
                </c:pt>
                <c:pt idx="1284">
                  <c:v>6.6400149999999485</c:v>
                </c:pt>
                <c:pt idx="1285">
                  <c:v>8.2100829999999405</c:v>
                </c:pt>
                <c:pt idx="1286">
                  <c:v>9.3400879999999233</c:v>
                </c:pt>
                <c:pt idx="1287">
                  <c:v>16.630004999999983</c:v>
                </c:pt>
                <c:pt idx="1288">
                  <c:v>5.559936000000107</c:v>
                </c:pt>
                <c:pt idx="1289">
                  <c:v>5.4500739999998586</c:v>
                </c:pt>
                <c:pt idx="1290">
                  <c:v>6.8699950000000172</c:v>
                </c:pt>
                <c:pt idx="1291">
                  <c:v>10.479980999999952</c:v>
                </c:pt>
                <c:pt idx="1292">
                  <c:v>7.3800049999999828</c:v>
                </c:pt>
                <c:pt idx="1293">
                  <c:v>6.6300049999999828</c:v>
                </c:pt>
                <c:pt idx="1294">
                  <c:v>17.06005899999991</c:v>
                </c:pt>
                <c:pt idx="1295">
                  <c:v>8.6300049999999828</c:v>
                </c:pt>
                <c:pt idx="1296">
                  <c:v>5.839966000000004</c:v>
                </c:pt>
                <c:pt idx="1297">
                  <c:v>9.1101079999998547</c:v>
                </c:pt>
                <c:pt idx="1298">
                  <c:v>11.550048999999944</c:v>
                </c:pt>
                <c:pt idx="1299">
                  <c:v>12.730102999999872</c:v>
                </c:pt>
                <c:pt idx="1300">
                  <c:v>4.059936000000107</c:v>
                </c:pt>
                <c:pt idx="1301">
                  <c:v>8.6199950000000172</c:v>
                </c:pt>
                <c:pt idx="1302">
                  <c:v>17.380004999999983</c:v>
                </c:pt>
                <c:pt idx="1303">
                  <c:v>12.899902000000111</c:v>
                </c:pt>
                <c:pt idx="1304">
                  <c:v>11.030029000000013</c:v>
                </c:pt>
                <c:pt idx="1305">
                  <c:v>11.130004999999983</c:v>
                </c:pt>
                <c:pt idx="1306">
                  <c:v>14.809936999999991</c:v>
                </c:pt>
                <c:pt idx="1307">
                  <c:v>9.839966000000004</c:v>
                </c:pt>
                <c:pt idx="1308">
                  <c:v>10.40002400000003</c:v>
                </c:pt>
                <c:pt idx="1309">
                  <c:v>12.670043999999962</c:v>
                </c:pt>
                <c:pt idx="1310">
                  <c:v>6.5200199999999313</c:v>
                </c:pt>
                <c:pt idx="1311">
                  <c:v>16.289917000000059</c:v>
                </c:pt>
                <c:pt idx="1312">
                  <c:v>18.859985000000052</c:v>
                </c:pt>
                <c:pt idx="1313">
                  <c:v>10.070067999999992</c:v>
                </c:pt>
                <c:pt idx="1314">
                  <c:v>6.7800290000000132</c:v>
                </c:pt>
                <c:pt idx="1315">
                  <c:v>5.8100580000000264</c:v>
                </c:pt>
                <c:pt idx="1316">
                  <c:v>12.359985000000052</c:v>
                </c:pt>
                <c:pt idx="1317">
                  <c:v>17.029907000000094</c:v>
                </c:pt>
                <c:pt idx="1318">
                  <c:v>19.330077999999958</c:v>
                </c:pt>
                <c:pt idx="1319">
                  <c:v>10.209961000000021</c:v>
                </c:pt>
                <c:pt idx="1320">
                  <c:v>4.4500739999998586</c:v>
                </c:pt>
                <c:pt idx="1321">
                  <c:v>6.4799809999999525</c:v>
                </c:pt>
                <c:pt idx="1322">
                  <c:v>6.7399900000000343</c:v>
                </c:pt>
                <c:pt idx="1323">
                  <c:v>11.890014999999948</c:v>
                </c:pt>
                <c:pt idx="1324">
                  <c:v>12.739990000000034</c:v>
                </c:pt>
                <c:pt idx="1325">
                  <c:v>4.630004000000099</c:v>
                </c:pt>
                <c:pt idx="1326">
                  <c:v>8.4901129999998375</c:v>
                </c:pt>
                <c:pt idx="1327">
                  <c:v>13.029907000000094</c:v>
                </c:pt>
                <c:pt idx="1328">
                  <c:v>4.75</c:v>
                </c:pt>
                <c:pt idx="1329">
                  <c:v>14.81005899999991</c:v>
                </c:pt>
                <c:pt idx="1330">
                  <c:v>10.290038999999979</c:v>
                </c:pt>
                <c:pt idx="1331">
                  <c:v>8.1099859999999353</c:v>
                </c:pt>
                <c:pt idx="1332">
                  <c:v>5.5200199999999313</c:v>
                </c:pt>
                <c:pt idx="1333">
                  <c:v>5.5400389999999788</c:v>
                </c:pt>
                <c:pt idx="1334">
                  <c:v>14.569946000000073</c:v>
                </c:pt>
                <c:pt idx="1335">
                  <c:v>4.8499750000000859</c:v>
                </c:pt>
                <c:pt idx="1336">
                  <c:v>17.589966000000004</c:v>
                </c:pt>
                <c:pt idx="1337">
                  <c:v>8.0800779999999577</c:v>
                </c:pt>
                <c:pt idx="1338">
                  <c:v>9.75</c:v>
                </c:pt>
                <c:pt idx="1339">
                  <c:v>7.2299800000000687</c:v>
                </c:pt>
                <c:pt idx="1340">
                  <c:v>15.100097999999889</c:v>
                </c:pt>
                <c:pt idx="1341">
                  <c:v>6.9801029999998718</c:v>
                </c:pt>
                <c:pt idx="1342">
                  <c:v>16.719970999999987</c:v>
                </c:pt>
                <c:pt idx="1343">
                  <c:v>6.2099610000000212</c:v>
                </c:pt>
                <c:pt idx="1344">
                  <c:v>10.739990000000034</c:v>
                </c:pt>
                <c:pt idx="1345">
                  <c:v>7.4500729999999749</c:v>
                </c:pt>
                <c:pt idx="1346">
                  <c:v>7.1700439999999617</c:v>
                </c:pt>
                <c:pt idx="1347">
                  <c:v>9.5599369999999908</c:v>
                </c:pt>
                <c:pt idx="1348">
                  <c:v>9.7199709999999868</c:v>
                </c:pt>
                <c:pt idx="1349">
                  <c:v>10.070068999999876</c:v>
                </c:pt>
                <c:pt idx="1350">
                  <c:v>11.280029999999897</c:v>
                </c:pt>
                <c:pt idx="1351">
                  <c:v>7.570067999999992</c:v>
                </c:pt>
                <c:pt idx="1352">
                  <c:v>4.9500729999999749</c:v>
                </c:pt>
                <c:pt idx="1353">
                  <c:v>9.2099610000000212</c:v>
                </c:pt>
                <c:pt idx="1354">
                  <c:v>8.6199950000000172</c:v>
                </c:pt>
                <c:pt idx="1355">
                  <c:v>2.9000249999999141</c:v>
                </c:pt>
                <c:pt idx="1356">
                  <c:v>3.0599369999999908</c:v>
                </c:pt>
                <c:pt idx="1357">
                  <c:v>5.679932000000008</c:v>
                </c:pt>
                <c:pt idx="1358">
                  <c:v>17.480102999999872</c:v>
                </c:pt>
                <c:pt idx="1359">
                  <c:v>20.449951000000056</c:v>
                </c:pt>
                <c:pt idx="1360">
                  <c:v>9.0100090000000819</c:v>
                </c:pt>
                <c:pt idx="1361">
                  <c:v>8.3599850000000515</c:v>
                </c:pt>
                <c:pt idx="1362">
                  <c:v>10.039917000000059</c:v>
                </c:pt>
                <c:pt idx="1363">
                  <c:v>9.9799800000000687</c:v>
                </c:pt>
                <c:pt idx="1364">
                  <c:v>9.8199460000000727</c:v>
                </c:pt>
                <c:pt idx="1365">
                  <c:v>12.280029000000013</c:v>
                </c:pt>
                <c:pt idx="1366">
                  <c:v>11.889892000000145</c:v>
                </c:pt>
                <c:pt idx="1367">
                  <c:v>7.7600099999999657</c:v>
                </c:pt>
                <c:pt idx="1368">
                  <c:v>15.880004000000099</c:v>
                </c:pt>
                <c:pt idx="1369">
                  <c:v>11.569946000000073</c:v>
                </c:pt>
                <c:pt idx="1370">
                  <c:v>11.209961000000021</c:v>
                </c:pt>
                <c:pt idx="1371">
                  <c:v>11.630004999999983</c:v>
                </c:pt>
                <c:pt idx="1372">
                  <c:v>9.2800290000000132</c:v>
                </c:pt>
                <c:pt idx="1373">
                  <c:v>10.550048999999944</c:v>
                </c:pt>
                <c:pt idx="1374">
                  <c:v>7.5499270000000251</c:v>
                </c:pt>
                <c:pt idx="1375">
                  <c:v>7.3499759999999696</c:v>
                </c:pt>
                <c:pt idx="1376">
                  <c:v>9.3599850000000515</c:v>
                </c:pt>
                <c:pt idx="1377">
                  <c:v>10.709961000000021</c:v>
                </c:pt>
                <c:pt idx="1378">
                  <c:v>9.440063999999893</c:v>
                </c:pt>
                <c:pt idx="1379">
                  <c:v>6.3299560000000383</c:v>
                </c:pt>
                <c:pt idx="1380">
                  <c:v>7.5499260000001414</c:v>
                </c:pt>
                <c:pt idx="1381">
                  <c:v>13.799927000000025</c:v>
                </c:pt>
                <c:pt idx="1382">
                  <c:v>4.880004000000099</c:v>
                </c:pt>
                <c:pt idx="1383">
                  <c:v>4.9499510000000555</c:v>
                </c:pt>
                <c:pt idx="1384">
                  <c:v>12.289917000000059</c:v>
                </c:pt>
                <c:pt idx="1385">
                  <c:v>7.2099610000000212</c:v>
                </c:pt>
                <c:pt idx="1386">
                  <c:v>15.09997599999997</c:v>
                </c:pt>
                <c:pt idx="1387">
                  <c:v>3.3400879999999233</c:v>
                </c:pt>
                <c:pt idx="1388">
                  <c:v>6.9199210000001585</c:v>
                </c:pt>
                <c:pt idx="1389">
                  <c:v>7.3798820000001797</c:v>
                </c:pt>
                <c:pt idx="1390">
                  <c:v>10.589966000000004</c:v>
                </c:pt>
                <c:pt idx="1391">
                  <c:v>5.570067999999992</c:v>
                </c:pt>
                <c:pt idx="1392">
                  <c:v>18.319946000000073</c:v>
                </c:pt>
                <c:pt idx="1393">
                  <c:v>9.3599859999999353</c:v>
                </c:pt>
                <c:pt idx="1394">
                  <c:v>12.619995000000017</c:v>
                </c:pt>
                <c:pt idx="1395">
                  <c:v>12.540038999999979</c:v>
                </c:pt>
                <c:pt idx="1396">
                  <c:v>13.239990000000034</c:v>
                </c:pt>
                <c:pt idx="1397">
                  <c:v>8.6500240000000304</c:v>
                </c:pt>
                <c:pt idx="1398">
                  <c:v>11.570067999999992</c:v>
                </c:pt>
                <c:pt idx="1399">
                  <c:v>11.270019999999931</c:v>
                </c:pt>
                <c:pt idx="1400">
                  <c:v>14.290038999999979</c:v>
                </c:pt>
                <c:pt idx="1401">
                  <c:v>6.9899900000000343</c:v>
                </c:pt>
                <c:pt idx="1402">
                  <c:v>7.1199950000000172</c:v>
                </c:pt>
                <c:pt idx="1403">
                  <c:v>12.770019999999931</c:v>
                </c:pt>
                <c:pt idx="1404">
                  <c:v>9.8199460000000727</c:v>
                </c:pt>
                <c:pt idx="1405">
                  <c:v>14.890014999999948</c:v>
                </c:pt>
                <c:pt idx="1406">
                  <c:v>7.3199460000000727</c:v>
                </c:pt>
                <c:pt idx="1407">
                  <c:v>12.790038999999979</c:v>
                </c:pt>
                <c:pt idx="1408">
                  <c:v>12.140014999999948</c:v>
                </c:pt>
                <c:pt idx="1409">
                  <c:v>6.9400630000000092</c:v>
                </c:pt>
                <c:pt idx="1410">
                  <c:v>9.1999510000000555</c:v>
                </c:pt>
                <c:pt idx="1411">
                  <c:v>10.830077999999958</c:v>
                </c:pt>
                <c:pt idx="1412">
                  <c:v>17.959961000000021</c:v>
                </c:pt>
                <c:pt idx="1413">
                  <c:v>7.5600589999999102</c:v>
                </c:pt>
                <c:pt idx="1414">
                  <c:v>8.6899410000000898</c:v>
                </c:pt>
                <c:pt idx="1415">
                  <c:v>8.4899900000000343</c:v>
                </c:pt>
                <c:pt idx="1416">
                  <c:v>15.700073999999859</c:v>
                </c:pt>
                <c:pt idx="1417">
                  <c:v>16.180053999999927</c:v>
                </c:pt>
                <c:pt idx="1418">
                  <c:v>5.0400389999999788</c:v>
                </c:pt>
                <c:pt idx="1419">
                  <c:v>19.890014999999948</c:v>
                </c:pt>
                <c:pt idx="1420">
                  <c:v>10.890014000000065</c:v>
                </c:pt>
                <c:pt idx="1421">
                  <c:v>7.440063999999893</c:v>
                </c:pt>
                <c:pt idx="1422">
                  <c:v>7.9499510000000555</c:v>
                </c:pt>
                <c:pt idx="1423">
                  <c:v>8.0699460000000727</c:v>
                </c:pt>
                <c:pt idx="1424">
                  <c:v>10.619995000000017</c:v>
                </c:pt>
                <c:pt idx="1425">
                  <c:v>5.3800049999999828</c:v>
                </c:pt>
                <c:pt idx="1426">
                  <c:v>19.320067999999992</c:v>
                </c:pt>
                <c:pt idx="1427">
                  <c:v>16.359985999999935</c:v>
                </c:pt>
                <c:pt idx="1428">
                  <c:v>12.970092999999906</c:v>
                </c:pt>
                <c:pt idx="1429">
                  <c:v>20.130004999999983</c:v>
                </c:pt>
                <c:pt idx="1430">
                  <c:v>9.1199950000000172</c:v>
                </c:pt>
                <c:pt idx="1431">
                  <c:v>8.690063999999893</c:v>
                </c:pt>
                <c:pt idx="1432">
                  <c:v>19.34997599999997</c:v>
                </c:pt>
                <c:pt idx="1433">
                  <c:v>22.449951000000056</c:v>
                </c:pt>
                <c:pt idx="1434">
                  <c:v>17</c:v>
                </c:pt>
                <c:pt idx="1435">
                  <c:v>11.930053999999927</c:v>
                </c:pt>
                <c:pt idx="1436">
                  <c:v>12.970092999999906</c:v>
                </c:pt>
                <c:pt idx="1437">
                  <c:v>15.449951000000056</c:v>
                </c:pt>
                <c:pt idx="1438">
                  <c:v>13.160033999999996</c:v>
                </c:pt>
                <c:pt idx="1439">
                  <c:v>17.780029999999897</c:v>
                </c:pt>
                <c:pt idx="1440">
                  <c:v>8.160033999999996</c:v>
                </c:pt>
                <c:pt idx="1441">
                  <c:v>10.180053999999927</c:v>
                </c:pt>
                <c:pt idx="1442">
                  <c:v>14.839966000000004</c:v>
                </c:pt>
                <c:pt idx="1443">
                  <c:v>11.849975000000086</c:v>
                </c:pt>
                <c:pt idx="1444">
                  <c:v>7.25</c:v>
                </c:pt>
                <c:pt idx="1445">
                  <c:v>9.4899900000000343</c:v>
                </c:pt>
                <c:pt idx="1446">
                  <c:v>15.859985999999935</c:v>
                </c:pt>
                <c:pt idx="1447">
                  <c:v>14.06005899999991</c:v>
                </c:pt>
                <c:pt idx="1448">
                  <c:v>15.609985000000052</c:v>
                </c:pt>
                <c:pt idx="1449">
                  <c:v>17.569946000000073</c:v>
                </c:pt>
                <c:pt idx="1450">
                  <c:v>12.109985000000052</c:v>
                </c:pt>
                <c:pt idx="1451">
                  <c:v>14.489990999999918</c:v>
                </c:pt>
                <c:pt idx="1452">
                  <c:v>14.099975000000086</c:v>
                </c:pt>
                <c:pt idx="1453">
                  <c:v>6.5999759999999696</c:v>
                </c:pt>
                <c:pt idx="1454">
                  <c:v>6.030029999999897</c:v>
                </c:pt>
                <c:pt idx="1455">
                  <c:v>8.6799310000001242</c:v>
                </c:pt>
                <c:pt idx="1456">
                  <c:v>5.4200439999999617</c:v>
                </c:pt>
                <c:pt idx="1457">
                  <c:v>8.1099850000000515</c:v>
                </c:pt>
                <c:pt idx="1458">
                  <c:v>8.9399410000000898</c:v>
                </c:pt>
                <c:pt idx="1459">
                  <c:v>4.280029999999897</c:v>
                </c:pt>
                <c:pt idx="1460">
                  <c:v>7.2800290000000132</c:v>
                </c:pt>
                <c:pt idx="1461">
                  <c:v>14.609985999999935</c:v>
                </c:pt>
                <c:pt idx="1462">
                  <c:v>6.25</c:v>
                </c:pt>
                <c:pt idx="1463">
                  <c:v>10.539917000000059</c:v>
                </c:pt>
                <c:pt idx="1464">
                  <c:v>6.0300290000000132</c:v>
                </c:pt>
                <c:pt idx="1465">
                  <c:v>11.589966000000004</c:v>
                </c:pt>
                <c:pt idx="1466">
                  <c:v>8.6400149999999485</c:v>
                </c:pt>
                <c:pt idx="1467">
                  <c:v>10.770019000000048</c:v>
                </c:pt>
                <c:pt idx="1468">
                  <c:v>10.15002400000003</c:v>
                </c:pt>
                <c:pt idx="1469">
                  <c:v>11.520019000000048</c:v>
                </c:pt>
                <c:pt idx="1470">
                  <c:v>7.3499750000000859</c:v>
                </c:pt>
                <c:pt idx="1471">
                  <c:v>9.4199220000000423</c:v>
                </c:pt>
                <c:pt idx="1472">
                  <c:v>6.6300049999999828</c:v>
                </c:pt>
                <c:pt idx="1473">
                  <c:v>8.6199950000000172</c:v>
                </c:pt>
                <c:pt idx="1474">
                  <c:v>8.4499519999999393</c:v>
                </c:pt>
                <c:pt idx="1475">
                  <c:v>5.2700199999999313</c:v>
                </c:pt>
                <c:pt idx="1476">
                  <c:v>7.9000249999999141</c:v>
                </c:pt>
                <c:pt idx="1477">
                  <c:v>15.729980000000069</c:v>
                </c:pt>
                <c:pt idx="1478">
                  <c:v>9.4500729999999749</c:v>
                </c:pt>
                <c:pt idx="1479">
                  <c:v>6.0299070000000938</c:v>
                </c:pt>
                <c:pt idx="1480">
                  <c:v>11.850097999999889</c:v>
                </c:pt>
                <c:pt idx="1481">
                  <c:v>5.3699950000000172</c:v>
                </c:pt>
                <c:pt idx="1482">
                  <c:v>12.760009999999966</c:v>
                </c:pt>
                <c:pt idx="1483">
                  <c:v>6.5600589999999102</c:v>
                </c:pt>
                <c:pt idx="1484">
                  <c:v>13.84997599999997</c:v>
                </c:pt>
                <c:pt idx="1485">
                  <c:v>11.329956000000038</c:v>
                </c:pt>
                <c:pt idx="1486">
                  <c:v>14.909912000000077</c:v>
                </c:pt>
                <c:pt idx="1487">
                  <c:v>15.530029000000013</c:v>
                </c:pt>
                <c:pt idx="1488">
                  <c:v>8.1700439999999617</c:v>
                </c:pt>
                <c:pt idx="1489">
                  <c:v>8.9400630000000092</c:v>
                </c:pt>
                <c:pt idx="1490">
                  <c:v>4.8199460000000727</c:v>
                </c:pt>
                <c:pt idx="1491">
                  <c:v>9.8699950000000172</c:v>
                </c:pt>
                <c:pt idx="1492">
                  <c:v>6.0300290000000132</c:v>
                </c:pt>
                <c:pt idx="1493">
                  <c:v>6.7900389999999788</c:v>
                </c:pt>
                <c:pt idx="1494">
                  <c:v>9.2099610000000212</c:v>
                </c:pt>
                <c:pt idx="1495">
                  <c:v>13.650024999999914</c:v>
                </c:pt>
                <c:pt idx="1496">
                  <c:v>11.130004999999983</c:v>
                </c:pt>
                <c:pt idx="1497">
                  <c:v>8.0399170000000595</c:v>
                </c:pt>
                <c:pt idx="1498">
                  <c:v>10.209961000000021</c:v>
                </c:pt>
                <c:pt idx="1499">
                  <c:v>5.3900149999999485</c:v>
                </c:pt>
                <c:pt idx="1500">
                  <c:v>7.4899909999999181</c:v>
                </c:pt>
                <c:pt idx="1501">
                  <c:v>9.3399650000001202</c:v>
                </c:pt>
                <c:pt idx="1502">
                  <c:v>10.859985000000052</c:v>
                </c:pt>
                <c:pt idx="1503">
                  <c:v>5.2999270000000251</c:v>
                </c:pt>
                <c:pt idx="1504">
                  <c:v>9.3399650000001202</c:v>
                </c:pt>
                <c:pt idx="1505">
                  <c:v>5.2900389999999788</c:v>
                </c:pt>
                <c:pt idx="1506">
                  <c:v>9.8900149999999485</c:v>
                </c:pt>
                <c:pt idx="1507">
                  <c:v>10.239990000000034</c:v>
                </c:pt>
                <c:pt idx="1508">
                  <c:v>9.6099850000000515</c:v>
                </c:pt>
                <c:pt idx="1509">
                  <c:v>10.979980000000069</c:v>
                </c:pt>
                <c:pt idx="1510">
                  <c:v>16.109985000000052</c:v>
                </c:pt>
                <c:pt idx="1511">
                  <c:v>9.4801029999998718</c:v>
                </c:pt>
                <c:pt idx="1512">
                  <c:v>11.940063999999893</c:v>
                </c:pt>
                <c:pt idx="1513">
                  <c:v>10.040038999999979</c:v>
                </c:pt>
                <c:pt idx="1514">
                  <c:v>14.819946000000073</c:v>
                </c:pt>
                <c:pt idx="1515">
                  <c:v>7.5600589999999102</c:v>
                </c:pt>
                <c:pt idx="1516">
                  <c:v>6.7099610000000212</c:v>
                </c:pt>
                <c:pt idx="1517">
                  <c:v>6.059936000000107</c:v>
                </c:pt>
                <c:pt idx="1518">
                  <c:v>12.489990000000034</c:v>
                </c:pt>
                <c:pt idx="1519">
                  <c:v>8.600097999999889</c:v>
                </c:pt>
                <c:pt idx="1520">
                  <c:v>14.780029000000013</c:v>
                </c:pt>
                <c:pt idx="1521">
                  <c:v>4.160033999999996</c:v>
                </c:pt>
                <c:pt idx="1522">
                  <c:v>8.1700439999999617</c:v>
                </c:pt>
                <c:pt idx="1523">
                  <c:v>12.75</c:v>
                </c:pt>
                <c:pt idx="1524">
                  <c:v>11.210082999999941</c:v>
                </c:pt>
                <c:pt idx="1525">
                  <c:v>15.959961000000021</c:v>
                </c:pt>
                <c:pt idx="1526">
                  <c:v>11.109985000000052</c:v>
                </c:pt>
                <c:pt idx="1527">
                  <c:v>6.6999510000000555</c:v>
                </c:pt>
                <c:pt idx="1528">
                  <c:v>15.58996500000012</c:v>
                </c:pt>
                <c:pt idx="1529">
                  <c:v>6.1300049999999828</c:v>
                </c:pt>
                <c:pt idx="1530">
                  <c:v>6.8499750000000859</c:v>
                </c:pt>
                <c:pt idx="1531">
                  <c:v>11.459961000000021</c:v>
                </c:pt>
                <c:pt idx="1532">
                  <c:v>3.4499519999999393</c:v>
                </c:pt>
                <c:pt idx="1533">
                  <c:v>9.3699950000000172</c:v>
                </c:pt>
                <c:pt idx="1534">
                  <c:v>8.5799560000000383</c:v>
                </c:pt>
                <c:pt idx="1535">
                  <c:v>7.0300290000000132</c:v>
                </c:pt>
                <c:pt idx="1536">
                  <c:v>9.5299070000000938</c:v>
                </c:pt>
                <c:pt idx="1537">
                  <c:v>10.260009999999966</c:v>
                </c:pt>
                <c:pt idx="1538">
                  <c:v>16.420043999999962</c:v>
                </c:pt>
                <c:pt idx="1539">
                  <c:v>11.630004999999983</c:v>
                </c:pt>
                <c:pt idx="1540">
                  <c:v>11.290038999999979</c:v>
                </c:pt>
                <c:pt idx="1541">
                  <c:v>9.0299070000000938</c:v>
                </c:pt>
                <c:pt idx="1542">
                  <c:v>10.720092999999906</c:v>
                </c:pt>
                <c:pt idx="1543">
                  <c:v>9.0600589999999102</c:v>
                </c:pt>
                <c:pt idx="1544">
                  <c:v>8.2600090000000819</c:v>
                </c:pt>
                <c:pt idx="1545">
                  <c:v>17.159912000000077</c:v>
                </c:pt>
                <c:pt idx="1546">
                  <c:v>4.3499750000000859</c:v>
                </c:pt>
                <c:pt idx="1547">
                  <c:v>8.1899419999999736</c:v>
                </c:pt>
                <c:pt idx="1548">
                  <c:v>15.859985000000052</c:v>
                </c:pt>
                <c:pt idx="1549">
                  <c:v>18.219970999999987</c:v>
                </c:pt>
                <c:pt idx="1550">
                  <c:v>20.219970999999987</c:v>
                </c:pt>
                <c:pt idx="1551">
                  <c:v>8.25</c:v>
                </c:pt>
                <c:pt idx="1552">
                  <c:v>10.400024999999914</c:v>
                </c:pt>
                <c:pt idx="1553">
                  <c:v>9.9399419999999736</c:v>
                </c:pt>
                <c:pt idx="1554">
                  <c:v>16.369995999999901</c:v>
                </c:pt>
                <c:pt idx="1555">
                  <c:v>11.360107999999855</c:v>
                </c:pt>
                <c:pt idx="1556">
                  <c:v>11.690063999999893</c:v>
                </c:pt>
                <c:pt idx="1557">
                  <c:v>6.7299809999999525</c:v>
                </c:pt>
                <c:pt idx="1558">
                  <c:v>11.969970999999987</c:v>
                </c:pt>
                <c:pt idx="1559">
                  <c:v>25.209961000000021</c:v>
                </c:pt>
                <c:pt idx="1560">
                  <c:v>24</c:v>
                </c:pt>
                <c:pt idx="1561">
                  <c:v>11.539917000000059</c:v>
                </c:pt>
                <c:pt idx="1562">
                  <c:v>19.800048999999944</c:v>
                </c:pt>
                <c:pt idx="1563">
                  <c:v>12.010009999999966</c:v>
                </c:pt>
                <c:pt idx="1564">
                  <c:v>12.630004999999983</c:v>
                </c:pt>
                <c:pt idx="1565">
                  <c:v>13.760009000000082</c:v>
                </c:pt>
                <c:pt idx="1566">
                  <c:v>19.510009999999966</c:v>
                </c:pt>
                <c:pt idx="1567">
                  <c:v>13.020019999999931</c:v>
                </c:pt>
                <c:pt idx="1568">
                  <c:v>5.679932000000008</c:v>
                </c:pt>
                <c:pt idx="1569">
                  <c:v>14.100097999999889</c:v>
                </c:pt>
                <c:pt idx="1570">
                  <c:v>9.9399410000000898</c:v>
                </c:pt>
                <c:pt idx="1571">
                  <c:v>8.0700689999998758</c:v>
                </c:pt>
                <c:pt idx="1572">
                  <c:v>6.8900149999999485</c:v>
                </c:pt>
                <c:pt idx="1573">
                  <c:v>6.7301029999998718</c:v>
                </c:pt>
                <c:pt idx="1574">
                  <c:v>10.059936999999991</c:v>
                </c:pt>
                <c:pt idx="1575">
                  <c:v>17.359985000000052</c:v>
                </c:pt>
                <c:pt idx="1576">
                  <c:v>4.9799800000000687</c:v>
                </c:pt>
                <c:pt idx="1577">
                  <c:v>5.4199220000000423</c:v>
                </c:pt>
                <c:pt idx="1578">
                  <c:v>11.529907000000094</c:v>
                </c:pt>
                <c:pt idx="1579">
                  <c:v>5.059936000000107</c:v>
                </c:pt>
                <c:pt idx="1580">
                  <c:v>11.75</c:v>
                </c:pt>
                <c:pt idx="1581">
                  <c:v>8.8699950000000172</c:v>
                </c:pt>
                <c:pt idx="1582">
                  <c:v>8.9899909999999181</c:v>
                </c:pt>
                <c:pt idx="1583">
                  <c:v>10.5</c:v>
                </c:pt>
                <c:pt idx="1584">
                  <c:v>11.130004999999983</c:v>
                </c:pt>
                <c:pt idx="1585">
                  <c:v>3.2399900000000343</c:v>
                </c:pt>
                <c:pt idx="1586">
                  <c:v>11.269897000000128</c:v>
                </c:pt>
                <c:pt idx="1587">
                  <c:v>8.7200929999999062</c:v>
                </c:pt>
                <c:pt idx="1588">
                  <c:v>11.540038999999979</c:v>
                </c:pt>
                <c:pt idx="1589">
                  <c:v>16.690063999999893</c:v>
                </c:pt>
                <c:pt idx="1590">
                  <c:v>5.429932000000008</c:v>
                </c:pt>
                <c:pt idx="1591">
                  <c:v>6.9599610000000212</c:v>
                </c:pt>
                <c:pt idx="1592">
                  <c:v>10.800048999999944</c:v>
                </c:pt>
                <c:pt idx="1593">
                  <c:v>11.829956000000038</c:v>
                </c:pt>
                <c:pt idx="1594">
                  <c:v>12.449951000000056</c:v>
                </c:pt>
                <c:pt idx="1595">
                  <c:v>8.839966000000004</c:v>
                </c:pt>
                <c:pt idx="1596">
                  <c:v>8.3399650000001202</c:v>
                </c:pt>
                <c:pt idx="1597">
                  <c:v>13.549926000000141</c:v>
                </c:pt>
                <c:pt idx="1598">
                  <c:v>8.7301029999998718</c:v>
                </c:pt>
                <c:pt idx="1599">
                  <c:v>7.4300539999999273</c:v>
                </c:pt>
                <c:pt idx="1600">
                  <c:v>7.9200439999999617</c:v>
                </c:pt>
                <c:pt idx="1601">
                  <c:v>11.229980999999952</c:v>
                </c:pt>
                <c:pt idx="1602">
                  <c:v>6.6500240000000304</c:v>
                </c:pt>
                <c:pt idx="1603">
                  <c:v>9.75</c:v>
                </c:pt>
                <c:pt idx="1604">
                  <c:v>5.6899410000000898</c:v>
                </c:pt>
                <c:pt idx="1605">
                  <c:v>3.839966000000004</c:v>
                </c:pt>
                <c:pt idx="1606">
                  <c:v>15.289917000000059</c:v>
                </c:pt>
                <c:pt idx="1607">
                  <c:v>4.5599369999999908</c:v>
                </c:pt>
                <c:pt idx="1608">
                  <c:v>6.4299310000001242</c:v>
                </c:pt>
                <c:pt idx="1609">
                  <c:v>7.8300779999999577</c:v>
                </c:pt>
                <c:pt idx="1610">
                  <c:v>24.479980999999952</c:v>
                </c:pt>
                <c:pt idx="1611">
                  <c:v>7.6300049999999828</c:v>
                </c:pt>
                <c:pt idx="1612">
                  <c:v>6.6099850000000515</c:v>
                </c:pt>
                <c:pt idx="1613">
                  <c:v>12.609985999999935</c:v>
                </c:pt>
                <c:pt idx="1614">
                  <c:v>5.9600829999999405</c:v>
                </c:pt>
                <c:pt idx="1615">
                  <c:v>6.3900140000000647</c:v>
                </c:pt>
                <c:pt idx="1616">
                  <c:v>6.7800290000000132</c:v>
                </c:pt>
                <c:pt idx="1617">
                  <c:v>9.1400149999999485</c:v>
                </c:pt>
                <c:pt idx="1618">
                  <c:v>6.179932000000008</c:v>
                </c:pt>
                <c:pt idx="1619">
                  <c:v>9</c:v>
                </c:pt>
                <c:pt idx="1620">
                  <c:v>10.850097999999889</c:v>
                </c:pt>
                <c:pt idx="1621">
                  <c:v>9.8599850000000515</c:v>
                </c:pt>
                <c:pt idx="1622">
                  <c:v>24.119995000000017</c:v>
                </c:pt>
                <c:pt idx="1623">
                  <c:v>6.6999510000000555</c:v>
                </c:pt>
                <c:pt idx="1624">
                  <c:v>7.6500249999999141</c:v>
                </c:pt>
                <c:pt idx="1625">
                  <c:v>12.449951000000056</c:v>
                </c:pt>
                <c:pt idx="1626">
                  <c:v>11.759887000000163</c:v>
                </c:pt>
                <c:pt idx="1627">
                  <c:v>12.550048999999944</c:v>
                </c:pt>
                <c:pt idx="1628">
                  <c:v>4.4299310000001242</c:v>
                </c:pt>
                <c:pt idx="1629">
                  <c:v>8.3499750000000859</c:v>
                </c:pt>
                <c:pt idx="1630">
                  <c:v>5.7600099999999657</c:v>
                </c:pt>
                <c:pt idx="1631">
                  <c:v>14.739990000000034</c:v>
                </c:pt>
                <c:pt idx="1632">
                  <c:v>9.8499750000000859</c:v>
                </c:pt>
                <c:pt idx="1633">
                  <c:v>5.4200439999999617</c:v>
                </c:pt>
                <c:pt idx="1634">
                  <c:v>12.170043999999962</c:v>
                </c:pt>
                <c:pt idx="1635">
                  <c:v>11.689941999999974</c:v>
                </c:pt>
                <c:pt idx="1636">
                  <c:v>11.760009999999966</c:v>
                </c:pt>
                <c:pt idx="1637">
                  <c:v>14.91003499999988</c:v>
                </c:pt>
                <c:pt idx="1638">
                  <c:v>8.6500240000000304</c:v>
                </c:pt>
                <c:pt idx="1639">
                  <c:v>17.409912000000077</c:v>
                </c:pt>
                <c:pt idx="1640">
                  <c:v>9.9399410000000898</c:v>
                </c:pt>
                <c:pt idx="1641">
                  <c:v>9.3900149999999485</c:v>
                </c:pt>
                <c:pt idx="1642">
                  <c:v>5.4000249999999141</c:v>
                </c:pt>
                <c:pt idx="1643">
                  <c:v>10.590087999999923</c:v>
                </c:pt>
                <c:pt idx="1644">
                  <c:v>11.140014999999948</c:v>
                </c:pt>
                <c:pt idx="1645">
                  <c:v>8.6999510000000555</c:v>
                </c:pt>
                <c:pt idx="1646">
                  <c:v>6.4899900000000343</c:v>
                </c:pt>
                <c:pt idx="1647">
                  <c:v>8.1398920000001453</c:v>
                </c:pt>
                <c:pt idx="1648">
                  <c:v>15.459961000000021</c:v>
                </c:pt>
                <c:pt idx="1649">
                  <c:v>11.140014999999948</c:v>
                </c:pt>
                <c:pt idx="1650">
                  <c:v>8.0300290000000132</c:v>
                </c:pt>
                <c:pt idx="1651">
                  <c:v>13.130004999999983</c:v>
                </c:pt>
                <c:pt idx="1652">
                  <c:v>12.559936000000107</c:v>
                </c:pt>
                <c:pt idx="1653">
                  <c:v>7.1500249999999141</c:v>
                </c:pt>
                <c:pt idx="1654">
                  <c:v>11.909912000000077</c:v>
                </c:pt>
                <c:pt idx="1655">
                  <c:v>10.510009999999966</c:v>
                </c:pt>
                <c:pt idx="1656">
                  <c:v>13.260009999999966</c:v>
                </c:pt>
                <c:pt idx="1657">
                  <c:v>5.7900389999999788</c:v>
                </c:pt>
                <c:pt idx="1658">
                  <c:v>15.469970999999987</c:v>
                </c:pt>
                <c:pt idx="1659">
                  <c:v>9.4300530000000435</c:v>
                </c:pt>
                <c:pt idx="1660">
                  <c:v>7.4299310000001242</c:v>
                </c:pt>
                <c:pt idx="1661">
                  <c:v>4.4700929999999062</c:v>
                </c:pt>
                <c:pt idx="1662">
                  <c:v>6.410033999999996</c:v>
                </c:pt>
                <c:pt idx="1663">
                  <c:v>15.06005899999991</c:v>
                </c:pt>
                <c:pt idx="1664">
                  <c:v>10.159912000000077</c:v>
                </c:pt>
                <c:pt idx="1665">
                  <c:v>6.9300539999999273</c:v>
                </c:pt>
                <c:pt idx="1666">
                  <c:v>7.6400140000000647</c:v>
                </c:pt>
                <c:pt idx="1667">
                  <c:v>4.6500240000000304</c:v>
                </c:pt>
                <c:pt idx="1668">
                  <c:v>14.40002400000003</c:v>
                </c:pt>
                <c:pt idx="1669">
                  <c:v>12.369995999999901</c:v>
                </c:pt>
                <c:pt idx="1670">
                  <c:v>13.430053000000044</c:v>
                </c:pt>
                <c:pt idx="1671">
                  <c:v>8.1300049999999828</c:v>
                </c:pt>
                <c:pt idx="1672">
                  <c:v>12.539917000000059</c:v>
                </c:pt>
                <c:pt idx="1673">
                  <c:v>12.840087999999923</c:v>
                </c:pt>
                <c:pt idx="1674">
                  <c:v>7.9901129999998375</c:v>
                </c:pt>
                <c:pt idx="1675">
                  <c:v>9.5500489999999445</c:v>
                </c:pt>
                <c:pt idx="1676">
                  <c:v>19.889892000000145</c:v>
                </c:pt>
                <c:pt idx="1677">
                  <c:v>7.5699460000000727</c:v>
                </c:pt>
                <c:pt idx="1678">
                  <c:v>17.75</c:v>
                </c:pt>
                <c:pt idx="1679">
                  <c:v>4.4801029999998718</c:v>
                </c:pt>
                <c:pt idx="1680">
                  <c:v>8.7199709999999868</c:v>
                </c:pt>
                <c:pt idx="1681">
                  <c:v>11.709961000000021</c:v>
                </c:pt>
                <c:pt idx="1682">
                  <c:v>23.690063999999893</c:v>
                </c:pt>
                <c:pt idx="1683">
                  <c:v>7.5999759999999696</c:v>
                </c:pt>
                <c:pt idx="1684">
                  <c:v>11.780029000000013</c:v>
                </c:pt>
                <c:pt idx="1685">
                  <c:v>11.080077999999958</c:v>
                </c:pt>
                <c:pt idx="1686">
                  <c:v>7.4899900000000343</c:v>
                </c:pt>
                <c:pt idx="1687">
                  <c:v>11.619995000000017</c:v>
                </c:pt>
                <c:pt idx="1688">
                  <c:v>9.2299809999999525</c:v>
                </c:pt>
                <c:pt idx="1689">
                  <c:v>19.430053999999927</c:v>
                </c:pt>
                <c:pt idx="1690">
                  <c:v>9.8800049999999828</c:v>
                </c:pt>
                <c:pt idx="1691">
                  <c:v>13.75</c:v>
                </c:pt>
                <c:pt idx="1692">
                  <c:v>8.4700929999999062</c:v>
                </c:pt>
                <c:pt idx="1693">
                  <c:v>9.5499270000000251</c:v>
                </c:pt>
                <c:pt idx="1694">
                  <c:v>7.2900389999999788</c:v>
                </c:pt>
                <c:pt idx="1695">
                  <c:v>14.280029000000013</c:v>
                </c:pt>
                <c:pt idx="1696">
                  <c:v>3.8299560000000383</c:v>
                </c:pt>
                <c:pt idx="1697">
                  <c:v>4.119995999999901</c:v>
                </c:pt>
                <c:pt idx="1698">
                  <c:v>8.0700689999998758</c:v>
                </c:pt>
                <c:pt idx="1699">
                  <c:v>19.180053999999927</c:v>
                </c:pt>
                <c:pt idx="1700">
                  <c:v>15.5</c:v>
                </c:pt>
                <c:pt idx="1701">
                  <c:v>10.300048999999944</c:v>
                </c:pt>
                <c:pt idx="1702">
                  <c:v>9.3699950000000172</c:v>
                </c:pt>
                <c:pt idx="1703">
                  <c:v>24.419921000000159</c:v>
                </c:pt>
                <c:pt idx="1704">
                  <c:v>13.140014999999948</c:v>
                </c:pt>
                <c:pt idx="1705">
                  <c:v>15.869995000000017</c:v>
                </c:pt>
                <c:pt idx="1706">
                  <c:v>15.790039999999863</c:v>
                </c:pt>
                <c:pt idx="1707">
                  <c:v>17.520019999999931</c:v>
                </c:pt>
                <c:pt idx="1708">
                  <c:v>19.190063000000009</c:v>
                </c:pt>
                <c:pt idx="1709">
                  <c:v>14.84997599999997</c:v>
                </c:pt>
                <c:pt idx="1710">
                  <c:v>8.0400389999999788</c:v>
                </c:pt>
                <c:pt idx="1711">
                  <c:v>20.170043999999962</c:v>
                </c:pt>
                <c:pt idx="1712">
                  <c:v>10.709961000000021</c:v>
                </c:pt>
                <c:pt idx="1713">
                  <c:v>16.520019999999931</c:v>
                </c:pt>
                <c:pt idx="1714">
                  <c:v>10.460082999999941</c:v>
                </c:pt>
                <c:pt idx="1715">
                  <c:v>23.5</c:v>
                </c:pt>
                <c:pt idx="1716">
                  <c:v>15.420043999999962</c:v>
                </c:pt>
                <c:pt idx="1717">
                  <c:v>16.699951000000056</c:v>
                </c:pt>
                <c:pt idx="1718">
                  <c:v>24.669922000000042</c:v>
                </c:pt>
                <c:pt idx="1719">
                  <c:v>12.549927000000025</c:v>
                </c:pt>
                <c:pt idx="1720">
                  <c:v>18.789917000000059</c:v>
                </c:pt>
                <c:pt idx="1721">
                  <c:v>20.849975000000086</c:v>
                </c:pt>
                <c:pt idx="1722">
                  <c:v>12.169922000000042</c:v>
                </c:pt>
                <c:pt idx="1723">
                  <c:v>28.630004999999983</c:v>
                </c:pt>
                <c:pt idx="1724">
                  <c:v>9.940063999999893</c:v>
                </c:pt>
                <c:pt idx="1725">
                  <c:v>18.760009999999966</c:v>
                </c:pt>
                <c:pt idx="1726">
                  <c:v>10.140014999999948</c:v>
                </c:pt>
                <c:pt idx="1727">
                  <c:v>17.869995000000017</c:v>
                </c:pt>
                <c:pt idx="1728">
                  <c:v>10.390014999999948</c:v>
                </c:pt>
                <c:pt idx="1729">
                  <c:v>11.699951000000056</c:v>
                </c:pt>
                <c:pt idx="1730">
                  <c:v>7.2399900000000343</c:v>
                </c:pt>
                <c:pt idx="1731">
                  <c:v>14.430053999999927</c:v>
                </c:pt>
                <c:pt idx="1732">
                  <c:v>9.4700929999999062</c:v>
                </c:pt>
                <c:pt idx="1733">
                  <c:v>26.940063999999893</c:v>
                </c:pt>
                <c:pt idx="1734">
                  <c:v>6.100097999999889</c:v>
                </c:pt>
                <c:pt idx="1735">
                  <c:v>10.319946000000073</c:v>
                </c:pt>
                <c:pt idx="1736">
                  <c:v>14.140014999999948</c:v>
                </c:pt>
                <c:pt idx="1737">
                  <c:v>7.7399900000000343</c:v>
                </c:pt>
                <c:pt idx="1738">
                  <c:v>12.25</c:v>
                </c:pt>
                <c:pt idx="1739">
                  <c:v>9.600097999999889</c:v>
                </c:pt>
                <c:pt idx="1740">
                  <c:v>13.989990999999918</c:v>
                </c:pt>
                <c:pt idx="1741">
                  <c:v>16.020019999999931</c:v>
                </c:pt>
                <c:pt idx="1742">
                  <c:v>17.149902000000111</c:v>
                </c:pt>
                <c:pt idx="1743">
                  <c:v>14.25</c:v>
                </c:pt>
                <c:pt idx="1744">
                  <c:v>8.5799560000000383</c:v>
                </c:pt>
                <c:pt idx="1745">
                  <c:v>15.319946000000073</c:v>
                </c:pt>
                <c:pt idx="1746">
                  <c:v>25.070068999999876</c:v>
                </c:pt>
                <c:pt idx="1747">
                  <c:v>13.430053999999927</c:v>
                </c:pt>
                <c:pt idx="1748">
                  <c:v>12.239990000000034</c:v>
                </c:pt>
                <c:pt idx="1749">
                  <c:v>22.25</c:v>
                </c:pt>
                <c:pt idx="1750">
                  <c:v>15.200073999999859</c:v>
                </c:pt>
                <c:pt idx="1751">
                  <c:v>11.950073999999859</c:v>
                </c:pt>
                <c:pt idx="1752">
                  <c:v>13.929932000000008</c:v>
                </c:pt>
                <c:pt idx="1753">
                  <c:v>17.270019999999931</c:v>
                </c:pt>
                <c:pt idx="1754">
                  <c:v>4.3499750000000859</c:v>
                </c:pt>
                <c:pt idx="1755">
                  <c:v>12.950072999999975</c:v>
                </c:pt>
                <c:pt idx="1756">
                  <c:v>12.690063999999893</c:v>
                </c:pt>
                <c:pt idx="1757">
                  <c:v>12.709961000000021</c:v>
                </c:pt>
                <c:pt idx="1758">
                  <c:v>19.100097999999889</c:v>
                </c:pt>
                <c:pt idx="1759">
                  <c:v>6.3100589999999102</c:v>
                </c:pt>
                <c:pt idx="1760">
                  <c:v>14.380004999999983</c:v>
                </c:pt>
                <c:pt idx="1761">
                  <c:v>19.010009999999966</c:v>
                </c:pt>
                <c:pt idx="1762">
                  <c:v>11.25</c:v>
                </c:pt>
                <c:pt idx="1763">
                  <c:v>9.5600589999999102</c:v>
                </c:pt>
                <c:pt idx="1764">
                  <c:v>12.229980000000069</c:v>
                </c:pt>
                <c:pt idx="1765">
                  <c:v>18.040038999999979</c:v>
                </c:pt>
                <c:pt idx="1766">
                  <c:v>10.93994100000009</c:v>
                </c:pt>
                <c:pt idx="1767">
                  <c:v>8.070067999999992</c:v>
                </c:pt>
                <c:pt idx="1768">
                  <c:v>8.7301029999998718</c:v>
                </c:pt>
                <c:pt idx="1769">
                  <c:v>6.7900389999999788</c:v>
                </c:pt>
                <c:pt idx="1770">
                  <c:v>8.0500489999999445</c:v>
                </c:pt>
                <c:pt idx="1771">
                  <c:v>11.680053999999927</c:v>
                </c:pt>
                <c:pt idx="1772">
                  <c:v>5.8299560000000383</c:v>
                </c:pt>
                <c:pt idx="1773">
                  <c:v>6.4899900000000343</c:v>
                </c:pt>
                <c:pt idx="1774">
                  <c:v>11.050048999999944</c:v>
                </c:pt>
                <c:pt idx="1775">
                  <c:v>9.7299809999999525</c:v>
                </c:pt>
                <c:pt idx="1776">
                  <c:v>4.589966000000004</c:v>
                </c:pt>
                <c:pt idx="1777">
                  <c:v>3.660033999999996</c:v>
                </c:pt>
                <c:pt idx="1778">
                  <c:v>8.2299800000000687</c:v>
                </c:pt>
                <c:pt idx="1779">
                  <c:v>5.850097999999889</c:v>
                </c:pt>
                <c:pt idx="1780">
                  <c:v>13.760009999999966</c:v>
                </c:pt>
                <c:pt idx="1781">
                  <c:v>9.1199950000000172</c:v>
                </c:pt>
                <c:pt idx="1782">
                  <c:v>6.1199950000000172</c:v>
                </c:pt>
                <c:pt idx="1783">
                  <c:v>11.429931000000124</c:v>
                </c:pt>
                <c:pt idx="1784">
                  <c:v>14.75</c:v>
                </c:pt>
                <c:pt idx="1785">
                  <c:v>8.8000489999999445</c:v>
                </c:pt>
                <c:pt idx="1786">
                  <c:v>4.75</c:v>
                </c:pt>
                <c:pt idx="1787">
                  <c:v>8.3699950000000172</c:v>
                </c:pt>
                <c:pt idx="1788">
                  <c:v>6.7099610000000212</c:v>
                </c:pt>
                <c:pt idx="1789">
                  <c:v>9.8699950000000172</c:v>
                </c:pt>
                <c:pt idx="1790">
                  <c:v>10.25</c:v>
                </c:pt>
                <c:pt idx="1791">
                  <c:v>12.739990000000034</c:v>
                </c:pt>
                <c:pt idx="1792">
                  <c:v>7.0900879999999233</c:v>
                </c:pt>
                <c:pt idx="1793">
                  <c:v>17.770019999999931</c:v>
                </c:pt>
                <c:pt idx="1794">
                  <c:v>11.299927000000025</c:v>
                </c:pt>
                <c:pt idx="1795">
                  <c:v>6.5399170000000595</c:v>
                </c:pt>
                <c:pt idx="1796">
                  <c:v>6.5300290000000132</c:v>
                </c:pt>
                <c:pt idx="1797">
                  <c:v>4.2399900000000343</c:v>
                </c:pt>
                <c:pt idx="1798">
                  <c:v>8.2600099999999657</c:v>
                </c:pt>
                <c:pt idx="1799">
                  <c:v>11.210082999999941</c:v>
                </c:pt>
                <c:pt idx="1800">
                  <c:v>18.719970999999987</c:v>
                </c:pt>
                <c:pt idx="1801">
                  <c:v>6.0400389999999788</c:v>
                </c:pt>
                <c:pt idx="1802">
                  <c:v>9.0100099999999657</c:v>
                </c:pt>
                <c:pt idx="1803">
                  <c:v>6.1398920000001453</c:v>
                </c:pt>
                <c:pt idx="1804">
                  <c:v>5.630004000000099</c:v>
                </c:pt>
                <c:pt idx="1805">
                  <c:v>10.400024999999914</c:v>
                </c:pt>
                <c:pt idx="1806">
                  <c:v>13.820068999999876</c:v>
                </c:pt>
                <c:pt idx="1807">
                  <c:v>6.1300049999999828</c:v>
                </c:pt>
                <c:pt idx="1808">
                  <c:v>5.7199709999999868</c:v>
                </c:pt>
                <c:pt idx="1809">
                  <c:v>12.180053999999927</c:v>
                </c:pt>
                <c:pt idx="1810">
                  <c:v>11.920043999999962</c:v>
                </c:pt>
                <c:pt idx="1811">
                  <c:v>6.0299070000000938</c:v>
                </c:pt>
                <c:pt idx="1812">
                  <c:v>6.5600580000000264</c:v>
                </c:pt>
                <c:pt idx="1813">
                  <c:v>13.460082999999941</c:v>
                </c:pt>
                <c:pt idx="1814">
                  <c:v>5.3599850000000515</c:v>
                </c:pt>
                <c:pt idx="1815">
                  <c:v>7.6099850000000515</c:v>
                </c:pt>
                <c:pt idx="1816">
                  <c:v>9.9799800000000687</c:v>
                </c:pt>
                <c:pt idx="1817">
                  <c:v>13.040038999999979</c:v>
                </c:pt>
                <c:pt idx="1818">
                  <c:v>7.7600099999999657</c:v>
                </c:pt>
                <c:pt idx="1819">
                  <c:v>9.0200199999999313</c:v>
                </c:pt>
                <c:pt idx="1820">
                  <c:v>15.68994100000009</c:v>
                </c:pt>
                <c:pt idx="1821">
                  <c:v>6.1800539999999273</c:v>
                </c:pt>
                <c:pt idx="1822">
                  <c:v>10.700073999999859</c:v>
                </c:pt>
                <c:pt idx="1823">
                  <c:v>17.130004000000099</c:v>
                </c:pt>
                <c:pt idx="1824">
                  <c:v>9</c:v>
                </c:pt>
                <c:pt idx="1825">
                  <c:v>9.2800290000000132</c:v>
                </c:pt>
                <c:pt idx="1826">
                  <c:v>11.609985000000052</c:v>
                </c:pt>
                <c:pt idx="1827">
                  <c:v>5.4400630000000092</c:v>
                </c:pt>
                <c:pt idx="1828">
                  <c:v>8.809936000000107</c:v>
                </c:pt>
                <c:pt idx="1829">
                  <c:v>15.420043999999962</c:v>
                </c:pt>
                <c:pt idx="1830">
                  <c:v>9.2199709999999868</c:v>
                </c:pt>
                <c:pt idx="1831">
                  <c:v>7.2299809999999525</c:v>
                </c:pt>
                <c:pt idx="1832">
                  <c:v>6.6599120000000767</c:v>
                </c:pt>
                <c:pt idx="1833">
                  <c:v>6.5200190000000475</c:v>
                </c:pt>
                <c:pt idx="1834">
                  <c:v>3.5</c:v>
                </c:pt>
                <c:pt idx="1835">
                  <c:v>5.6300049999999828</c:v>
                </c:pt>
                <c:pt idx="1836">
                  <c:v>6.6899410000000898</c:v>
                </c:pt>
                <c:pt idx="1837">
                  <c:v>19.510009999999966</c:v>
                </c:pt>
                <c:pt idx="1838">
                  <c:v>10.080077999999958</c:v>
                </c:pt>
                <c:pt idx="1839">
                  <c:v>15.030029999999897</c:v>
                </c:pt>
                <c:pt idx="1840">
                  <c:v>12.470092999999906</c:v>
                </c:pt>
                <c:pt idx="1841">
                  <c:v>16.529907000000094</c:v>
                </c:pt>
                <c:pt idx="1842">
                  <c:v>14.559936000000107</c:v>
                </c:pt>
                <c:pt idx="1843">
                  <c:v>6.4899909999999181</c:v>
                </c:pt>
                <c:pt idx="1844">
                  <c:v>4.8800049999999828</c:v>
                </c:pt>
                <c:pt idx="1845">
                  <c:v>11.469970999999987</c:v>
                </c:pt>
                <c:pt idx="1846">
                  <c:v>10.419922000000042</c:v>
                </c:pt>
                <c:pt idx="1847">
                  <c:v>7.0399170000000595</c:v>
                </c:pt>
                <c:pt idx="1848">
                  <c:v>9.0300290000000132</c:v>
                </c:pt>
                <c:pt idx="1849">
                  <c:v>5.589966000000004</c:v>
                </c:pt>
                <c:pt idx="1850">
                  <c:v>14.069946000000073</c:v>
                </c:pt>
                <c:pt idx="1851">
                  <c:v>6.1500249999999141</c:v>
                </c:pt>
                <c:pt idx="1852">
                  <c:v>11.16003499999988</c:v>
                </c:pt>
                <c:pt idx="1853">
                  <c:v>13.420043999999962</c:v>
                </c:pt>
                <c:pt idx="1854">
                  <c:v>5.5400389999999788</c:v>
                </c:pt>
                <c:pt idx="1855">
                  <c:v>10.5</c:v>
                </c:pt>
                <c:pt idx="1856">
                  <c:v>8.5399170000000595</c:v>
                </c:pt>
                <c:pt idx="1857">
                  <c:v>7.4600829999999405</c:v>
                </c:pt>
                <c:pt idx="1858">
                  <c:v>11.089966000000004</c:v>
                </c:pt>
                <c:pt idx="1859">
                  <c:v>5.2099610000000212</c:v>
                </c:pt>
                <c:pt idx="1860">
                  <c:v>10.160033999999996</c:v>
                </c:pt>
                <c:pt idx="1861">
                  <c:v>21.56005899999991</c:v>
                </c:pt>
                <c:pt idx="1862">
                  <c:v>13.409912000000077</c:v>
                </c:pt>
                <c:pt idx="1863">
                  <c:v>12.589966000000004</c:v>
                </c:pt>
                <c:pt idx="1864">
                  <c:v>11.010009000000082</c:v>
                </c:pt>
                <c:pt idx="1865">
                  <c:v>10.18994100000009</c:v>
                </c:pt>
                <c:pt idx="1866">
                  <c:v>10.670043999999962</c:v>
                </c:pt>
                <c:pt idx="1867">
                  <c:v>12.280029000000013</c:v>
                </c:pt>
                <c:pt idx="1868">
                  <c:v>8.6500240000000304</c:v>
                </c:pt>
                <c:pt idx="1869">
                  <c:v>5.3100589999999102</c:v>
                </c:pt>
                <c:pt idx="1870">
                  <c:v>6.7000739999998586</c:v>
                </c:pt>
                <c:pt idx="1871">
                  <c:v>8.75</c:v>
                </c:pt>
                <c:pt idx="1872">
                  <c:v>6.3800049999999828</c:v>
                </c:pt>
                <c:pt idx="1873">
                  <c:v>10.989990999999918</c:v>
                </c:pt>
                <c:pt idx="1874">
                  <c:v>9.6699220000000423</c:v>
                </c:pt>
                <c:pt idx="1875">
                  <c:v>12.180053999999927</c:v>
                </c:pt>
                <c:pt idx="1876">
                  <c:v>18.349975000000086</c:v>
                </c:pt>
                <c:pt idx="1877">
                  <c:v>10.31005899999991</c:v>
                </c:pt>
                <c:pt idx="1878">
                  <c:v>8.4799800000000687</c:v>
                </c:pt>
                <c:pt idx="1879">
                  <c:v>8.2099610000000212</c:v>
                </c:pt>
                <c:pt idx="1880">
                  <c:v>16.829956000000038</c:v>
                </c:pt>
                <c:pt idx="1881">
                  <c:v>8.7399909999999181</c:v>
                </c:pt>
                <c:pt idx="1882">
                  <c:v>4.839966000000004</c:v>
                </c:pt>
                <c:pt idx="1883">
                  <c:v>5.5300290000000132</c:v>
                </c:pt>
                <c:pt idx="1884">
                  <c:v>6.7899170000000595</c:v>
                </c:pt>
                <c:pt idx="1885">
                  <c:v>6.5500489999999445</c:v>
                </c:pt>
                <c:pt idx="1886">
                  <c:v>7.6398920000001453</c:v>
                </c:pt>
                <c:pt idx="1887">
                  <c:v>19.010009999999966</c:v>
                </c:pt>
                <c:pt idx="1888">
                  <c:v>7.6700439999999617</c:v>
                </c:pt>
                <c:pt idx="1889">
                  <c:v>11.190063000000009</c:v>
                </c:pt>
                <c:pt idx="1890">
                  <c:v>13.739990000000034</c:v>
                </c:pt>
                <c:pt idx="1891">
                  <c:v>4.780029999999897</c:v>
                </c:pt>
                <c:pt idx="1892">
                  <c:v>5.2000739999998586</c:v>
                </c:pt>
                <c:pt idx="1893">
                  <c:v>11.330077999999958</c:v>
                </c:pt>
                <c:pt idx="1894">
                  <c:v>7.5799560000000383</c:v>
                </c:pt>
                <c:pt idx="1895">
                  <c:v>11.059936000000107</c:v>
                </c:pt>
                <c:pt idx="1896">
                  <c:v>7.8599859999999353</c:v>
                </c:pt>
                <c:pt idx="1897">
                  <c:v>11.469970999999987</c:v>
                </c:pt>
                <c:pt idx="1898">
                  <c:v>59.829956000000038</c:v>
                </c:pt>
                <c:pt idx="1899">
                  <c:v>19.239990999999918</c:v>
                </c:pt>
                <c:pt idx="1900">
                  <c:v>28.589966000000004</c:v>
                </c:pt>
                <c:pt idx="1901">
                  <c:v>16.530029000000013</c:v>
                </c:pt>
                <c:pt idx="1902">
                  <c:v>17.890014000000065</c:v>
                </c:pt>
                <c:pt idx="1903">
                  <c:v>23.83996500000012</c:v>
                </c:pt>
                <c:pt idx="1904">
                  <c:v>10.520019000000048</c:v>
                </c:pt>
                <c:pt idx="1905">
                  <c:v>16.050048999999944</c:v>
                </c:pt>
                <c:pt idx="1906">
                  <c:v>12.849975000000086</c:v>
                </c:pt>
                <c:pt idx="1907">
                  <c:v>10.939941999999974</c:v>
                </c:pt>
                <c:pt idx="1908">
                  <c:v>28.520019000000048</c:v>
                </c:pt>
                <c:pt idx="1909">
                  <c:v>24.109985999999935</c:v>
                </c:pt>
                <c:pt idx="1910">
                  <c:v>10.569946000000073</c:v>
                </c:pt>
                <c:pt idx="1911">
                  <c:v>13.880004999999983</c:v>
                </c:pt>
                <c:pt idx="1912">
                  <c:v>16.25</c:v>
                </c:pt>
                <c:pt idx="1913">
                  <c:v>10.830077999999958</c:v>
                </c:pt>
                <c:pt idx="1914">
                  <c:v>28.020019999999931</c:v>
                </c:pt>
                <c:pt idx="1915">
                  <c:v>7.7800290000000132</c:v>
                </c:pt>
                <c:pt idx="1916">
                  <c:v>5.6800539999999273</c:v>
                </c:pt>
                <c:pt idx="1917">
                  <c:v>14.369995000000017</c:v>
                </c:pt>
                <c:pt idx="1918">
                  <c:v>11.949951000000056</c:v>
                </c:pt>
                <c:pt idx="1919">
                  <c:v>14.280029999999897</c:v>
                </c:pt>
                <c:pt idx="1920">
                  <c:v>12.969970000000103</c:v>
                </c:pt>
                <c:pt idx="1921">
                  <c:v>20.319946999999956</c:v>
                </c:pt>
                <c:pt idx="1922">
                  <c:v>9.1199950000000172</c:v>
                </c:pt>
                <c:pt idx="1923">
                  <c:v>16.299926000000141</c:v>
                </c:pt>
                <c:pt idx="1924">
                  <c:v>5.0800779999999577</c:v>
                </c:pt>
                <c:pt idx="1925">
                  <c:v>8.2099610000000212</c:v>
                </c:pt>
                <c:pt idx="1926">
                  <c:v>4.8199469999999565</c:v>
                </c:pt>
                <c:pt idx="1927">
                  <c:v>4.7399900000000343</c:v>
                </c:pt>
                <c:pt idx="1928">
                  <c:v>12.239990999999918</c:v>
                </c:pt>
                <c:pt idx="1929">
                  <c:v>14.109985999999935</c:v>
                </c:pt>
                <c:pt idx="1930">
                  <c:v>8.9599610000000212</c:v>
                </c:pt>
                <c:pt idx="1931">
                  <c:v>15.780029000000013</c:v>
                </c:pt>
                <c:pt idx="1932">
                  <c:v>7.1999519999999393</c:v>
                </c:pt>
                <c:pt idx="1933">
                  <c:v>10.159912000000077</c:v>
                </c:pt>
                <c:pt idx="1934">
                  <c:v>9.7600090000000819</c:v>
                </c:pt>
                <c:pt idx="1935">
                  <c:v>14.050048999999944</c:v>
                </c:pt>
                <c:pt idx="1936">
                  <c:v>7.1300049999999828</c:v>
                </c:pt>
                <c:pt idx="1937">
                  <c:v>10.079956000000038</c:v>
                </c:pt>
                <c:pt idx="1938">
                  <c:v>16.309936999999991</c:v>
                </c:pt>
                <c:pt idx="1939">
                  <c:v>6.8499759999999696</c:v>
                </c:pt>
                <c:pt idx="1940">
                  <c:v>8.649902000000111</c:v>
                </c:pt>
                <c:pt idx="1941">
                  <c:v>14.869995000000017</c:v>
                </c:pt>
                <c:pt idx="1942">
                  <c:v>10.570068999999876</c:v>
                </c:pt>
                <c:pt idx="1943">
                  <c:v>12.969970999999987</c:v>
                </c:pt>
                <c:pt idx="1944">
                  <c:v>7.7799070000000938</c:v>
                </c:pt>
                <c:pt idx="1945">
                  <c:v>8.5399170000000595</c:v>
                </c:pt>
                <c:pt idx="1946">
                  <c:v>5.4599610000000212</c:v>
                </c:pt>
                <c:pt idx="1947">
                  <c:v>8.6999510000000555</c:v>
                </c:pt>
                <c:pt idx="1948">
                  <c:v>10.030029000000013</c:v>
                </c:pt>
                <c:pt idx="1949">
                  <c:v>20.909912000000077</c:v>
                </c:pt>
                <c:pt idx="1950">
                  <c:v>14.770019000000048</c:v>
                </c:pt>
                <c:pt idx="1951">
                  <c:v>12.560058000000026</c:v>
                </c:pt>
                <c:pt idx="1952">
                  <c:v>14.399902000000111</c:v>
                </c:pt>
                <c:pt idx="1953">
                  <c:v>13.40002400000003</c:v>
                </c:pt>
                <c:pt idx="1954">
                  <c:v>7.8499759999999696</c:v>
                </c:pt>
                <c:pt idx="1955">
                  <c:v>10.010009999999966</c:v>
                </c:pt>
                <c:pt idx="1956">
                  <c:v>7.160033999999996</c:v>
                </c:pt>
                <c:pt idx="1957">
                  <c:v>7.1899410000000898</c:v>
                </c:pt>
                <c:pt idx="1958">
                  <c:v>10.530029999999897</c:v>
                </c:pt>
                <c:pt idx="1959">
                  <c:v>24.130004999999983</c:v>
                </c:pt>
                <c:pt idx="1960">
                  <c:v>9.910033999999996</c:v>
                </c:pt>
                <c:pt idx="1961">
                  <c:v>9.7800290000000132</c:v>
                </c:pt>
                <c:pt idx="1962">
                  <c:v>20.169921000000159</c:v>
                </c:pt>
                <c:pt idx="1963">
                  <c:v>7.3000489999999445</c:v>
                </c:pt>
                <c:pt idx="1964">
                  <c:v>9.940063999999893</c:v>
                </c:pt>
                <c:pt idx="1965">
                  <c:v>8.219970000000103</c:v>
                </c:pt>
                <c:pt idx="1966">
                  <c:v>13.5</c:v>
                </c:pt>
                <c:pt idx="1967">
                  <c:v>16.43994100000009</c:v>
                </c:pt>
                <c:pt idx="1968">
                  <c:v>26.989990000000034</c:v>
                </c:pt>
                <c:pt idx="1969">
                  <c:v>20.34997599999997</c:v>
                </c:pt>
                <c:pt idx="1970">
                  <c:v>12.180053000000044</c:v>
                </c:pt>
                <c:pt idx="1971">
                  <c:v>18.359985000000052</c:v>
                </c:pt>
                <c:pt idx="1972">
                  <c:v>23.049927000000025</c:v>
                </c:pt>
                <c:pt idx="1973">
                  <c:v>10.869995000000017</c:v>
                </c:pt>
                <c:pt idx="1974">
                  <c:v>15.739990000000034</c:v>
                </c:pt>
                <c:pt idx="1975">
                  <c:v>6.1298820000001797</c:v>
                </c:pt>
                <c:pt idx="1976">
                  <c:v>10.179932000000008</c:v>
                </c:pt>
                <c:pt idx="1977">
                  <c:v>24.959961000000021</c:v>
                </c:pt>
                <c:pt idx="1978">
                  <c:v>18.15002400000003</c:v>
                </c:pt>
                <c:pt idx="1979">
                  <c:v>21.449951000000056</c:v>
                </c:pt>
                <c:pt idx="1980">
                  <c:v>21.609985000000052</c:v>
                </c:pt>
                <c:pt idx="1981">
                  <c:v>15.579956000000038</c:v>
                </c:pt>
                <c:pt idx="1982">
                  <c:v>22.619995000000017</c:v>
                </c:pt>
                <c:pt idx="1983">
                  <c:v>11.429932000000008</c:v>
                </c:pt>
                <c:pt idx="1984">
                  <c:v>23.920043999999962</c:v>
                </c:pt>
                <c:pt idx="1985">
                  <c:v>14.789917000000059</c:v>
                </c:pt>
                <c:pt idx="1986">
                  <c:v>6.8900149999999485</c:v>
                </c:pt>
                <c:pt idx="1987">
                  <c:v>8.8499750000000859</c:v>
                </c:pt>
                <c:pt idx="1988">
                  <c:v>11.930053000000044</c:v>
                </c:pt>
                <c:pt idx="1989">
                  <c:v>6.8100589999999102</c:v>
                </c:pt>
                <c:pt idx="1990">
                  <c:v>21.839966000000004</c:v>
                </c:pt>
                <c:pt idx="1991">
                  <c:v>13.239990000000034</c:v>
                </c:pt>
                <c:pt idx="1992">
                  <c:v>29.180053999999927</c:v>
                </c:pt>
                <c:pt idx="1993">
                  <c:v>10.25</c:v>
                </c:pt>
                <c:pt idx="1994">
                  <c:v>9.2100829999999405</c:v>
                </c:pt>
                <c:pt idx="1995">
                  <c:v>7.5799560000000383</c:v>
                </c:pt>
                <c:pt idx="1996">
                  <c:v>15.529907000000094</c:v>
                </c:pt>
                <c:pt idx="1997">
                  <c:v>9.0699460000000727</c:v>
                </c:pt>
                <c:pt idx="1998">
                  <c:v>23.989990000000034</c:v>
                </c:pt>
                <c:pt idx="1999">
                  <c:v>13.169921000000159</c:v>
                </c:pt>
                <c:pt idx="2000">
                  <c:v>32.949951000000056</c:v>
                </c:pt>
                <c:pt idx="2001">
                  <c:v>20.580078999999841</c:v>
                </c:pt>
                <c:pt idx="2002">
                  <c:v>52.789917000000059</c:v>
                </c:pt>
                <c:pt idx="2003">
                  <c:v>29.580077999999958</c:v>
                </c:pt>
                <c:pt idx="2004">
                  <c:v>23.56005899999991</c:v>
                </c:pt>
                <c:pt idx="2005">
                  <c:v>34.050048999999944</c:v>
                </c:pt>
                <c:pt idx="2006">
                  <c:v>28.790038999999979</c:v>
                </c:pt>
                <c:pt idx="2007">
                  <c:v>15.850097999999889</c:v>
                </c:pt>
                <c:pt idx="2008">
                  <c:v>40.429931000000124</c:v>
                </c:pt>
                <c:pt idx="2009">
                  <c:v>40.280029000000013</c:v>
                </c:pt>
                <c:pt idx="2010">
                  <c:v>32.5</c:v>
                </c:pt>
                <c:pt idx="2011">
                  <c:v>27.670043999999962</c:v>
                </c:pt>
                <c:pt idx="2012">
                  <c:v>44.119995000000017</c:v>
                </c:pt>
                <c:pt idx="2013">
                  <c:v>32.280029999999897</c:v>
                </c:pt>
                <c:pt idx="2014">
                  <c:v>14.75</c:v>
                </c:pt>
                <c:pt idx="2015">
                  <c:v>30.540038999999979</c:v>
                </c:pt>
                <c:pt idx="2016">
                  <c:v>36.420043999999962</c:v>
                </c:pt>
                <c:pt idx="2017">
                  <c:v>45.369995000000017</c:v>
                </c:pt>
                <c:pt idx="2018">
                  <c:v>39.069946000000073</c:v>
                </c:pt>
                <c:pt idx="2019">
                  <c:v>21.209961000000021</c:v>
                </c:pt>
                <c:pt idx="2020">
                  <c:v>15.559936000000107</c:v>
                </c:pt>
                <c:pt idx="2021">
                  <c:v>17.829956000000038</c:v>
                </c:pt>
                <c:pt idx="2022">
                  <c:v>18.180053999999927</c:v>
                </c:pt>
                <c:pt idx="2023">
                  <c:v>18.859985000000052</c:v>
                </c:pt>
                <c:pt idx="2024">
                  <c:v>13.380004999999983</c:v>
                </c:pt>
                <c:pt idx="2025">
                  <c:v>34.709961000000021</c:v>
                </c:pt>
                <c:pt idx="2026">
                  <c:v>31.75</c:v>
                </c:pt>
                <c:pt idx="2027">
                  <c:v>17.180053999999927</c:v>
                </c:pt>
                <c:pt idx="2028">
                  <c:v>23.859985999999935</c:v>
                </c:pt>
                <c:pt idx="2029">
                  <c:v>24.25</c:v>
                </c:pt>
                <c:pt idx="2030">
                  <c:v>22.420043999999962</c:v>
                </c:pt>
                <c:pt idx="2031">
                  <c:v>14.079956000000038</c:v>
                </c:pt>
                <c:pt idx="2032">
                  <c:v>29.480102999999872</c:v>
                </c:pt>
                <c:pt idx="2033">
                  <c:v>22.959961000000021</c:v>
                </c:pt>
                <c:pt idx="2034">
                  <c:v>20.790038999999979</c:v>
                </c:pt>
                <c:pt idx="2035">
                  <c:v>13.75</c:v>
                </c:pt>
                <c:pt idx="2036">
                  <c:v>18.109985000000052</c:v>
                </c:pt>
                <c:pt idx="2037">
                  <c:v>12.809936000000107</c:v>
                </c:pt>
                <c:pt idx="2038">
                  <c:v>12.420043999999962</c:v>
                </c:pt>
                <c:pt idx="2039">
                  <c:v>43.260009999999966</c:v>
                </c:pt>
                <c:pt idx="2040">
                  <c:v>18.989990000000034</c:v>
                </c:pt>
                <c:pt idx="2041">
                  <c:v>12.719970999999987</c:v>
                </c:pt>
                <c:pt idx="2042">
                  <c:v>12.140014999999948</c:v>
                </c:pt>
                <c:pt idx="2043">
                  <c:v>14.030029999999897</c:v>
                </c:pt>
                <c:pt idx="2044">
                  <c:v>11.140014999999948</c:v>
                </c:pt>
                <c:pt idx="2045">
                  <c:v>10.770019999999931</c:v>
                </c:pt>
                <c:pt idx="2046">
                  <c:v>6.649902000000111</c:v>
                </c:pt>
                <c:pt idx="2047">
                  <c:v>11.75</c:v>
                </c:pt>
                <c:pt idx="2048">
                  <c:v>21.770019999999931</c:v>
                </c:pt>
                <c:pt idx="2049">
                  <c:v>7.6400149999999485</c:v>
                </c:pt>
                <c:pt idx="2050">
                  <c:v>9.5</c:v>
                </c:pt>
                <c:pt idx="2051">
                  <c:v>6.3900149999999485</c:v>
                </c:pt>
                <c:pt idx="2052">
                  <c:v>18.070067999999992</c:v>
                </c:pt>
                <c:pt idx="2053">
                  <c:v>7.5100099999999657</c:v>
                </c:pt>
                <c:pt idx="2054">
                  <c:v>13.440063999999893</c:v>
                </c:pt>
                <c:pt idx="2055">
                  <c:v>9.9600829999999405</c:v>
                </c:pt>
                <c:pt idx="2056">
                  <c:v>29.369995000000017</c:v>
                </c:pt>
                <c:pt idx="2057">
                  <c:v>8.9400630000000092</c:v>
                </c:pt>
                <c:pt idx="2058">
                  <c:v>23.929931000000124</c:v>
                </c:pt>
                <c:pt idx="2059">
                  <c:v>11.520019999999931</c:v>
                </c:pt>
                <c:pt idx="2060">
                  <c:v>24.65002400000003</c:v>
                </c:pt>
                <c:pt idx="2061">
                  <c:v>11.030029000000013</c:v>
                </c:pt>
                <c:pt idx="2062">
                  <c:v>39.739990000000034</c:v>
                </c:pt>
                <c:pt idx="2063">
                  <c:v>17.66003499999988</c:v>
                </c:pt>
                <c:pt idx="2064">
                  <c:v>16.400024999999914</c:v>
                </c:pt>
                <c:pt idx="2065">
                  <c:v>27.669921000000159</c:v>
                </c:pt>
                <c:pt idx="2066">
                  <c:v>22.780029000000013</c:v>
                </c:pt>
                <c:pt idx="2067">
                  <c:v>15.349975000000086</c:v>
                </c:pt>
                <c:pt idx="2068">
                  <c:v>8.2399900000000343</c:v>
                </c:pt>
                <c:pt idx="2069">
                  <c:v>9.8699950000000172</c:v>
                </c:pt>
                <c:pt idx="2070">
                  <c:v>23.359985999999935</c:v>
                </c:pt>
                <c:pt idx="2071">
                  <c:v>39.130004999999983</c:v>
                </c:pt>
                <c:pt idx="2072">
                  <c:v>20.619995000000017</c:v>
                </c:pt>
                <c:pt idx="2073">
                  <c:v>20.890014999999948</c:v>
                </c:pt>
                <c:pt idx="2074">
                  <c:v>21.700073999999859</c:v>
                </c:pt>
                <c:pt idx="2075">
                  <c:v>40.419922000000042</c:v>
                </c:pt>
                <c:pt idx="2076">
                  <c:v>32.18994100000009</c:v>
                </c:pt>
                <c:pt idx="2077">
                  <c:v>25.579956000000038</c:v>
                </c:pt>
                <c:pt idx="2078">
                  <c:v>26.409912000000077</c:v>
                </c:pt>
                <c:pt idx="2079">
                  <c:v>40.020019000000048</c:v>
                </c:pt>
                <c:pt idx="2080">
                  <c:v>25.670043999999962</c:v>
                </c:pt>
                <c:pt idx="2081">
                  <c:v>29.180053999999927</c:v>
                </c:pt>
                <c:pt idx="2082">
                  <c:v>18.190063999999893</c:v>
                </c:pt>
                <c:pt idx="2083">
                  <c:v>26.279907000000094</c:v>
                </c:pt>
                <c:pt idx="2084">
                  <c:v>33.359985999999935</c:v>
                </c:pt>
                <c:pt idx="2085">
                  <c:v>20.760009000000082</c:v>
                </c:pt>
                <c:pt idx="2086">
                  <c:v>23.239990000000034</c:v>
                </c:pt>
                <c:pt idx="2087">
                  <c:v>39.989990000000034</c:v>
                </c:pt>
                <c:pt idx="2088">
                  <c:v>22.059936000000107</c:v>
                </c:pt>
                <c:pt idx="2089">
                  <c:v>38.670043999999962</c:v>
                </c:pt>
                <c:pt idx="2090">
                  <c:v>15.450073999999859</c:v>
                </c:pt>
                <c:pt idx="2091">
                  <c:v>18.049926000000141</c:v>
                </c:pt>
                <c:pt idx="2092">
                  <c:v>11.080077999999958</c:v>
                </c:pt>
                <c:pt idx="2093">
                  <c:v>10.679932000000008</c:v>
                </c:pt>
                <c:pt idx="2094">
                  <c:v>20.869995000000017</c:v>
                </c:pt>
                <c:pt idx="2095">
                  <c:v>25.830078999999841</c:v>
                </c:pt>
                <c:pt idx="2096">
                  <c:v>7.9699709999999868</c:v>
                </c:pt>
                <c:pt idx="2097">
                  <c:v>13.31005899999991</c:v>
                </c:pt>
                <c:pt idx="2098">
                  <c:v>47.579956000000038</c:v>
                </c:pt>
                <c:pt idx="2099">
                  <c:v>43.729980999999952</c:v>
                </c:pt>
                <c:pt idx="2100">
                  <c:v>20.190063000000009</c:v>
                </c:pt>
                <c:pt idx="2101">
                  <c:v>18.890014999999948</c:v>
                </c:pt>
                <c:pt idx="2102">
                  <c:v>19.619995000000017</c:v>
                </c:pt>
                <c:pt idx="2103">
                  <c:v>24.510009999999966</c:v>
                </c:pt>
                <c:pt idx="2104">
                  <c:v>19.109985000000052</c:v>
                </c:pt>
                <c:pt idx="2105">
                  <c:v>14.310058000000026</c:v>
                </c:pt>
                <c:pt idx="2106">
                  <c:v>22.210082999999941</c:v>
                </c:pt>
                <c:pt idx="2107">
                  <c:v>13.079956000000038</c:v>
                </c:pt>
                <c:pt idx="2108">
                  <c:v>10.650024999999914</c:v>
                </c:pt>
                <c:pt idx="2109">
                  <c:v>19.190063999999893</c:v>
                </c:pt>
                <c:pt idx="2110">
                  <c:v>16.31005899999991</c:v>
                </c:pt>
                <c:pt idx="2111">
                  <c:v>10.699951000000056</c:v>
                </c:pt>
                <c:pt idx="2112">
                  <c:v>29.700073999999859</c:v>
                </c:pt>
                <c:pt idx="2113">
                  <c:v>13.070068999999876</c:v>
                </c:pt>
                <c:pt idx="2114">
                  <c:v>32.820068999999876</c:v>
                </c:pt>
                <c:pt idx="2115">
                  <c:v>20.420043999999962</c:v>
                </c:pt>
                <c:pt idx="2116">
                  <c:v>41.979980000000069</c:v>
                </c:pt>
                <c:pt idx="2117">
                  <c:v>30.489990000000034</c:v>
                </c:pt>
                <c:pt idx="2118">
                  <c:v>33.779907000000094</c:v>
                </c:pt>
                <c:pt idx="2119">
                  <c:v>25.080077999999958</c:v>
                </c:pt>
                <c:pt idx="2120">
                  <c:v>14.979980999999952</c:v>
                </c:pt>
                <c:pt idx="2121">
                  <c:v>31.280029000000013</c:v>
                </c:pt>
                <c:pt idx="2122">
                  <c:v>27.719970000000103</c:v>
                </c:pt>
                <c:pt idx="2123">
                  <c:v>47.049927000000025</c:v>
                </c:pt>
                <c:pt idx="2124">
                  <c:v>37.770019000000048</c:v>
                </c:pt>
                <c:pt idx="2125">
                  <c:v>47.799927000000025</c:v>
                </c:pt>
                <c:pt idx="2126">
                  <c:v>69.039917000000059</c:v>
                </c:pt>
                <c:pt idx="2127">
                  <c:v>20.83996500000012</c:v>
                </c:pt>
                <c:pt idx="2128">
                  <c:v>41.06005899999991</c:v>
                </c:pt>
                <c:pt idx="2129">
                  <c:v>31.709961000000021</c:v>
                </c:pt>
                <c:pt idx="2130">
                  <c:v>14.740112999999837</c:v>
                </c:pt>
                <c:pt idx="2131">
                  <c:v>32.910033999999996</c:v>
                </c:pt>
                <c:pt idx="2132">
                  <c:v>51.540038999999979</c:v>
                </c:pt>
                <c:pt idx="2133">
                  <c:v>20.089966000000004</c:v>
                </c:pt>
                <c:pt idx="2134">
                  <c:v>15.690063999999893</c:v>
                </c:pt>
                <c:pt idx="2135">
                  <c:v>43.640014000000065</c:v>
                </c:pt>
                <c:pt idx="2136">
                  <c:v>27.619995000000017</c:v>
                </c:pt>
                <c:pt idx="2137">
                  <c:v>30.410033999999996</c:v>
                </c:pt>
                <c:pt idx="2138">
                  <c:v>20.159912000000077</c:v>
                </c:pt>
                <c:pt idx="2139">
                  <c:v>21.080077999999958</c:v>
                </c:pt>
                <c:pt idx="2140">
                  <c:v>22.739990999999918</c:v>
                </c:pt>
                <c:pt idx="2141">
                  <c:v>18.449951000000056</c:v>
                </c:pt>
                <c:pt idx="2142">
                  <c:v>20.849975000000086</c:v>
                </c:pt>
                <c:pt idx="2143">
                  <c:v>11.869995000000017</c:v>
                </c:pt>
                <c:pt idx="2144">
                  <c:v>22.229980000000069</c:v>
                </c:pt>
                <c:pt idx="2145">
                  <c:v>27.159912000000077</c:v>
                </c:pt>
                <c:pt idx="2146">
                  <c:v>28.599975000000086</c:v>
                </c:pt>
                <c:pt idx="2147">
                  <c:v>27.260009999999966</c:v>
                </c:pt>
                <c:pt idx="2148">
                  <c:v>28.329956000000038</c:v>
                </c:pt>
                <c:pt idx="2149">
                  <c:v>24.049927000000025</c:v>
                </c:pt>
                <c:pt idx="2150">
                  <c:v>16.339966000000004</c:v>
                </c:pt>
                <c:pt idx="2151">
                  <c:v>15</c:v>
                </c:pt>
                <c:pt idx="2152">
                  <c:v>38.649902000000111</c:v>
                </c:pt>
                <c:pt idx="2153">
                  <c:v>15.089966000000004</c:v>
                </c:pt>
                <c:pt idx="2154">
                  <c:v>23.640014000000065</c:v>
                </c:pt>
                <c:pt idx="2155">
                  <c:v>23.969970000000103</c:v>
                </c:pt>
                <c:pt idx="2156">
                  <c:v>28.779907000000094</c:v>
                </c:pt>
                <c:pt idx="2157">
                  <c:v>30.809936000000107</c:v>
                </c:pt>
                <c:pt idx="2158">
                  <c:v>22.34997599999997</c:v>
                </c:pt>
                <c:pt idx="2159">
                  <c:v>46.25</c:v>
                </c:pt>
                <c:pt idx="2160">
                  <c:v>25.400024999999914</c:v>
                </c:pt>
                <c:pt idx="2161">
                  <c:v>39.570068999999876</c:v>
                </c:pt>
                <c:pt idx="2162">
                  <c:v>46.609985999999935</c:v>
                </c:pt>
                <c:pt idx="2163">
                  <c:v>30.520019999999931</c:v>
                </c:pt>
                <c:pt idx="2164">
                  <c:v>53.579956000000038</c:v>
                </c:pt>
                <c:pt idx="2165">
                  <c:v>43.089966000000004</c:v>
                </c:pt>
                <c:pt idx="2166">
                  <c:v>35.450072999999975</c:v>
                </c:pt>
                <c:pt idx="2167">
                  <c:v>29.390014999999948</c:v>
                </c:pt>
                <c:pt idx="2168">
                  <c:v>16.260009999999966</c:v>
                </c:pt>
                <c:pt idx="2169">
                  <c:v>16.039917000000059</c:v>
                </c:pt>
                <c:pt idx="2170">
                  <c:v>19.959961000000021</c:v>
                </c:pt>
                <c:pt idx="2171">
                  <c:v>21.920043999999962</c:v>
                </c:pt>
                <c:pt idx="2172">
                  <c:v>15.709961000000021</c:v>
                </c:pt>
                <c:pt idx="2173">
                  <c:v>43.770019999999931</c:v>
                </c:pt>
                <c:pt idx="2174">
                  <c:v>16.399902000000111</c:v>
                </c:pt>
                <c:pt idx="2175">
                  <c:v>16.979980000000069</c:v>
                </c:pt>
                <c:pt idx="2176">
                  <c:v>18.080077999999958</c:v>
                </c:pt>
                <c:pt idx="2177">
                  <c:v>17.719970000000103</c:v>
                </c:pt>
                <c:pt idx="2178">
                  <c:v>9.5400389999999788</c:v>
                </c:pt>
                <c:pt idx="2179">
                  <c:v>18.420043999999962</c:v>
                </c:pt>
                <c:pt idx="2180">
                  <c:v>17.130004999999983</c:v>
                </c:pt>
                <c:pt idx="2181">
                  <c:v>26.770019000000048</c:v>
                </c:pt>
                <c:pt idx="2182">
                  <c:v>9.4799809999999525</c:v>
                </c:pt>
                <c:pt idx="2183">
                  <c:v>13.369995000000017</c:v>
                </c:pt>
                <c:pt idx="2184">
                  <c:v>28.469970000000103</c:v>
                </c:pt>
                <c:pt idx="2185">
                  <c:v>11.34997599999997</c:v>
                </c:pt>
                <c:pt idx="2186">
                  <c:v>26.90002400000003</c:v>
                </c:pt>
                <c:pt idx="2187">
                  <c:v>10.979980000000069</c:v>
                </c:pt>
                <c:pt idx="2188">
                  <c:v>16.590087999999923</c:v>
                </c:pt>
                <c:pt idx="2189">
                  <c:v>15.630004999999983</c:v>
                </c:pt>
                <c:pt idx="2190">
                  <c:v>26.630004999999983</c:v>
                </c:pt>
                <c:pt idx="2191">
                  <c:v>19.130004999999983</c:v>
                </c:pt>
                <c:pt idx="2192">
                  <c:v>8.5</c:v>
                </c:pt>
                <c:pt idx="2193">
                  <c:v>10.300048999999944</c:v>
                </c:pt>
                <c:pt idx="2194">
                  <c:v>20.319946000000073</c:v>
                </c:pt>
                <c:pt idx="2195">
                  <c:v>27</c:v>
                </c:pt>
                <c:pt idx="2196">
                  <c:v>16.469970999999987</c:v>
                </c:pt>
                <c:pt idx="2197">
                  <c:v>10.969970999999987</c:v>
                </c:pt>
                <c:pt idx="2198">
                  <c:v>24.469970000000103</c:v>
                </c:pt>
                <c:pt idx="2199">
                  <c:v>28.380004999999983</c:v>
                </c:pt>
                <c:pt idx="2200">
                  <c:v>12.959961000000021</c:v>
                </c:pt>
                <c:pt idx="2201">
                  <c:v>10.790038999999979</c:v>
                </c:pt>
                <c:pt idx="2202">
                  <c:v>17.860107999999855</c:v>
                </c:pt>
                <c:pt idx="2203">
                  <c:v>10.040038999999979</c:v>
                </c:pt>
                <c:pt idx="2204">
                  <c:v>14.539917000000059</c:v>
                </c:pt>
                <c:pt idx="2205">
                  <c:v>17.530029000000013</c:v>
                </c:pt>
                <c:pt idx="2206">
                  <c:v>11.469970000000103</c:v>
                </c:pt>
                <c:pt idx="2207">
                  <c:v>18.609985000000052</c:v>
                </c:pt>
                <c:pt idx="2208">
                  <c:v>15.40002400000003</c:v>
                </c:pt>
                <c:pt idx="2209">
                  <c:v>30.309936000000107</c:v>
                </c:pt>
                <c:pt idx="2210">
                  <c:v>8.839966000000004</c:v>
                </c:pt>
                <c:pt idx="2211">
                  <c:v>18.479980000000069</c:v>
                </c:pt>
                <c:pt idx="2212">
                  <c:v>14.330077999999958</c:v>
                </c:pt>
                <c:pt idx="2213">
                  <c:v>13.089966000000004</c:v>
                </c:pt>
                <c:pt idx="2214">
                  <c:v>17.729980000000069</c:v>
                </c:pt>
                <c:pt idx="2215">
                  <c:v>6.3800049999999828</c:v>
                </c:pt>
                <c:pt idx="2216">
                  <c:v>21.829956000000038</c:v>
                </c:pt>
                <c:pt idx="2217">
                  <c:v>23</c:v>
                </c:pt>
                <c:pt idx="2218">
                  <c:v>16.440063999999893</c:v>
                </c:pt>
                <c:pt idx="2219">
                  <c:v>26.570068999999876</c:v>
                </c:pt>
                <c:pt idx="2220">
                  <c:v>40.16003499999988</c:v>
                </c:pt>
                <c:pt idx="2221">
                  <c:v>20.010009999999966</c:v>
                </c:pt>
                <c:pt idx="2222">
                  <c:v>15.279907000000094</c:v>
                </c:pt>
                <c:pt idx="2223">
                  <c:v>21.619995000000017</c:v>
                </c:pt>
                <c:pt idx="2224">
                  <c:v>21.739990000000034</c:v>
                </c:pt>
                <c:pt idx="2225">
                  <c:v>18.320067999999992</c:v>
                </c:pt>
                <c:pt idx="2226">
                  <c:v>12.630004999999983</c:v>
                </c:pt>
                <c:pt idx="2227">
                  <c:v>16.049927000000025</c:v>
                </c:pt>
                <c:pt idx="2228">
                  <c:v>16.189941999999974</c:v>
                </c:pt>
                <c:pt idx="2229">
                  <c:v>17.160033999999996</c:v>
                </c:pt>
                <c:pt idx="2230">
                  <c:v>26.56005899999991</c:v>
                </c:pt>
                <c:pt idx="2231">
                  <c:v>8.469970000000103</c:v>
                </c:pt>
                <c:pt idx="2232">
                  <c:v>21.59997599999997</c:v>
                </c:pt>
                <c:pt idx="2233">
                  <c:v>21.089966000000004</c:v>
                </c:pt>
                <c:pt idx="2234">
                  <c:v>33.140014999999948</c:v>
                </c:pt>
                <c:pt idx="2235">
                  <c:v>17.449951000000056</c:v>
                </c:pt>
                <c:pt idx="2236">
                  <c:v>15.450073999999859</c:v>
                </c:pt>
                <c:pt idx="2237">
                  <c:v>24.630004999999983</c:v>
                </c:pt>
                <c:pt idx="2238">
                  <c:v>30.660033999999996</c:v>
                </c:pt>
                <c:pt idx="2239">
                  <c:v>19.469970000000103</c:v>
                </c:pt>
                <c:pt idx="2240">
                  <c:v>33.269897000000128</c:v>
                </c:pt>
                <c:pt idx="2241">
                  <c:v>31.330077999999958</c:v>
                </c:pt>
                <c:pt idx="2242">
                  <c:v>32.790038999999979</c:v>
                </c:pt>
                <c:pt idx="2243">
                  <c:v>20.890014000000065</c:v>
                </c:pt>
                <c:pt idx="2244">
                  <c:v>31.920043999999962</c:v>
                </c:pt>
                <c:pt idx="2245">
                  <c:v>28.489990000000034</c:v>
                </c:pt>
                <c:pt idx="2246">
                  <c:v>33.91003499999988</c:v>
                </c:pt>
                <c:pt idx="2247">
                  <c:v>34.130004999999983</c:v>
                </c:pt>
                <c:pt idx="2248">
                  <c:v>20.820068999999876</c:v>
                </c:pt>
                <c:pt idx="2249">
                  <c:v>10.419921000000159</c:v>
                </c:pt>
                <c:pt idx="2250">
                  <c:v>12.040038999999979</c:v>
                </c:pt>
                <c:pt idx="2251">
                  <c:v>28.590087999999923</c:v>
                </c:pt>
                <c:pt idx="2252">
                  <c:v>15.109985000000052</c:v>
                </c:pt>
                <c:pt idx="2253">
                  <c:v>31.739990999999918</c:v>
                </c:pt>
                <c:pt idx="2254">
                  <c:v>11.479980000000069</c:v>
                </c:pt>
                <c:pt idx="2255">
                  <c:v>25.719970999999987</c:v>
                </c:pt>
                <c:pt idx="2256">
                  <c:v>26.819946000000073</c:v>
                </c:pt>
                <c:pt idx="2257">
                  <c:v>19.809936000000107</c:v>
                </c:pt>
                <c:pt idx="2258">
                  <c:v>18.960082999999941</c:v>
                </c:pt>
                <c:pt idx="2259">
                  <c:v>15.979980999999952</c:v>
                </c:pt>
                <c:pt idx="2260">
                  <c:v>13.040038999999979</c:v>
                </c:pt>
                <c:pt idx="2261">
                  <c:v>30.209961000000021</c:v>
                </c:pt>
                <c:pt idx="2262">
                  <c:v>15.670043999999962</c:v>
                </c:pt>
                <c:pt idx="2263">
                  <c:v>22.219970999999987</c:v>
                </c:pt>
                <c:pt idx="2264">
                  <c:v>35.739990999999918</c:v>
                </c:pt>
                <c:pt idx="2265">
                  <c:v>21.739990000000034</c:v>
                </c:pt>
                <c:pt idx="2266">
                  <c:v>19.15002400000003</c:v>
                </c:pt>
                <c:pt idx="2267">
                  <c:v>19.170043999999962</c:v>
                </c:pt>
                <c:pt idx="2268">
                  <c:v>23.270019000000048</c:v>
                </c:pt>
                <c:pt idx="2269">
                  <c:v>11.31005899999991</c:v>
                </c:pt>
                <c:pt idx="2270">
                  <c:v>25.709961000000021</c:v>
                </c:pt>
                <c:pt idx="2271">
                  <c:v>13.540038999999979</c:v>
                </c:pt>
                <c:pt idx="2272">
                  <c:v>14.84997599999997</c:v>
                </c:pt>
                <c:pt idx="2273">
                  <c:v>16.180053000000044</c:v>
                </c:pt>
                <c:pt idx="2274">
                  <c:v>15.5</c:v>
                </c:pt>
                <c:pt idx="2275">
                  <c:v>25.59997599999997</c:v>
                </c:pt>
                <c:pt idx="2276">
                  <c:v>12.440063000000009</c:v>
                </c:pt>
                <c:pt idx="2277">
                  <c:v>15.020019999999931</c:v>
                </c:pt>
                <c:pt idx="2278">
                  <c:v>16.890014999999948</c:v>
                </c:pt>
                <c:pt idx="2279">
                  <c:v>14.84997599999997</c:v>
                </c:pt>
                <c:pt idx="2280">
                  <c:v>30.840087999999923</c:v>
                </c:pt>
                <c:pt idx="2281">
                  <c:v>15.010009999999966</c:v>
                </c:pt>
                <c:pt idx="2282">
                  <c:v>38.970092999999906</c:v>
                </c:pt>
                <c:pt idx="2283">
                  <c:v>27.709961000000021</c:v>
                </c:pt>
                <c:pt idx="2284">
                  <c:v>27.300048999999944</c:v>
                </c:pt>
                <c:pt idx="2285">
                  <c:v>44.15002400000003</c:v>
                </c:pt>
                <c:pt idx="2286">
                  <c:v>22.300048000000061</c:v>
                </c:pt>
                <c:pt idx="2287">
                  <c:v>38.43994100000009</c:v>
                </c:pt>
                <c:pt idx="2288">
                  <c:v>21.279907000000094</c:v>
                </c:pt>
                <c:pt idx="2289">
                  <c:v>58.220092999999906</c:v>
                </c:pt>
                <c:pt idx="2290">
                  <c:v>45.559936999999991</c:v>
                </c:pt>
                <c:pt idx="2291">
                  <c:v>54.459961000000021</c:v>
                </c:pt>
                <c:pt idx="2292">
                  <c:v>77.640014999999948</c:v>
                </c:pt>
                <c:pt idx="2293">
                  <c:v>52.010009999999966</c:v>
                </c:pt>
                <c:pt idx="2294">
                  <c:v>49.760009999999966</c:v>
                </c:pt>
                <c:pt idx="2295">
                  <c:v>34.08996500000012</c:v>
                </c:pt>
                <c:pt idx="2296">
                  <c:v>17.619995000000017</c:v>
                </c:pt>
                <c:pt idx="2297">
                  <c:v>32.160033999999996</c:v>
                </c:pt>
                <c:pt idx="2298">
                  <c:v>28.229980999999952</c:v>
                </c:pt>
                <c:pt idx="2299">
                  <c:v>102.64990200000011</c:v>
                </c:pt>
                <c:pt idx="2300">
                  <c:v>54.25</c:v>
                </c:pt>
                <c:pt idx="2301">
                  <c:v>26.260009000000082</c:v>
                </c:pt>
                <c:pt idx="2302">
                  <c:v>49.209961000000021</c:v>
                </c:pt>
                <c:pt idx="2303">
                  <c:v>55.679931000000124</c:v>
                </c:pt>
                <c:pt idx="2304">
                  <c:v>89.590087999999923</c:v>
                </c:pt>
                <c:pt idx="2305">
                  <c:v>76.680054000000041</c:v>
                </c:pt>
                <c:pt idx="2306">
                  <c:v>50.090026999999964</c:v>
                </c:pt>
                <c:pt idx="2307">
                  <c:v>96.05999799999995</c:v>
                </c:pt>
                <c:pt idx="2308">
                  <c:v>96.559997000000067</c:v>
                </c:pt>
                <c:pt idx="2309">
                  <c:v>94.179992999999968</c:v>
                </c:pt>
                <c:pt idx="2310">
                  <c:v>72.240051999999878</c:v>
                </c:pt>
                <c:pt idx="2311">
                  <c:v>90.609985999999935</c:v>
                </c:pt>
                <c:pt idx="2312">
                  <c:v>81.880004999999983</c:v>
                </c:pt>
                <c:pt idx="2313">
                  <c:v>65.900024999999914</c:v>
                </c:pt>
                <c:pt idx="2314">
                  <c:v>41.890014000000065</c:v>
                </c:pt>
                <c:pt idx="2315">
                  <c:v>32.970031000000063</c:v>
                </c:pt>
                <c:pt idx="2316">
                  <c:v>75.859985000000052</c:v>
                </c:pt>
                <c:pt idx="2317">
                  <c:v>64.390014999999948</c:v>
                </c:pt>
                <c:pt idx="2318">
                  <c:v>43.450012000000015</c:v>
                </c:pt>
                <c:pt idx="2319">
                  <c:v>47.030029000000013</c:v>
                </c:pt>
                <c:pt idx="2320">
                  <c:v>95.239989999999921</c:v>
                </c:pt>
                <c:pt idx="2321">
                  <c:v>47.709961000000021</c:v>
                </c:pt>
                <c:pt idx="2322">
                  <c:v>34.729979999999955</c:v>
                </c:pt>
                <c:pt idx="2323">
                  <c:v>39.789978000000019</c:v>
                </c:pt>
                <c:pt idx="2324">
                  <c:v>16.75</c:v>
                </c:pt>
                <c:pt idx="2325">
                  <c:v>36.200012000000015</c:v>
                </c:pt>
                <c:pt idx="2326">
                  <c:v>51.980041999999912</c:v>
                </c:pt>
                <c:pt idx="2327">
                  <c:v>52.670044000000075</c:v>
                </c:pt>
                <c:pt idx="2328">
                  <c:v>24.55999799999995</c:v>
                </c:pt>
                <c:pt idx="2329">
                  <c:v>44.480041000000028</c:v>
                </c:pt>
                <c:pt idx="2330">
                  <c:v>32.25</c:v>
                </c:pt>
                <c:pt idx="2331">
                  <c:v>42.910034999999993</c:v>
                </c:pt>
                <c:pt idx="2332">
                  <c:v>94.320007999999916</c:v>
                </c:pt>
                <c:pt idx="2333">
                  <c:v>47</c:v>
                </c:pt>
                <c:pt idx="2334">
                  <c:v>33.309998000000064</c:v>
                </c:pt>
                <c:pt idx="2335">
                  <c:v>39.059997000000067</c:v>
                </c:pt>
                <c:pt idx="2336">
                  <c:v>58.390014000000065</c:v>
                </c:pt>
                <c:pt idx="2337">
                  <c:v>72.739991000000032</c:v>
                </c:pt>
                <c:pt idx="2338">
                  <c:v>60.17999199999997</c:v>
                </c:pt>
                <c:pt idx="2339">
                  <c:v>64.399963999999954</c:v>
                </c:pt>
                <c:pt idx="2340">
                  <c:v>33.950012000000015</c:v>
                </c:pt>
                <c:pt idx="2341">
                  <c:v>46.30999799999995</c:v>
                </c:pt>
                <c:pt idx="2342">
                  <c:v>15.039978000000019</c:v>
                </c:pt>
                <c:pt idx="2343">
                  <c:v>72.919983000000002</c:v>
                </c:pt>
                <c:pt idx="2344">
                  <c:v>32.59997599999997</c:v>
                </c:pt>
                <c:pt idx="2345">
                  <c:v>45.520019000000048</c:v>
                </c:pt>
                <c:pt idx="2346">
                  <c:v>42</c:v>
                </c:pt>
                <c:pt idx="2347">
                  <c:v>61.010009999999966</c:v>
                </c:pt>
                <c:pt idx="2348">
                  <c:v>35.859985000000052</c:v>
                </c:pt>
                <c:pt idx="2349">
                  <c:v>30.880004999999983</c:v>
                </c:pt>
                <c:pt idx="2350">
                  <c:v>22.82000800000003</c:v>
                </c:pt>
                <c:pt idx="2351">
                  <c:v>35.900025000000028</c:v>
                </c:pt>
                <c:pt idx="2352">
                  <c:v>31.890014000000065</c:v>
                </c:pt>
                <c:pt idx="2353">
                  <c:v>26.910033999999996</c:v>
                </c:pt>
                <c:pt idx="2354">
                  <c:v>43.129944000000023</c:v>
                </c:pt>
                <c:pt idx="2355">
                  <c:v>22.90997399999992</c:v>
                </c:pt>
                <c:pt idx="2356">
                  <c:v>33.580017999999995</c:v>
                </c:pt>
                <c:pt idx="2357">
                  <c:v>22.449950999999942</c:v>
                </c:pt>
                <c:pt idx="2358">
                  <c:v>30.279968000000054</c:v>
                </c:pt>
                <c:pt idx="2359">
                  <c:v>20.34002600000008</c:v>
                </c:pt>
                <c:pt idx="2360">
                  <c:v>8.3499759999999696</c:v>
                </c:pt>
                <c:pt idx="2361">
                  <c:v>7.2199699999999893</c:v>
                </c:pt>
                <c:pt idx="2362">
                  <c:v>16.630004999999983</c:v>
                </c:pt>
                <c:pt idx="2363">
                  <c:v>20.539978000000019</c:v>
                </c:pt>
                <c:pt idx="2364">
                  <c:v>20.65002400000003</c:v>
                </c:pt>
                <c:pt idx="2365">
                  <c:v>35.380003999999985</c:v>
                </c:pt>
                <c:pt idx="2366">
                  <c:v>17.09997599999997</c:v>
                </c:pt>
                <c:pt idx="2367">
                  <c:v>16.569946999999956</c:v>
                </c:pt>
                <c:pt idx="2368">
                  <c:v>25.080016999999998</c:v>
                </c:pt>
                <c:pt idx="2369">
                  <c:v>13.19000200000005</c:v>
                </c:pt>
                <c:pt idx="2370">
                  <c:v>23.619995000000017</c:v>
                </c:pt>
                <c:pt idx="2371">
                  <c:v>26.080016999999998</c:v>
                </c:pt>
                <c:pt idx="2372">
                  <c:v>15</c:v>
                </c:pt>
                <c:pt idx="2373">
                  <c:v>30.350036000000046</c:v>
                </c:pt>
                <c:pt idx="2374">
                  <c:v>34.550048999999944</c:v>
                </c:pt>
                <c:pt idx="2375">
                  <c:v>27.470031999999946</c:v>
                </c:pt>
                <c:pt idx="2376">
                  <c:v>45.170043999999962</c:v>
                </c:pt>
                <c:pt idx="2377">
                  <c:v>37.419983000000002</c:v>
                </c:pt>
                <c:pt idx="2378">
                  <c:v>28.450012000000015</c:v>
                </c:pt>
                <c:pt idx="2379">
                  <c:v>32.539978000000019</c:v>
                </c:pt>
                <c:pt idx="2380">
                  <c:v>24.840026999999964</c:v>
                </c:pt>
                <c:pt idx="2381">
                  <c:v>15.049987999999985</c:v>
                </c:pt>
                <c:pt idx="2382">
                  <c:v>32.130005000000097</c:v>
                </c:pt>
                <c:pt idx="2383">
                  <c:v>24.739990999999918</c:v>
                </c:pt>
                <c:pt idx="2384">
                  <c:v>29.989990000000034</c:v>
                </c:pt>
                <c:pt idx="2385">
                  <c:v>17.910033999999996</c:v>
                </c:pt>
                <c:pt idx="2386">
                  <c:v>20.619996000000015</c:v>
                </c:pt>
                <c:pt idx="2387">
                  <c:v>22.669983000000002</c:v>
                </c:pt>
                <c:pt idx="2388">
                  <c:v>30.640014999999948</c:v>
                </c:pt>
                <c:pt idx="2389">
                  <c:v>25.330016999999998</c:v>
                </c:pt>
                <c:pt idx="2390">
                  <c:v>13.359985999999935</c:v>
                </c:pt>
                <c:pt idx="2391">
                  <c:v>45.05999799999995</c:v>
                </c:pt>
                <c:pt idx="2392">
                  <c:v>15.919983000000002</c:v>
                </c:pt>
                <c:pt idx="2393">
                  <c:v>27.419982000000005</c:v>
                </c:pt>
                <c:pt idx="2394">
                  <c:v>14.219970999999987</c:v>
                </c:pt>
                <c:pt idx="2395">
                  <c:v>29.44000200000005</c:v>
                </c:pt>
                <c:pt idx="2396">
                  <c:v>15.739990000000034</c:v>
                </c:pt>
                <c:pt idx="2397">
                  <c:v>20.549987999999985</c:v>
                </c:pt>
                <c:pt idx="2398">
                  <c:v>24.44000200000005</c:v>
                </c:pt>
                <c:pt idx="2399">
                  <c:v>35.479980999999952</c:v>
                </c:pt>
                <c:pt idx="2400">
                  <c:v>30.799987999999985</c:v>
                </c:pt>
                <c:pt idx="2401">
                  <c:v>27.229980000000069</c:v>
                </c:pt>
                <c:pt idx="2402">
                  <c:v>27.669983000000002</c:v>
                </c:pt>
                <c:pt idx="2403">
                  <c:v>16.75</c:v>
                </c:pt>
                <c:pt idx="2404">
                  <c:v>29.869995000000017</c:v>
                </c:pt>
                <c:pt idx="2405">
                  <c:v>19.369995000000017</c:v>
                </c:pt>
                <c:pt idx="2406">
                  <c:v>25.520019000000048</c:v>
                </c:pt>
                <c:pt idx="2407">
                  <c:v>30.340027000000077</c:v>
                </c:pt>
                <c:pt idx="2408">
                  <c:v>32.300048999999944</c:v>
                </c:pt>
                <c:pt idx="2409">
                  <c:v>22.390015000000062</c:v>
                </c:pt>
                <c:pt idx="2410">
                  <c:v>40.319946999999956</c:v>
                </c:pt>
                <c:pt idx="2411">
                  <c:v>18.070007000000032</c:v>
                </c:pt>
                <c:pt idx="2412">
                  <c:v>37.869995000000017</c:v>
                </c:pt>
                <c:pt idx="2413">
                  <c:v>15.829956000000038</c:v>
                </c:pt>
                <c:pt idx="2414">
                  <c:v>21.160033999999996</c:v>
                </c:pt>
                <c:pt idx="2415">
                  <c:v>28.19000200000005</c:v>
                </c:pt>
                <c:pt idx="2416">
                  <c:v>37.399963000000071</c:v>
                </c:pt>
                <c:pt idx="2417">
                  <c:v>21.419983000000002</c:v>
                </c:pt>
                <c:pt idx="2418">
                  <c:v>22.709961000000021</c:v>
                </c:pt>
                <c:pt idx="2419">
                  <c:v>51.059997000000067</c:v>
                </c:pt>
                <c:pt idx="2420">
                  <c:v>18.170044000000075</c:v>
                </c:pt>
                <c:pt idx="2421">
                  <c:v>35.410033999999996</c:v>
                </c:pt>
                <c:pt idx="2422">
                  <c:v>18.919982000000005</c:v>
                </c:pt>
                <c:pt idx="2423">
                  <c:v>15.25</c:v>
                </c:pt>
                <c:pt idx="2424">
                  <c:v>29.260009000000082</c:v>
                </c:pt>
                <c:pt idx="2425">
                  <c:v>19.599974999999972</c:v>
                </c:pt>
                <c:pt idx="2426">
                  <c:v>30.299987999999985</c:v>
                </c:pt>
                <c:pt idx="2427">
                  <c:v>31.079956000000038</c:v>
                </c:pt>
                <c:pt idx="2428">
                  <c:v>15.799987999999985</c:v>
                </c:pt>
                <c:pt idx="2429">
                  <c:v>16.960021999999981</c:v>
                </c:pt>
                <c:pt idx="2430">
                  <c:v>19.589966000000004</c:v>
                </c:pt>
                <c:pt idx="2431">
                  <c:v>13.579956000000038</c:v>
                </c:pt>
                <c:pt idx="2432">
                  <c:v>27.619995000000017</c:v>
                </c:pt>
                <c:pt idx="2433">
                  <c:v>18.960021999999981</c:v>
                </c:pt>
                <c:pt idx="2434">
                  <c:v>16.630004999999983</c:v>
                </c:pt>
                <c:pt idx="2435">
                  <c:v>17.34997599999997</c:v>
                </c:pt>
                <c:pt idx="2436">
                  <c:v>23.30999799999995</c:v>
                </c:pt>
                <c:pt idx="2437">
                  <c:v>14.760009999999966</c:v>
                </c:pt>
                <c:pt idx="2438">
                  <c:v>35.880005000000097</c:v>
                </c:pt>
                <c:pt idx="2439">
                  <c:v>23.260009999999966</c:v>
                </c:pt>
                <c:pt idx="2440">
                  <c:v>21.210021999999981</c:v>
                </c:pt>
                <c:pt idx="2441">
                  <c:v>17.419983000000002</c:v>
                </c:pt>
                <c:pt idx="2442">
                  <c:v>17.890014999999948</c:v>
                </c:pt>
                <c:pt idx="2443">
                  <c:v>14.179992999999968</c:v>
                </c:pt>
                <c:pt idx="2444">
                  <c:v>17.359984999999938</c:v>
                </c:pt>
                <c:pt idx="2445">
                  <c:v>25.210021999999981</c:v>
                </c:pt>
                <c:pt idx="2446">
                  <c:v>20.19000200000005</c:v>
                </c:pt>
                <c:pt idx="2447">
                  <c:v>14.380003999999985</c:v>
                </c:pt>
                <c:pt idx="2448">
                  <c:v>28.639953999999989</c:v>
                </c:pt>
                <c:pt idx="2449">
                  <c:v>10.359985000000052</c:v>
                </c:pt>
                <c:pt idx="2450">
                  <c:v>16.330016999999998</c:v>
                </c:pt>
                <c:pt idx="2451">
                  <c:v>28.220031999999946</c:v>
                </c:pt>
                <c:pt idx="2452">
                  <c:v>21.139953999999989</c:v>
                </c:pt>
                <c:pt idx="2453">
                  <c:v>14.309997000000067</c:v>
                </c:pt>
                <c:pt idx="2454">
                  <c:v>19.109985000000052</c:v>
                </c:pt>
                <c:pt idx="2455">
                  <c:v>22.600036000000046</c:v>
                </c:pt>
                <c:pt idx="2456">
                  <c:v>15.839965000000007</c:v>
                </c:pt>
                <c:pt idx="2457">
                  <c:v>18.029968999999937</c:v>
                </c:pt>
                <c:pt idx="2458">
                  <c:v>23.929992999999968</c:v>
                </c:pt>
                <c:pt idx="2459">
                  <c:v>11.170043999999962</c:v>
                </c:pt>
                <c:pt idx="2460">
                  <c:v>23.229980999999952</c:v>
                </c:pt>
                <c:pt idx="2461">
                  <c:v>20.80999799999995</c:v>
                </c:pt>
                <c:pt idx="2462">
                  <c:v>12.90002400000003</c:v>
                </c:pt>
                <c:pt idx="2463">
                  <c:v>30.299987999999985</c:v>
                </c:pt>
                <c:pt idx="2464">
                  <c:v>21.970031999999946</c:v>
                </c:pt>
                <c:pt idx="2465">
                  <c:v>21.850036000000046</c:v>
                </c:pt>
                <c:pt idx="2466">
                  <c:v>16.460022000000095</c:v>
                </c:pt>
                <c:pt idx="2467">
                  <c:v>24.510010000000079</c:v>
                </c:pt>
                <c:pt idx="2468">
                  <c:v>10.919983000000002</c:v>
                </c:pt>
                <c:pt idx="2469">
                  <c:v>18.660033999999996</c:v>
                </c:pt>
                <c:pt idx="2470">
                  <c:v>13.149963999999954</c:v>
                </c:pt>
                <c:pt idx="2471">
                  <c:v>17.559997000000067</c:v>
                </c:pt>
                <c:pt idx="2472">
                  <c:v>19.890014999999948</c:v>
                </c:pt>
                <c:pt idx="2473">
                  <c:v>10.769958999999972</c:v>
                </c:pt>
                <c:pt idx="2474">
                  <c:v>21.800049000000058</c:v>
                </c:pt>
                <c:pt idx="2475">
                  <c:v>17.190001999999936</c:v>
                </c:pt>
                <c:pt idx="2476">
                  <c:v>10.640014999999948</c:v>
                </c:pt>
                <c:pt idx="2477">
                  <c:v>22.799987999999985</c:v>
                </c:pt>
                <c:pt idx="2478">
                  <c:v>16.40002400000003</c:v>
                </c:pt>
                <c:pt idx="2479">
                  <c:v>14.659973000000036</c:v>
                </c:pt>
                <c:pt idx="2480">
                  <c:v>13.989990999999918</c:v>
                </c:pt>
                <c:pt idx="2481">
                  <c:v>11.290038999999979</c:v>
                </c:pt>
                <c:pt idx="2482">
                  <c:v>25.090026999999964</c:v>
                </c:pt>
                <c:pt idx="2483">
                  <c:v>9.830016999999998</c:v>
                </c:pt>
                <c:pt idx="2484">
                  <c:v>14.539978000000019</c:v>
                </c:pt>
                <c:pt idx="2485">
                  <c:v>25.149962999999957</c:v>
                </c:pt>
                <c:pt idx="2486">
                  <c:v>8.9699709999999868</c:v>
                </c:pt>
                <c:pt idx="2487">
                  <c:v>11.809997000000067</c:v>
                </c:pt>
                <c:pt idx="2488">
                  <c:v>17.150024999999914</c:v>
                </c:pt>
                <c:pt idx="2489">
                  <c:v>11.09997599999997</c:v>
                </c:pt>
                <c:pt idx="2490">
                  <c:v>24.820007000000032</c:v>
                </c:pt>
                <c:pt idx="2491">
                  <c:v>12.359985999999935</c:v>
                </c:pt>
                <c:pt idx="2492">
                  <c:v>18.669983000000002</c:v>
                </c:pt>
                <c:pt idx="2493">
                  <c:v>17.479980999999952</c:v>
                </c:pt>
                <c:pt idx="2494">
                  <c:v>9.4099730000000363</c:v>
                </c:pt>
                <c:pt idx="2495">
                  <c:v>10.760009000000082</c:v>
                </c:pt>
                <c:pt idx="2496">
                  <c:v>25.729980999999952</c:v>
                </c:pt>
                <c:pt idx="2497">
                  <c:v>9.3400269999999637</c:v>
                </c:pt>
                <c:pt idx="2498">
                  <c:v>23.799987999999985</c:v>
                </c:pt>
                <c:pt idx="2499">
                  <c:v>16.510009999999966</c:v>
                </c:pt>
                <c:pt idx="2500">
                  <c:v>7.2399909999999181</c:v>
                </c:pt>
                <c:pt idx="2501">
                  <c:v>10.630004999999983</c:v>
                </c:pt>
                <c:pt idx="2502">
                  <c:v>13.310058000000026</c:v>
                </c:pt>
                <c:pt idx="2503">
                  <c:v>12.080016999999998</c:v>
                </c:pt>
                <c:pt idx="2504">
                  <c:v>26.149962999999957</c:v>
                </c:pt>
                <c:pt idx="2505">
                  <c:v>13.839966000000004</c:v>
                </c:pt>
                <c:pt idx="2506">
                  <c:v>10.200012000000015</c:v>
                </c:pt>
                <c:pt idx="2507">
                  <c:v>13</c:v>
                </c:pt>
                <c:pt idx="2508">
                  <c:v>9.1099859999999353</c:v>
                </c:pt>
                <c:pt idx="2509">
                  <c:v>20.669983000000002</c:v>
                </c:pt>
                <c:pt idx="2510">
                  <c:v>10.330016999999998</c:v>
                </c:pt>
                <c:pt idx="2511">
                  <c:v>13.390014000000065</c:v>
                </c:pt>
                <c:pt idx="2512">
                  <c:v>10.44000200000005</c:v>
                </c:pt>
                <c:pt idx="2513">
                  <c:v>12.330016999999998</c:v>
                </c:pt>
                <c:pt idx="2514">
                  <c:v>15.510009999999966</c:v>
                </c:pt>
                <c:pt idx="2515">
                  <c:v>18.169983000000002</c:v>
                </c:pt>
                <c:pt idx="2516">
                  <c:v>9.1300049999999828</c:v>
                </c:pt>
                <c:pt idx="2517">
                  <c:v>13.369996000000015</c:v>
                </c:pt>
                <c:pt idx="2518">
                  <c:v>19.420043999999962</c:v>
                </c:pt>
                <c:pt idx="2519">
                  <c:v>12.320007999999916</c:v>
                </c:pt>
                <c:pt idx="2520">
                  <c:v>18</c:v>
                </c:pt>
                <c:pt idx="2521">
                  <c:v>19.669983000000002</c:v>
                </c:pt>
                <c:pt idx="2522">
                  <c:v>10.580016999999998</c:v>
                </c:pt>
                <c:pt idx="2523">
                  <c:v>18.989990000000034</c:v>
                </c:pt>
                <c:pt idx="2524">
                  <c:v>12.529968000000054</c:v>
                </c:pt>
                <c:pt idx="2525">
                  <c:v>18.529968000000054</c:v>
                </c:pt>
                <c:pt idx="2526">
                  <c:v>13.339966000000118</c:v>
                </c:pt>
                <c:pt idx="2527">
                  <c:v>11.540038999999979</c:v>
                </c:pt>
                <c:pt idx="2528">
                  <c:v>10.899963999999954</c:v>
                </c:pt>
                <c:pt idx="2529">
                  <c:v>17.129944000000023</c:v>
                </c:pt>
                <c:pt idx="2530">
                  <c:v>16.339966000000004</c:v>
                </c:pt>
                <c:pt idx="2531">
                  <c:v>10.589966000000004</c:v>
                </c:pt>
                <c:pt idx="2532">
                  <c:v>32.169922000000042</c:v>
                </c:pt>
                <c:pt idx="2533">
                  <c:v>8.3700559999999768</c:v>
                </c:pt>
                <c:pt idx="2534">
                  <c:v>11.179992999999968</c:v>
                </c:pt>
                <c:pt idx="2535">
                  <c:v>14.829955999999925</c:v>
                </c:pt>
                <c:pt idx="2536">
                  <c:v>7.3999630000000707</c:v>
                </c:pt>
                <c:pt idx="2537">
                  <c:v>12.369995000000017</c:v>
                </c:pt>
                <c:pt idx="2538">
                  <c:v>16.09997599999997</c:v>
                </c:pt>
                <c:pt idx="2539">
                  <c:v>9.780029999999897</c:v>
                </c:pt>
                <c:pt idx="2540">
                  <c:v>14.739990000000034</c:v>
                </c:pt>
                <c:pt idx="2541">
                  <c:v>12.619995000000017</c:v>
                </c:pt>
                <c:pt idx="2542">
                  <c:v>15.890014999999948</c:v>
                </c:pt>
                <c:pt idx="2543">
                  <c:v>13.570068999999876</c:v>
                </c:pt>
                <c:pt idx="2544">
                  <c:v>7.25</c:v>
                </c:pt>
                <c:pt idx="2545">
                  <c:v>9.820067999999992</c:v>
                </c:pt>
                <c:pt idx="2546">
                  <c:v>7.4600829999999405</c:v>
                </c:pt>
                <c:pt idx="2547">
                  <c:v>19.760009000000082</c:v>
                </c:pt>
                <c:pt idx="2548">
                  <c:v>20.440063000000009</c:v>
                </c:pt>
                <c:pt idx="2549">
                  <c:v>12.299927000000025</c:v>
                </c:pt>
                <c:pt idx="2550">
                  <c:v>19.75</c:v>
                </c:pt>
                <c:pt idx="2551">
                  <c:v>11.790038999999979</c:v>
                </c:pt>
                <c:pt idx="2552">
                  <c:v>16.930053000000044</c:v>
                </c:pt>
                <c:pt idx="2553">
                  <c:v>25.460082999999941</c:v>
                </c:pt>
                <c:pt idx="2554">
                  <c:v>10.649963999999954</c:v>
                </c:pt>
                <c:pt idx="2555">
                  <c:v>16.659912000000077</c:v>
                </c:pt>
                <c:pt idx="2556">
                  <c:v>18.530029000000013</c:v>
                </c:pt>
                <c:pt idx="2557">
                  <c:v>7.9200439999999617</c:v>
                </c:pt>
                <c:pt idx="2558">
                  <c:v>10.640014999999948</c:v>
                </c:pt>
                <c:pt idx="2559">
                  <c:v>8.5100099999999657</c:v>
                </c:pt>
                <c:pt idx="2560">
                  <c:v>7.8299560000000383</c:v>
                </c:pt>
                <c:pt idx="2561">
                  <c:v>8.5900879999999233</c:v>
                </c:pt>
                <c:pt idx="2562">
                  <c:v>14.489990000000034</c:v>
                </c:pt>
                <c:pt idx="2563">
                  <c:v>10.150024999999914</c:v>
                </c:pt>
                <c:pt idx="2564">
                  <c:v>13.140014999999948</c:v>
                </c:pt>
                <c:pt idx="2565">
                  <c:v>13.690063999999893</c:v>
                </c:pt>
                <c:pt idx="2566">
                  <c:v>12.479980999999952</c:v>
                </c:pt>
                <c:pt idx="2567">
                  <c:v>20.58996500000012</c:v>
                </c:pt>
                <c:pt idx="2568">
                  <c:v>20.899902000000111</c:v>
                </c:pt>
                <c:pt idx="2569">
                  <c:v>20.339966000000004</c:v>
                </c:pt>
                <c:pt idx="2570">
                  <c:v>26.520019999999931</c:v>
                </c:pt>
                <c:pt idx="2571">
                  <c:v>11.859985000000052</c:v>
                </c:pt>
                <c:pt idx="2572">
                  <c:v>21.070068999999876</c:v>
                </c:pt>
                <c:pt idx="2573">
                  <c:v>23.140014999999948</c:v>
                </c:pt>
                <c:pt idx="2574">
                  <c:v>32.030029000000013</c:v>
                </c:pt>
                <c:pt idx="2575">
                  <c:v>22.800048999999944</c:v>
                </c:pt>
                <c:pt idx="2576">
                  <c:v>12.420043999999962</c:v>
                </c:pt>
                <c:pt idx="2577">
                  <c:v>15.84997599999997</c:v>
                </c:pt>
                <c:pt idx="2578">
                  <c:v>19.349975000000086</c:v>
                </c:pt>
                <c:pt idx="2579">
                  <c:v>12.160033999999996</c:v>
                </c:pt>
                <c:pt idx="2580">
                  <c:v>20.87988200000018</c:v>
                </c:pt>
                <c:pt idx="2581">
                  <c:v>9.0200199999999313</c:v>
                </c:pt>
                <c:pt idx="2582">
                  <c:v>11.559936000000107</c:v>
                </c:pt>
                <c:pt idx="2583">
                  <c:v>17.069946999999956</c:v>
                </c:pt>
                <c:pt idx="2584">
                  <c:v>12.460082999999941</c:v>
                </c:pt>
                <c:pt idx="2585">
                  <c:v>19.559936000000107</c:v>
                </c:pt>
                <c:pt idx="2586">
                  <c:v>8.3300789999998415</c:v>
                </c:pt>
                <c:pt idx="2587">
                  <c:v>8.4000249999999141</c:v>
                </c:pt>
                <c:pt idx="2588">
                  <c:v>18.039917000000059</c:v>
                </c:pt>
                <c:pt idx="2589">
                  <c:v>7.8499750000000859</c:v>
                </c:pt>
                <c:pt idx="2590">
                  <c:v>17.520019999999931</c:v>
                </c:pt>
                <c:pt idx="2591">
                  <c:v>9.9300539999999273</c:v>
                </c:pt>
                <c:pt idx="2592">
                  <c:v>6.4300539999999273</c:v>
                </c:pt>
                <c:pt idx="2593">
                  <c:v>21.729980999999952</c:v>
                </c:pt>
                <c:pt idx="2594">
                  <c:v>10.989990000000034</c:v>
                </c:pt>
                <c:pt idx="2595">
                  <c:v>13.390014000000065</c:v>
                </c:pt>
                <c:pt idx="2596">
                  <c:v>10.289917000000059</c:v>
                </c:pt>
                <c:pt idx="2597">
                  <c:v>18.540038999999979</c:v>
                </c:pt>
                <c:pt idx="2598">
                  <c:v>22.609985000000052</c:v>
                </c:pt>
                <c:pt idx="2599">
                  <c:v>9.8900149999999485</c:v>
                </c:pt>
                <c:pt idx="2600">
                  <c:v>14.430053999999927</c:v>
                </c:pt>
                <c:pt idx="2601">
                  <c:v>11.15002400000003</c:v>
                </c:pt>
                <c:pt idx="2602">
                  <c:v>7.5600589999999102</c:v>
                </c:pt>
                <c:pt idx="2603">
                  <c:v>7.160033999999996</c:v>
                </c:pt>
                <c:pt idx="2604">
                  <c:v>6.9200439999999617</c:v>
                </c:pt>
                <c:pt idx="2605">
                  <c:v>8.7600090000000819</c:v>
                </c:pt>
                <c:pt idx="2606">
                  <c:v>8.25</c:v>
                </c:pt>
                <c:pt idx="2607">
                  <c:v>10.479980000000069</c:v>
                </c:pt>
                <c:pt idx="2608">
                  <c:v>9.8599850000000515</c:v>
                </c:pt>
                <c:pt idx="2609">
                  <c:v>12.369995000000017</c:v>
                </c:pt>
                <c:pt idx="2610">
                  <c:v>5.7600099999999657</c:v>
                </c:pt>
                <c:pt idx="2611">
                  <c:v>5.5799560000000383</c:v>
                </c:pt>
                <c:pt idx="2612">
                  <c:v>5.4000240000000304</c:v>
                </c:pt>
                <c:pt idx="2613">
                  <c:v>6.8699950000000172</c:v>
                </c:pt>
                <c:pt idx="2614">
                  <c:v>4.3000489999999445</c:v>
                </c:pt>
                <c:pt idx="2615">
                  <c:v>4.4801029999998718</c:v>
                </c:pt>
                <c:pt idx="2616">
                  <c:v>12.829956000000038</c:v>
                </c:pt>
                <c:pt idx="2617">
                  <c:v>17.309936000000107</c:v>
                </c:pt>
                <c:pt idx="2618">
                  <c:v>6.9699709999999868</c:v>
                </c:pt>
                <c:pt idx="2619">
                  <c:v>5.2399900000000343</c:v>
                </c:pt>
                <c:pt idx="2620">
                  <c:v>11.140014999999948</c:v>
                </c:pt>
                <c:pt idx="2621">
                  <c:v>9.1700439999999617</c:v>
                </c:pt>
                <c:pt idx="2622">
                  <c:v>7.719970000000103</c:v>
                </c:pt>
                <c:pt idx="2623">
                  <c:v>12.040038999999979</c:v>
                </c:pt>
                <c:pt idx="2624">
                  <c:v>15.219970000000103</c:v>
                </c:pt>
                <c:pt idx="2625">
                  <c:v>6.6099850000000515</c:v>
                </c:pt>
                <c:pt idx="2626">
                  <c:v>16.380004999999983</c:v>
                </c:pt>
                <c:pt idx="2627">
                  <c:v>14.679931000000124</c:v>
                </c:pt>
                <c:pt idx="2628">
                  <c:v>18.699951000000056</c:v>
                </c:pt>
                <c:pt idx="2629">
                  <c:v>26.739990000000034</c:v>
                </c:pt>
                <c:pt idx="2630">
                  <c:v>25.309936000000107</c:v>
                </c:pt>
                <c:pt idx="2631">
                  <c:v>10.569946999999956</c:v>
                </c:pt>
                <c:pt idx="2632">
                  <c:v>13.829956000000038</c:v>
                </c:pt>
                <c:pt idx="2633">
                  <c:v>16.400024999999914</c:v>
                </c:pt>
                <c:pt idx="2634">
                  <c:v>21.760009999999966</c:v>
                </c:pt>
                <c:pt idx="2635">
                  <c:v>24.859985000000052</c:v>
                </c:pt>
                <c:pt idx="2636">
                  <c:v>15.489990000000034</c:v>
                </c:pt>
                <c:pt idx="2637">
                  <c:v>16.770019000000048</c:v>
                </c:pt>
                <c:pt idx="2638">
                  <c:v>8.75</c:v>
                </c:pt>
                <c:pt idx="2639">
                  <c:v>34.469970999999987</c:v>
                </c:pt>
                <c:pt idx="2640">
                  <c:v>22.630004999999983</c:v>
                </c:pt>
                <c:pt idx="2641">
                  <c:v>14.68994100000009</c:v>
                </c:pt>
                <c:pt idx="2642">
                  <c:v>19.219970000000103</c:v>
                </c:pt>
                <c:pt idx="2643">
                  <c:v>14.330077999999958</c:v>
                </c:pt>
                <c:pt idx="2644">
                  <c:v>19.450072999999975</c:v>
                </c:pt>
                <c:pt idx="2645">
                  <c:v>14.840087999999923</c:v>
                </c:pt>
                <c:pt idx="2646">
                  <c:v>16.540038999999979</c:v>
                </c:pt>
                <c:pt idx="2647">
                  <c:v>6.3100580000000264</c:v>
                </c:pt>
                <c:pt idx="2648">
                  <c:v>10.760009999999966</c:v>
                </c:pt>
                <c:pt idx="2649">
                  <c:v>11.619995000000017</c:v>
                </c:pt>
                <c:pt idx="2650">
                  <c:v>6.910033999999996</c:v>
                </c:pt>
                <c:pt idx="2651">
                  <c:v>16.399902000000111</c:v>
                </c:pt>
                <c:pt idx="2652">
                  <c:v>10.920043999999962</c:v>
                </c:pt>
                <c:pt idx="2653">
                  <c:v>17.479980000000069</c:v>
                </c:pt>
                <c:pt idx="2654">
                  <c:v>9.6799310000001242</c:v>
                </c:pt>
                <c:pt idx="2655">
                  <c:v>10.75</c:v>
                </c:pt>
                <c:pt idx="2656">
                  <c:v>6.9499510000000555</c:v>
                </c:pt>
                <c:pt idx="2657">
                  <c:v>9.0600589999999102</c:v>
                </c:pt>
                <c:pt idx="2658">
                  <c:v>7.0699460000000727</c:v>
                </c:pt>
                <c:pt idx="2659">
                  <c:v>14.260009999999966</c:v>
                </c:pt>
                <c:pt idx="2660">
                  <c:v>4.2800290000000132</c:v>
                </c:pt>
                <c:pt idx="2661">
                  <c:v>10.469970999999987</c:v>
                </c:pt>
                <c:pt idx="2662">
                  <c:v>8.1700439999999617</c:v>
                </c:pt>
                <c:pt idx="2663">
                  <c:v>11.25</c:v>
                </c:pt>
                <c:pt idx="2664">
                  <c:v>6.4400630000000092</c:v>
                </c:pt>
                <c:pt idx="2665">
                  <c:v>9.5300290000000132</c:v>
                </c:pt>
                <c:pt idx="2666">
                  <c:v>9.9300530000000435</c:v>
                </c:pt>
                <c:pt idx="2667">
                  <c:v>9.9000249999999141</c:v>
                </c:pt>
                <c:pt idx="2668">
                  <c:v>6.6099859999999353</c:v>
                </c:pt>
                <c:pt idx="2669">
                  <c:v>13.869995000000017</c:v>
                </c:pt>
                <c:pt idx="2670">
                  <c:v>14.93994100000009</c:v>
                </c:pt>
                <c:pt idx="2671">
                  <c:v>10.890014999999948</c:v>
                </c:pt>
                <c:pt idx="2672">
                  <c:v>7.0300290000000132</c:v>
                </c:pt>
                <c:pt idx="2673">
                  <c:v>15.599975000000086</c:v>
                </c:pt>
                <c:pt idx="2674">
                  <c:v>12.450073999999859</c:v>
                </c:pt>
                <c:pt idx="2675">
                  <c:v>7.1400149999999485</c:v>
                </c:pt>
                <c:pt idx="2676">
                  <c:v>8.9099120000000767</c:v>
                </c:pt>
                <c:pt idx="2677">
                  <c:v>8.7900389999999788</c:v>
                </c:pt>
                <c:pt idx="2678">
                  <c:v>10.740112999999837</c:v>
                </c:pt>
                <c:pt idx="2679">
                  <c:v>9.0200190000000475</c:v>
                </c:pt>
                <c:pt idx="2680">
                  <c:v>9.0300290000000132</c:v>
                </c:pt>
                <c:pt idx="2681">
                  <c:v>12.34997599999997</c:v>
                </c:pt>
                <c:pt idx="2682">
                  <c:v>13.430053999999927</c:v>
                </c:pt>
                <c:pt idx="2683">
                  <c:v>7.5100099999999657</c:v>
                </c:pt>
                <c:pt idx="2684">
                  <c:v>4.4899900000000343</c:v>
                </c:pt>
                <c:pt idx="2685">
                  <c:v>10.220092999999906</c:v>
                </c:pt>
                <c:pt idx="2686">
                  <c:v>11.960082999999941</c:v>
                </c:pt>
                <c:pt idx="2687">
                  <c:v>5.4200439999999617</c:v>
                </c:pt>
                <c:pt idx="2688">
                  <c:v>23.40002400000003</c:v>
                </c:pt>
                <c:pt idx="2689">
                  <c:v>14.18994100000009</c:v>
                </c:pt>
                <c:pt idx="2690">
                  <c:v>9.5399170000000595</c:v>
                </c:pt>
                <c:pt idx="2691">
                  <c:v>12.140014000000065</c:v>
                </c:pt>
                <c:pt idx="2692">
                  <c:v>20.080078999999841</c:v>
                </c:pt>
                <c:pt idx="2693">
                  <c:v>12.180053000000044</c:v>
                </c:pt>
                <c:pt idx="2694">
                  <c:v>8.7301029999998718</c:v>
                </c:pt>
                <c:pt idx="2695">
                  <c:v>29.760009999999966</c:v>
                </c:pt>
                <c:pt idx="2696">
                  <c:v>13.239990000000034</c:v>
                </c:pt>
                <c:pt idx="2697">
                  <c:v>16.059936000000107</c:v>
                </c:pt>
                <c:pt idx="2698">
                  <c:v>21.670043999999962</c:v>
                </c:pt>
                <c:pt idx="2699">
                  <c:v>16.550048999999944</c:v>
                </c:pt>
                <c:pt idx="2700">
                  <c:v>29.380004999999983</c:v>
                </c:pt>
                <c:pt idx="2701">
                  <c:v>17.799927000000025</c:v>
                </c:pt>
                <c:pt idx="2702">
                  <c:v>101.78991700000006</c:v>
                </c:pt>
                <c:pt idx="2703">
                  <c:v>40.979980999999952</c:v>
                </c:pt>
                <c:pt idx="2704">
                  <c:v>41.579956000000038</c:v>
                </c:pt>
                <c:pt idx="2705">
                  <c:v>22.770019000000048</c:v>
                </c:pt>
                <c:pt idx="2706">
                  <c:v>17.43994100000009</c:v>
                </c:pt>
                <c:pt idx="2707">
                  <c:v>17.429931000000124</c:v>
                </c:pt>
                <c:pt idx="2708">
                  <c:v>31.049926000000141</c:v>
                </c:pt>
                <c:pt idx="2709">
                  <c:v>26.920043999999962</c:v>
                </c:pt>
                <c:pt idx="2710">
                  <c:v>31.460082999999941</c:v>
                </c:pt>
                <c:pt idx="2711">
                  <c:v>23.609985999999935</c:v>
                </c:pt>
                <c:pt idx="2712">
                  <c:v>35.760009999999966</c:v>
                </c:pt>
                <c:pt idx="2713">
                  <c:v>34.260009999999966</c:v>
                </c:pt>
                <c:pt idx="2714">
                  <c:v>17.25</c:v>
                </c:pt>
                <c:pt idx="2715">
                  <c:v>33.969970999999987</c:v>
                </c:pt>
                <c:pt idx="2716">
                  <c:v>25.160033999999996</c:v>
                </c:pt>
                <c:pt idx="2717">
                  <c:v>29.25</c:v>
                </c:pt>
                <c:pt idx="2718">
                  <c:v>17.809936999999991</c:v>
                </c:pt>
                <c:pt idx="2719">
                  <c:v>24.880004999999983</c:v>
                </c:pt>
                <c:pt idx="2720">
                  <c:v>26.530029999999897</c:v>
                </c:pt>
                <c:pt idx="2721">
                  <c:v>13.859985000000052</c:v>
                </c:pt>
                <c:pt idx="2722">
                  <c:v>37.930053999999927</c:v>
                </c:pt>
                <c:pt idx="2723">
                  <c:v>21.5</c:v>
                </c:pt>
                <c:pt idx="2724">
                  <c:v>20.979980000000069</c:v>
                </c:pt>
                <c:pt idx="2725">
                  <c:v>25.489990000000034</c:v>
                </c:pt>
                <c:pt idx="2726">
                  <c:v>29.079956000000038</c:v>
                </c:pt>
                <c:pt idx="2727">
                  <c:v>15.130004999999983</c:v>
                </c:pt>
                <c:pt idx="2728">
                  <c:v>16.880004999999983</c:v>
                </c:pt>
                <c:pt idx="2729">
                  <c:v>24.380004999999983</c:v>
                </c:pt>
                <c:pt idx="2730">
                  <c:v>11.609985000000052</c:v>
                </c:pt>
                <c:pt idx="2731">
                  <c:v>11.84997599999997</c:v>
                </c:pt>
                <c:pt idx="2732">
                  <c:v>7.0799560000000383</c:v>
                </c:pt>
                <c:pt idx="2733">
                  <c:v>22.989990000000034</c:v>
                </c:pt>
                <c:pt idx="2734">
                  <c:v>24.319946000000073</c:v>
                </c:pt>
                <c:pt idx="2735">
                  <c:v>14.329956000000038</c:v>
                </c:pt>
                <c:pt idx="2736">
                  <c:v>19.330077999999958</c:v>
                </c:pt>
                <c:pt idx="2737">
                  <c:v>15.670043999999962</c:v>
                </c:pt>
                <c:pt idx="2738">
                  <c:v>11.150024999999914</c:v>
                </c:pt>
                <c:pt idx="2739">
                  <c:v>35.919922000000042</c:v>
                </c:pt>
                <c:pt idx="2740">
                  <c:v>19.75</c:v>
                </c:pt>
                <c:pt idx="2741">
                  <c:v>22.669983000000002</c:v>
                </c:pt>
                <c:pt idx="2742">
                  <c:v>17.019958000000088</c:v>
                </c:pt>
                <c:pt idx="2743">
                  <c:v>24.15002400000003</c:v>
                </c:pt>
                <c:pt idx="2744">
                  <c:v>32.34997599999997</c:v>
                </c:pt>
                <c:pt idx="2745">
                  <c:v>13.010009999999966</c:v>
                </c:pt>
                <c:pt idx="2746">
                  <c:v>10.060058000000026</c:v>
                </c:pt>
                <c:pt idx="2747">
                  <c:v>10.330077999999958</c:v>
                </c:pt>
                <c:pt idx="2748">
                  <c:v>18.809936999999991</c:v>
                </c:pt>
                <c:pt idx="2749">
                  <c:v>11.399902000000111</c:v>
                </c:pt>
                <c:pt idx="2750">
                  <c:v>18.130004999999983</c:v>
                </c:pt>
                <c:pt idx="2751">
                  <c:v>30.530029999999897</c:v>
                </c:pt>
                <c:pt idx="2752">
                  <c:v>13.589966000000004</c:v>
                </c:pt>
                <c:pt idx="2753">
                  <c:v>27.059936000000107</c:v>
                </c:pt>
                <c:pt idx="2754">
                  <c:v>23.709961000000021</c:v>
                </c:pt>
                <c:pt idx="2755">
                  <c:v>25.359985000000052</c:v>
                </c:pt>
                <c:pt idx="2756">
                  <c:v>15.849975000000086</c:v>
                </c:pt>
                <c:pt idx="2757">
                  <c:v>13.709961000000021</c:v>
                </c:pt>
                <c:pt idx="2758">
                  <c:v>11.169922000000042</c:v>
                </c:pt>
                <c:pt idx="2759">
                  <c:v>11.550048999999944</c:v>
                </c:pt>
                <c:pt idx="2760">
                  <c:v>23.080077999999958</c:v>
                </c:pt>
                <c:pt idx="2761">
                  <c:v>18.429931000000124</c:v>
                </c:pt>
                <c:pt idx="2762">
                  <c:v>19.770019999999931</c:v>
                </c:pt>
                <c:pt idx="2763">
                  <c:v>8.6799310000001242</c:v>
                </c:pt>
                <c:pt idx="2764">
                  <c:v>9.2900389999999788</c:v>
                </c:pt>
                <c:pt idx="2765">
                  <c:v>7.75</c:v>
                </c:pt>
                <c:pt idx="2766">
                  <c:v>15.890014999999948</c:v>
                </c:pt>
                <c:pt idx="2767">
                  <c:v>8.3299560000000383</c:v>
                </c:pt>
                <c:pt idx="2768">
                  <c:v>15.580077999999958</c:v>
                </c:pt>
                <c:pt idx="2769">
                  <c:v>28.339966000000004</c:v>
                </c:pt>
                <c:pt idx="2770">
                  <c:v>10.030029999999897</c:v>
                </c:pt>
                <c:pt idx="2771">
                  <c:v>7.25</c:v>
                </c:pt>
                <c:pt idx="2772">
                  <c:v>13.130004999999983</c:v>
                </c:pt>
                <c:pt idx="2773">
                  <c:v>18.979980999999952</c:v>
                </c:pt>
                <c:pt idx="2774">
                  <c:v>14.010009999999966</c:v>
                </c:pt>
                <c:pt idx="2775">
                  <c:v>21.779907000000094</c:v>
                </c:pt>
                <c:pt idx="2776">
                  <c:v>11.719970999999987</c:v>
                </c:pt>
                <c:pt idx="2777">
                  <c:v>14.5</c:v>
                </c:pt>
                <c:pt idx="2778">
                  <c:v>16.519897000000128</c:v>
                </c:pt>
                <c:pt idx="2779">
                  <c:v>19.550048999999944</c:v>
                </c:pt>
                <c:pt idx="2780">
                  <c:v>16.049927000000025</c:v>
                </c:pt>
                <c:pt idx="2781">
                  <c:v>25.510009999999966</c:v>
                </c:pt>
                <c:pt idx="2782">
                  <c:v>15.609985000000052</c:v>
                </c:pt>
                <c:pt idx="2783">
                  <c:v>14.260009999999966</c:v>
                </c:pt>
                <c:pt idx="2784">
                  <c:v>31.580077999999958</c:v>
                </c:pt>
                <c:pt idx="2785">
                  <c:v>9.7099610000000212</c:v>
                </c:pt>
                <c:pt idx="2786">
                  <c:v>11.489990999999918</c:v>
                </c:pt>
                <c:pt idx="2787">
                  <c:v>11.449951999999939</c:v>
                </c:pt>
                <c:pt idx="2788">
                  <c:v>10.900024999999914</c:v>
                </c:pt>
                <c:pt idx="2789">
                  <c:v>9.119995999999901</c:v>
                </c:pt>
                <c:pt idx="2790">
                  <c:v>6.9599610000000212</c:v>
                </c:pt>
                <c:pt idx="2791">
                  <c:v>10.489990000000034</c:v>
                </c:pt>
                <c:pt idx="2792">
                  <c:v>11.780029000000013</c:v>
                </c:pt>
                <c:pt idx="2793">
                  <c:v>11.829956000000038</c:v>
                </c:pt>
                <c:pt idx="2794">
                  <c:v>6.559936000000107</c:v>
                </c:pt>
                <c:pt idx="2795">
                  <c:v>9.0399170000000595</c:v>
                </c:pt>
                <c:pt idx="2796">
                  <c:v>18.290038999999979</c:v>
                </c:pt>
                <c:pt idx="2797">
                  <c:v>12.369995000000017</c:v>
                </c:pt>
                <c:pt idx="2798">
                  <c:v>12.800048999999944</c:v>
                </c:pt>
                <c:pt idx="2799">
                  <c:v>13.979980999999952</c:v>
                </c:pt>
                <c:pt idx="2800">
                  <c:v>17.210082999999941</c:v>
                </c:pt>
                <c:pt idx="2801">
                  <c:v>7.9200439999999617</c:v>
                </c:pt>
                <c:pt idx="2802">
                  <c:v>17.910033999999996</c:v>
                </c:pt>
                <c:pt idx="2803">
                  <c:v>8.3699950000000172</c:v>
                </c:pt>
                <c:pt idx="2804">
                  <c:v>21.080077999999958</c:v>
                </c:pt>
                <c:pt idx="2805">
                  <c:v>10.880004999999983</c:v>
                </c:pt>
                <c:pt idx="2806">
                  <c:v>16.290038999999979</c:v>
                </c:pt>
                <c:pt idx="2807">
                  <c:v>22.079956000000038</c:v>
                </c:pt>
                <c:pt idx="2808">
                  <c:v>7.4799800000000687</c:v>
                </c:pt>
                <c:pt idx="2809">
                  <c:v>12.459961000000021</c:v>
                </c:pt>
                <c:pt idx="2810">
                  <c:v>12.15002400000003</c:v>
                </c:pt>
                <c:pt idx="2811">
                  <c:v>6.660033999999996</c:v>
                </c:pt>
                <c:pt idx="2812">
                  <c:v>16.869995000000017</c:v>
                </c:pt>
                <c:pt idx="2813">
                  <c:v>13.06005899999991</c:v>
                </c:pt>
                <c:pt idx="2814">
                  <c:v>12.180053999999927</c:v>
                </c:pt>
                <c:pt idx="2815">
                  <c:v>14.079956000000038</c:v>
                </c:pt>
                <c:pt idx="2816">
                  <c:v>10.979980000000069</c:v>
                </c:pt>
                <c:pt idx="2817">
                  <c:v>18.930053999999927</c:v>
                </c:pt>
                <c:pt idx="2818">
                  <c:v>16.199951000000056</c:v>
                </c:pt>
                <c:pt idx="2819">
                  <c:v>18.260009999999966</c:v>
                </c:pt>
                <c:pt idx="2820">
                  <c:v>4.940063999999893</c:v>
                </c:pt>
                <c:pt idx="2821">
                  <c:v>11.400024999999914</c:v>
                </c:pt>
                <c:pt idx="2822">
                  <c:v>9.3900140000000647</c:v>
                </c:pt>
                <c:pt idx="2823">
                  <c:v>12.140014999999948</c:v>
                </c:pt>
                <c:pt idx="2824">
                  <c:v>12.430053000000044</c:v>
                </c:pt>
                <c:pt idx="2825">
                  <c:v>5.7600099999999657</c:v>
                </c:pt>
                <c:pt idx="2826">
                  <c:v>18.16003499999988</c:v>
                </c:pt>
                <c:pt idx="2827">
                  <c:v>8.0200199999999313</c:v>
                </c:pt>
                <c:pt idx="2828">
                  <c:v>14.739990000000034</c:v>
                </c:pt>
                <c:pt idx="2829">
                  <c:v>22.910033999999996</c:v>
                </c:pt>
                <c:pt idx="2830">
                  <c:v>6.7899170000000595</c:v>
                </c:pt>
                <c:pt idx="2831">
                  <c:v>7.0198970000001282</c:v>
                </c:pt>
                <c:pt idx="2832">
                  <c:v>17.900024999999914</c:v>
                </c:pt>
                <c:pt idx="2833">
                  <c:v>14.420043999999962</c:v>
                </c:pt>
                <c:pt idx="2834">
                  <c:v>10.959961000000021</c:v>
                </c:pt>
                <c:pt idx="2835">
                  <c:v>16.420043999999962</c:v>
                </c:pt>
                <c:pt idx="2836">
                  <c:v>10.280029999999897</c:v>
                </c:pt>
                <c:pt idx="2837">
                  <c:v>21.790038999999979</c:v>
                </c:pt>
                <c:pt idx="2838">
                  <c:v>7.7401129999998375</c:v>
                </c:pt>
                <c:pt idx="2839">
                  <c:v>16.540038999999979</c:v>
                </c:pt>
                <c:pt idx="2840">
                  <c:v>10.530029999999897</c:v>
                </c:pt>
                <c:pt idx="2841">
                  <c:v>14.359985000000052</c:v>
                </c:pt>
                <c:pt idx="2842">
                  <c:v>15.59997599999997</c:v>
                </c:pt>
                <c:pt idx="2843">
                  <c:v>14.920043999999962</c:v>
                </c:pt>
                <c:pt idx="2844">
                  <c:v>7.2299800000000687</c:v>
                </c:pt>
                <c:pt idx="2845">
                  <c:v>16.699951000000056</c:v>
                </c:pt>
                <c:pt idx="2846">
                  <c:v>13.260009000000082</c:v>
                </c:pt>
                <c:pt idx="2847">
                  <c:v>21.010009000000082</c:v>
                </c:pt>
                <c:pt idx="2848">
                  <c:v>15.079956000000038</c:v>
                </c:pt>
                <c:pt idx="2849">
                  <c:v>8.75</c:v>
                </c:pt>
                <c:pt idx="2850">
                  <c:v>5.1300049999999828</c:v>
                </c:pt>
                <c:pt idx="2851">
                  <c:v>11.800048999999944</c:v>
                </c:pt>
                <c:pt idx="2852">
                  <c:v>9.4300539999999273</c:v>
                </c:pt>
                <c:pt idx="2853">
                  <c:v>7.8599850000000515</c:v>
                </c:pt>
                <c:pt idx="2854">
                  <c:v>7.820067999999992</c:v>
                </c:pt>
                <c:pt idx="2855">
                  <c:v>6.3900140000000647</c:v>
                </c:pt>
                <c:pt idx="2856">
                  <c:v>8.4199220000000423</c:v>
                </c:pt>
                <c:pt idx="2857">
                  <c:v>10.239990000000034</c:v>
                </c:pt>
                <c:pt idx="2858">
                  <c:v>10.90002400000003</c:v>
                </c:pt>
                <c:pt idx="2859">
                  <c:v>5.940063999999893</c:v>
                </c:pt>
                <c:pt idx="2860">
                  <c:v>8.6899410000000898</c:v>
                </c:pt>
                <c:pt idx="2861">
                  <c:v>6.3898920000001453</c:v>
                </c:pt>
                <c:pt idx="2862">
                  <c:v>4.4500739999998586</c:v>
                </c:pt>
                <c:pt idx="2863">
                  <c:v>4.5399170000000595</c:v>
                </c:pt>
                <c:pt idx="2864">
                  <c:v>6.9500739999998586</c:v>
                </c:pt>
                <c:pt idx="2865">
                  <c:v>3.6800530000000435</c:v>
                </c:pt>
                <c:pt idx="2866">
                  <c:v>3.8199469999999565</c:v>
                </c:pt>
                <c:pt idx="2867">
                  <c:v>4.7700199999999313</c:v>
                </c:pt>
                <c:pt idx="2868">
                  <c:v>5.1500249999999141</c:v>
                </c:pt>
                <c:pt idx="2869">
                  <c:v>18.550048999999944</c:v>
                </c:pt>
                <c:pt idx="2870">
                  <c:v>11.459961000000021</c:v>
                </c:pt>
                <c:pt idx="2871">
                  <c:v>12.270019999999931</c:v>
                </c:pt>
                <c:pt idx="2872">
                  <c:v>7.7399900000000343</c:v>
                </c:pt>
                <c:pt idx="2873">
                  <c:v>15.130004999999983</c:v>
                </c:pt>
                <c:pt idx="2874">
                  <c:v>9.339966000000004</c:v>
                </c:pt>
                <c:pt idx="2875">
                  <c:v>7.6300049999999828</c:v>
                </c:pt>
                <c:pt idx="2876">
                  <c:v>11.219970999999987</c:v>
                </c:pt>
                <c:pt idx="2877">
                  <c:v>6.2299800000000687</c:v>
                </c:pt>
                <c:pt idx="2878">
                  <c:v>12</c:v>
                </c:pt>
                <c:pt idx="2879">
                  <c:v>5.9000249999999141</c:v>
                </c:pt>
                <c:pt idx="2880">
                  <c:v>15.679932000000008</c:v>
                </c:pt>
                <c:pt idx="2881">
                  <c:v>12.089966000000004</c:v>
                </c:pt>
                <c:pt idx="2882">
                  <c:v>9.1400149999999485</c:v>
                </c:pt>
                <c:pt idx="2883">
                  <c:v>9.4600829999999405</c:v>
                </c:pt>
                <c:pt idx="2884">
                  <c:v>10.190063999999893</c:v>
                </c:pt>
                <c:pt idx="2885">
                  <c:v>7.7700190000000475</c:v>
                </c:pt>
                <c:pt idx="2886">
                  <c:v>6.8800049999999828</c:v>
                </c:pt>
                <c:pt idx="2887">
                  <c:v>27.570067999999992</c:v>
                </c:pt>
                <c:pt idx="2888">
                  <c:v>10.670043999999962</c:v>
                </c:pt>
                <c:pt idx="2889">
                  <c:v>19.719970000000103</c:v>
                </c:pt>
                <c:pt idx="2890">
                  <c:v>4.9899900000000343</c:v>
                </c:pt>
                <c:pt idx="2891">
                  <c:v>13.770019999999931</c:v>
                </c:pt>
                <c:pt idx="2892">
                  <c:v>9.3299560000000383</c:v>
                </c:pt>
                <c:pt idx="2893">
                  <c:v>11</c:v>
                </c:pt>
                <c:pt idx="2894">
                  <c:v>8.839966000000004</c:v>
                </c:pt>
                <c:pt idx="2895">
                  <c:v>9.6500240000000304</c:v>
                </c:pt>
                <c:pt idx="2896">
                  <c:v>11.040038999999979</c:v>
                </c:pt>
                <c:pt idx="2897">
                  <c:v>14.710082999999941</c:v>
                </c:pt>
                <c:pt idx="2898">
                  <c:v>6.0599369999999908</c:v>
                </c:pt>
                <c:pt idx="2899">
                  <c:v>5.8200689999998758</c:v>
                </c:pt>
                <c:pt idx="2900">
                  <c:v>8.0999750000000859</c:v>
                </c:pt>
                <c:pt idx="2901">
                  <c:v>10.5</c:v>
                </c:pt>
                <c:pt idx="2902">
                  <c:v>5.9499510000000555</c:v>
                </c:pt>
                <c:pt idx="2903">
                  <c:v>26.580077999999958</c:v>
                </c:pt>
                <c:pt idx="2904">
                  <c:v>18.359985000000052</c:v>
                </c:pt>
                <c:pt idx="2905">
                  <c:v>16.65002400000003</c:v>
                </c:pt>
                <c:pt idx="2906">
                  <c:v>13.270019000000048</c:v>
                </c:pt>
                <c:pt idx="2907">
                  <c:v>8.8299560000000383</c:v>
                </c:pt>
                <c:pt idx="2908">
                  <c:v>25.949951000000056</c:v>
                </c:pt>
                <c:pt idx="2909">
                  <c:v>11.609985000000052</c:v>
                </c:pt>
                <c:pt idx="2910">
                  <c:v>19.910033999999996</c:v>
                </c:pt>
                <c:pt idx="2911">
                  <c:v>18.489990000000034</c:v>
                </c:pt>
                <c:pt idx="2912">
                  <c:v>23.690063999999893</c:v>
                </c:pt>
                <c:pt idx="2913">
                  <c:v>18.880004999999983</c:v>
                </c:pt>
                <c:pt idx="2914">
                  <c:v>10.93994100000009</c:v>
                </c:pt>
                <c:pt idx="2915">
                  <c:v>21.510009999999966</c:v>
                </c:pt>
                <c:pt idx="2916">
                  <c:v>16.359985999999935</c:v>
                </c:pt>
                <c:pt idx="2917">
                  <c:v>14.819946000000073</c:v>
                </c:pt>
                <c:pt idx="2918">
                  <c:v>27.339966000000004</c:v>
                </c:pt>
                <c:pt idx="2919">
                  <c:v>31.859985000000052</c:v>
                </c:pt>
                <c:pt idx="2920">
                  <c:v>17.270019999999931</c:v>
                </c:pt>
                <c:pt idx="2921">
                  <c:v>12.699951000000056</c:v>
                </c:pt>
                <c:pt idx="2922">
                  <c:v>18.929932000000008</c:v>
                </c:pt>
                <c:pt idx="2923">
                  <c:v>6.6500249999999141</c:v>
                </c:pt>
                <c:pt idx="2924">
                  <c:v>16.459961000000021</c:v>
                </c:pt>
                <c:pt idx="2925">
                  <c:v>13.59997599999997</c:v>
                </c:pt>
                <c:pt idx="2926">
                  <c:v>9.030029999999897</c:v>
                </c:pt>
                <c:pt idx="2927">
                  <c:v>9.5500489999999445</c:v>
                </c:pt>
                <c:pt idx="2928">
                  <c:v>14.18994100000009</c:v>
                </c:pt>
                <c:pt idx="2929">
                  <c:v>9.8499750000000859</c:v>
                </c:pt>
                <c:pt idx="2930">
                  <c:v>4.7399909999999181</c:v>
                </c:pt>
                <c:pt idx="2931">
                  <c:v>8.9599610000000212</c:v>
                </c:pt>
                <c:pt idx="2932">
                  <c:v>7.6400140000000647</c:v>
                </c:pt>
                <c:pt idx="2933">
                  <c:v>8.179932000000008</c:v>
                </c:pt>
                <c:pt idx="2934">
                  <c:v>8.2900389999999788</c:v>
                </c:pt>
                <c:pt idx="2935">
                  <c:v>12.239990000000034</c:v>
                </c:pt>
                <c:pt idx="2936">
                  <c:v>16.520019999999931</c:v>
                </c:pt>
                <c:pt idx="2937">
                  <c:v>12.709961000000021</c:v>
                </c:pt>
                <c:pt idx="2938">
                  <c:v>12.449951000000056</c:v>
                </c:pt>
                <c:pt idx="2939">
                  <c:v>12.16003499999988</c:v>
                </c:pt>
                <c:pt idx="2940">
                  <c:v>14.369995000000017</c:v>
                </c:pt>
                <c:pt idx="2941">
                  <c:v>9.1999510000000555</c:v>
                </c:pt>
                <c:pt idx="2942">
                  <c:v>18.650024999999914</c:v>
                </c:pt>
                <c:pt idx="2943">
                  <c:v>8.7299800000000687</c:v>
                </c:pt>
                <c:pt idx="2944">
                  <c:v>13.540038999999979</c:v>
                </c:pt>
                <c:pt idx="2945">
                  <c:v>4.660033999999996</c:v>
                </c:pt>
                <c:pt idx="2946">
                  <c:v>6.0800779999999577</c:v>
                </c:pt>
                <c:pt idx="2947">
                  <c:v>12.800048999999944</c:v>
                </c:pt>
                <c:pt idx="2948">
                  <c:v>13.239990000000034</c:v>
                </c:pt>
                <c:pt idx="2949">
                  <c:v>8.1099850000000515</c:v>
                </c:pt>
                <c:pt idx="2950">
                  <c:v>5.8701179999998203</c:v>
                </c:pt>
                <c:pt idx="2951">
                  <c:v>11.989990000000034</c:v>
                </c:pt>
                <c:pt idx="2952">
                  <c:v>11.319946000000073</c:v>
                </c:pt>
                <c:pt idx="2953">
                  <c:v>14.40002400000003</c:v>
                </c:pt>
                <c:pt idx="2954">
                  <c:v>18.829956000000038</c:v>
                </c:pt>
                <c:pt idx="2955">
                  <c:v>18.780029000000013</c:v>
                </c:pt>
                <c:pt idx="2956">
                  <c:v>10.799926000000141</c:v>
                </c:pt>
                <c:pt idx="2957">
                  <c:v>11.099975000000086</c:v>
                </c:pt>
                <c:pt idx="2958">
                  <c:v>18.150024999999914</c:v>
                </c:pt>
                <c:pt idx="2959">
                  <c:v>19.020019999999931</c:v>
                </c:pt>
                <c:pt idx="2960">
                  <c:v>17.109985999999935</c:v>
                </c:pt>
                <c:pt idx="2961">
                  <c:v>16.010009999999966</c:v>
                </c:pt>
                <c:pt idx="2962">
                  <c:v>11.910033999999996</c:v>
                </c:pt>
                <c:pt idx="2963">
                  <c:v>15.229980000000069</c:v>
                </c:pt>
                <c:pt idx="2964">
                  <c:v>10.459961000000021</c:v>
                </c:pt>
                <c:pt idx="2965">
                  <c:v>11.329956000000038</c:v>
                </c:pt>
                <c:pt idx="2966">
                  <c:v>20.18994100000009</c:v>
                </c:pt>
                <c:pt idx="2967">
                  <c:v>9.8499759999999696</c:v>
                </c:pt>
                <c:pt idx="2968">
                  <c:v>14.059936000000107</c:v>
                </c:pt>
                <c:pt idx="2969">
                  <c:v>14.09997599999997</c:v>
                </c:pt>
                <c:pt idx="2970">
                  <c:v>8.9300539999999273</c:v>
                </c:pt>
                <c:pt idx="2971">
                  <c:v>14.099975000000086</c:v>
                </c:pt>
                <c:pt idx="2972">
                  <c:v>31.489990000000034</c:v>
                </c:pt>
                <c:pt idx="2973">
                  <c:v>12.420043999999962</c:v>
                </c:pt>
                <c:pt idx="2974">
                  <c:v>15.039917000000059</c:v>
                </c:pt>
                <c:pt idx="2975">
                  <c:v>15.540038999999979</c:v>
                </c:pt>
                <c:pt idx="2976">
                  <c:v>11.479980999999952</c:v>
                </c:pt>
                <c:pt idx="2977">
                  <c:v>9.6199950000000172</c:v>
                </c:pt>
                <c:pt idx="2978">
                  <c:v>14.910033999999996</c:v>
                </c:pt>
                <c:pt idx="2979">
                  <c:v>20.319946999999956</c:v>
                </c:pt>
                <c:pt idx="2980">
                  <c:v>11.40002400000003</c:v>
                </c:pt>
                <c:pt idx="2981">
                  <c:v>20.280029000000013</c:v>
                </c:pt>
                <c:pt idx="2982">
                  <c:v>25.969970999999987</c:v>
                </c:pt>
                <c:pt idx="2983">
                  <c:v>16.040038999999979</c:v>
                </c:pt>
                <c:pt idx="2984">
                  <c:v>12.419922000000042</c:v>
                </c:pt>
                <c:pt idx="2985">
                  <c:v>12.859985000000052</c:v>
                </c:pt>
                <c:pt idx="2986">
                  <c:v>19.219970999999987</c:v>
                </c:pt>
                <c:pt idx="2987">
                  <c:v>11.819946000000073</c:v>
                </c:pt>
                <c:pt idx="2988">
                  <c:v>23.729980999999952</c:v>
                </c:pt>
                <c:pt idx="2989">
                  <c:v>16.690063999999893</c:v>
                </c:pt>
                <c:pt idx="2990">
                  <c:v>17.380004999999983</c:v>
                </c:pt>
                <c:pt idx="2991">
                  <c:v>16.590087999999923</c:v>
                </c:pt>
                <c:pt idx="2992">
                  <c:v>12.359985000000052</c:v>
                </c:pt>
                <c:pt idx="2993">
                  <c:v>14.329956000000038</c:v>
                </c:pt>
                <c:pt idx="2994">
                  <c:v>22.829956000000038</c:v>
                </c:pt>
                <c:pt idx="2995">
                  <c:v>6.589966000000004</c:v>
                </c:pt>
                <c:pt idx="2996">
                  <c:v>10.019897000000128</c:v>
                </c:pt>
                <c:pt idx="2997">
                  <c:v>16.859985000000052</c:v>
                </c:pt>
                <c:pt idx="2998">
                  <c:v>18.680053999999927</c:v>
                </c:pt>
                <c:pt idx="2999">
                  <c:v>26.890014999999948</c:v>
                </c:pt>
                <c:pt idx="3000">
                  <c:v>13.840087999999923</c:v>
                </c:pt>
                <c:pt idx="3001">
                  <c:v>17.030029000000013</c:v>
                </c:pt>
                <c:pt idx="3002">
                  <c:v>20.369995000000017</c:v>
                </c:pt>
                <c:pt idx="3003">
                  <c:v>10.179931000000124</c:v>
                </c:pt>
                <c:pt idx="3004">
                  <c:v>20.019897000000128</c:v>
                </c:pt>
                <c:pt idx="3005">
                  <c:v>21.070068999999876</c:v>
                </c:pt>
                <c:pt idx="3006">
                  <c:v>6.780029999999897</c:v>
                </c:pt>
                <c:pt idx="3007">
                  <c:v>21.34997599999997</c:v>
                </c:pt>
                <c:pt idx="3008">
                  <c:v>9.1500249999999141</c:v>
                </c:pt>
                <c:pt idx="3009">
                  <c:v>13.229980000000069</c:v>
                </c:pt>
                <c:pt idx="3010">
                  <c:v>8.9200439999999617</c:v>
                </c:pt>
                <c:pt idx="3011">
                  <c:v>28.420043999999962</c:v>
                </c:pt>
                <c:pt idx="3012">
                  <c:v>17.159912000000077</c:v>
                </c:pt>
                <c:pt idx="3013">
                  <c:v>21.300048999999944</c:v>
                </c:pt>
                <c:pt idx="3014">
                  <c:v>32.650024999999914</c:v>
                </c:pt>
                <c:pt idx="3015">
                  <c:v>32.530029999999897</c:v>
                </c:pt>
                <c:pt idx="3016">
                  <c:v>26.639892000000145</c:v>
                </c:pt>
                <c:pt idx="3017">
                  <c:v>60.68994100000009</c:v>
                </c:pt>
                <c:pt idx="3018">
                  <c:v>50.020019000000048</c:v>
                </c:pt>
                <c:pt idx="3019">
                  <c:v>79.199951000000056</c:v>
                </c:pt>
                <c:pt idx="3020">
                  <c:v>71.339966000000004</c:v>
                </c:pt>
                <c:pt idx="3021">
                  <c:v>53.760009999999966</c:v>
                </c:pt>
                <c:pt idx="3022">
                  <c:v>64.989990000000034</c:v>
                </c:pt>
                <c:pt idx="3023">
                  <c:v>18.300048999999944</c:v>
                </c:pt>
                <c:pt idx="3024">
                  <c:v>25.630004999999983</c:v>
                </c:pt>
                <c:pt idx="3025">
                  <c:v>23.689941999999974</c:v>
                </c:pt>
                <c:pt idx="3026">
                  <c:v>24.109985999999935</c:v>
                </c:pt>
                <c:pt idx="3027">
                  <c:v>58.589966000000004</c:v>
                </c:pt>
                <c:pt idx="3028">
                  <c:v>32.489990000000034</c:v>
                </c:pt>
                <c:pt idx="3029">
                  <c:v>24.40002400000003</c:v>
                </c:pt>
                <c:pt idx="3030">
                  <c:v>37.989990999999918</c:v>
                </c:pt>
                <c:pt idx="3031">
                  <c:v>22.260009999999966</c:v>
                </c:pt>
                <c:pt idx="3032">
                  <c:v>35.210082999999941</c:v>
                </c:pt>
                <c:pt idx="3033">
                  <c:v>45.319946000000073</c:v>
                </c:pt>
                <c:pt idx="3034">
                  <c:v>32.369995000000017</c:v>
                </c:pt>
                <c:pt idx="3035">
                  <c:v>24.329956000000038</c:v>
                </c:pt>
                <c:pt idx="3036">
                  <c:v>21.359985000000052</c:v>
                </c:pt>
                <c:pt idx="3037">
                  <c:v>25.440063000000009</c:v>
                </c:pt>
                <c:pt idx="3038">
                  <c:v>33.33996500000012</c:v>
                </c:pt>
                <c:pt idx="3039">
                  <c:v>33.839966000000004</c:v>
                </c:pt>
                <c:pt idx="3040">
                  <c:v>32.770019000000048</c:v>
                </c:pt>
                <c:pt idx="3041">
                  <c:v>21.060058000000026</c:v>
                </c:pt>
                <c:pt idx="3042">
                  <c:v>37</c:v>
                </c:pt>
                <c:pt idx="3043">
                  <c:v>26.450073999999859</c:v>
                </c:pt>
                <c:pt idx="3044">
                  <c:v>18.970092999999906</c:v>
                </c:pt>
                <c:pt idx="3045">
                  <c:v>39.650024999999914</c:v>
                </c:pt>
                <c:pt idx="3046">
                  <c:v>19.670043999999962</c:v>
                </c:pt>
                <c:pt idx="3047">
                  <c:v>15.600097999999889</c:v>
                </c:pt>
                <c:pt idx="3048">
                  <c:v>26.630004999999983</c:v>
                </c:pt>
                <c:pt idx="3049">
                  <c:v>19.09997599999997</c:v>
                </c:pt>
                <c:pt idx="3050">
                  <c:v>40.090087999999923</c:v>
                </c:pt>
                <c:pt idx="3051">
                  <c:v>50.330077999999958</c:v>
                </c:pt>
                <c:pt idx="3052">
                  <c:v>20.359985999999935</c:v>
                </c:pt>
                <c:pt idx="3053">
                  <c:v>33.119995000000017</c:v>
                </c:pt>
                <c:pt idx="3054">
                  <c:v>32.540038999999979</c:v>
                </c:pt>
                <c:pt idx="3055">
                  <c:v>34.309936999999991</c:v>
                </c:pt>
                <c:pt idx="3056">
                  <c:v>35.93994100000009</c:v>
                </c:pt>
                <c:pt idx="3057">
                  <c:v>28.590087999999923</c:v>
                </c:pt>
                <c:pt idx="3058">
                  <c:v>40.069946000000073</c:v>
                </c:pt>
                <c:pt idx="3059">
                  <c:v>50.349975000000086</c:v>
                </c:pt>
                <c:pt idx="3060">
                  <c:v>30.389892000000145</c:v>
                </c:pt>
                <c:pt idx="3061">
                  <c:v>30.600097999999889</c:v>
                </c:pt>
                <c:pt idx="3062">
                  <c:v>21.140014000000065</c:v>
                </c:pt>
                <c:pt idx="3063">
                  <c:v>36.760009999999966</c:v>
                </c:pt>
                <c:pt idx="3064">
                  <c:v>11.93994100000009</c:v>
                </c:pt>
                <c:pt idx="3065">
                  <c:v>24.06005899999991</c:v>
                </c:pt>
                <c:pt idx="3066">
                  <c:v>16.880004999999983</c:v>
                </c:pt>
                <c:pt idx="3067">
                  <c:v>18.959961000000021</c:v>
                </c:pt>
                <c:pt idx="3068">
                  <c:v>25.919922000000042</c:v>
                </c:pt>
                <c:pt idx="3069">
                  <c:v>41.619995999999901</c:v>
                </c:pt>
                <c:pt idx="3070">
                  <c:v>23.329956000000038</c:v>
                </c:pt>
                <c:pt idx="3071">
                  <c:v>22.190063000000009</c:v>
                </c:pt>
                <c:pt idx="3072">
                  <c:v>23.640014000000065</c:v>
                </c:pt>
                <c:pt idx="3073">
                  <c:v>17.830077999999958</c:v>
                </c:pt>
                <c:pt idx="3074">
                  <c:v>27.399902000000111</c:v>
                </c:pt>
                <c:pt idx="3075">
                  <c:v>25.219970000000103</c:v>
                </c:pt>
                <c:pt idx="3076">
                  <c:v>48.690063000000009</c:v>
                </c:pt>
                <c:pt idx="3077">
                  <c:v>10.069946000000073</c:v>
                </c:pt>
                <c:pt idx="3078">
                  <c:v>31.799927000000025</c:v>
                </c:pt>
                <c:pt idx="3079">
                  <c:v>35.579956000000038</c:v>
                </c:pt>
                <c:pt idx="3080">
                  <c:v>22.859985000000052</c:v>
                </c:pt>
                <c:pt idx="3081">
                  <c:v>28.399902000000111</c:v>
                </c:pt>
                <c:pt idx="3082">
                  <c:v>21.899902000000111</c:v>
                </c:pt>
                <c:pt idx="3083">
                  <c:v>20.949951000000056</c:v>
                </c:pt>
                <c:pt idx="3084">
                  <c:v>22.56005899999991</c:v>
                </c:pt>
                <c:pt idx="3085">
                  <c:v>48.540038999999979</c:v>
                </c:pt>
                <c:pt idx="3086">
                  <c:v>18.520019999999931</c:v>
                </c:pt>
                <c:pt idx="3087">
                  <c:v>26.859985000000052</c:v>
                </c:pt>
                <c:pt idx="3088">
                  <c:v>17.169922000000042</c:v>
                </c:pt>
                <c:pt idx="3089">
                  <c:v>19.910033999999996</c:v>
                </c:pt>
                <c:pt idx="3090">
                  <c:v>23.93994100000009</c:v>
                </c:pt>
                <c:pt idx="3091">
                  <c:v>28.299926000000141</c:v>
                </c:pt>
                <c:pt idx="3092">
                  <c:v>12.150024999999914</c:v>
                </c:pt>
                <c:pt idx="3093">
                  <c:v>32.459961000000021</c:v>
                </c:pt>
                <c:pt idx="3094">
                  <c:v>15.16003499999988</c:v>
                </c:pt>
                <c:pt idx="3095">
                  <c:v>25.68994100000009</c:v>
                </c:pt>
                <c:pt idx="3096">
                  <c:v>14</c:v>
                </c:pt>
                <c:pt idx="3097">
                  <c:v>38.679932000000008</c:v>
                </c:pt>
                <c:pt idx="3098">
                  <c:v>11.869995000000017</c:v>
                </c:pt>
                <c:pt idx="3099">
                  <c:v>50.390014000000065</c:v>
                </c:pt>
                <c:pt idx="3100">
                  <c:v>11.359985999999935</c:v>
                </c:pt>
                <c:pt idx="3101">
                  <c:v>16.729980000000069</c:v>
                </c:pt>
                <c:pt idx="3102">
                  <c:v>22.40002400000003</c:v>
                </c:pt>
                <c:pt idx="3103">
                  <c:v>13</c:v>
                </c:pt>
                <c:pt idx="3104">
                  <c:v>22.260009999999966</c:v>
                </c:pt>
                <c:pt idx="3105">
                  <c:v>29.40002400000003</c:v>
                </c:pt>
                <c:pt idx="3106">
                  <c:v>23.770019999999931</c:v>
                </c:pt>
                <c:pt idx="3107">
                  <c:v>27.800048999999944</c:v>
                </c:pt>
                <c:pt idx="3108">
                  <c:v>30.429931000000124</c:v>
                </c:pt>
                <c:pt idx="3109">
                  <c:v>16.260009000000082</c:v>
                </c:pt>
                <c:pt idx="3110">
                  <c:v>13.479980999999952</c:v>
                </c:pt>
                <c:pt idx="3111">
                  <c:v>15.840087999999923</c:v>
                </c:pt>
                <c:pt idx="3112">
                  <c:v>22.199951000000056</c:v>
                </c:pt>
                <c:pt idx="3113">
                  <c:v>37.099975000000086</c:v>
                </c:pt>
                <c:pt idx="3114">
                  <c:v>15.579956000000038</c:v>
                </c:pt>
                <c:pt idx="3115">
                  <c:v>11.5</c:v>
                </c:pt>
                <c:pt idx="3116">
                  <c:v>11.420043999999962</c:v>
                </c:pt>
                <c:pt idx="3117">
                  <c:v>7.0699460000000727</c:v>
                </c:pt>
                <c:pt idx="3118">
                  <c:v>17.209961000000021</c:v>
                </c:pt>
                <c:pt idx="3119">
                  <c:v>13.790038999999979</c:v>
                </c:pt>
                <c:pt idx="3120">
                  <c:v>6.660033999999996</c:v>
                </c:pt>
                <c:pt idx="3121">
                  <c:v>25.760009999999966</c:v>
                </c:pt>
                <c:pt idx="3122">
                  <c:v>10.630004000000099</c:v>
                </c:pt>
                <c:pt idx="3123">
                  <c:v>17.790038999999979</c:v>
                </c:pt>
                <c:pt idx="3124">
                  <c:v>8.5</c:v>
                </c:pt>
                <c:pt idx="3125">
                  <c:v>7.4399410000000898</c:v>
                </c:pt>
                <c:pt idx="3126">
                  <c:v>15.68994100000009</c:v>
                </c:pt>
                <c:pt idx="3127">
                  <c:v>8.3900149999999485</c:v>
                </c:pt>
                <c:pt idx="3128">
                  <c:v>11.049926000000141</c:v>
                </c:pt>
                <c:pt idx="3129">
                  <c:v>17.239990000000034</c:v>
                </c:pt>
                <c:pt idx="3130">
                  <c:v>12.780029000000013</c:v>
                </c:pt>
                <c:pt idx="3131">
                  <c:v>17.119995000000017</c:v>
                </c:pt>
                <c:pt idx="3132">
                  <c:v>7.4200439999999617</c:v>
                </c:pt>
                <c:pt idx="3133">
                  <c:v>6.2099610000000212</c:v>
                </c:pt>
                <c:pt idx="3134">
                  <c:v>12.390014000000065</c:v>
                </c:pt>
                <c:pt idx="3135">
                  <c:v>9.899902000000111</c:v>
                </c:pt>
                <c:pt idx="3136">
                  <c:v>20.650024999999914</c:v>
                </c:pt>
                <c:pt idx="3137">
                  <c:v>19.869995000000017</c:v>
                </c:pt>
                <c:pt idx="3138">
                  <c:v>8.3400879999999233</c:v>
                </c:pt>
                <c:pt idx="3139">
                  <c:v>15.670043999999962</c:v>
                </c:pt>
                <c:pt idx="3140">
                  <c:v>14.720092999999906</c:v>
                </c:pt>
                <c:pt idx="3141">
                  <c:v>18.070068999999876</c:v>
                </c:pt>
                <c:pt idx="3142">
                  <c:v>7.6199950000000172</c:v>
                </c:pt>
                <c:pt idx="3143">
                  <c:v>19.130004999999983</c:v>
                </c:pt>
                <c:pt idx="3144">
                  <c:v>6.8399650000001202</c:v>
                </c:pt>
                <c:pt idx="3145">
                  <c:v>13.319946000000073</c:v>
                </c:pt>
                <c:pt idx="3146">
                  <c:v>9.0500489999999445</c:v>
                </c:pt>
                <c:pt idx="3147">
                  <c:v>9.6899410000000898</c:v>
                </c:pt>
                <c:pt idx="3148">
                  <c:v>13.859985000000052</c:v>
                </c:pt>
                <c:pt idx="3149">
                  <c:v>10.289917000000059</c:v>
                </c:pt>
                <c:pt idx="3150">
                  <c:v>10.470092999999906</c:v>
                </c:pt>
                <c:pt idx="3151">
                  <c:v>15.069946000000073</c:v>
                </c:pt>
                <c:pt idx="3152">
                  <c:v>17.800048999999944</c:v>
                </c:pt>
                <c:pt idx="3153">
                  <c:v>6.160033999999996</c:v>
                </c:pt>
                <c:pt idx="3154">
                  <c:v>9.6500249999999141</c:v>
                </c:pt>
                <c:pt idx="3155">
                  <c:v>7.1699220000000423</c:v>
                </c:pt>
                <c:pt idx="3156">
                  <c:v>11.959961000000021</c:v>
                </c:pt>
                <c:pt idx="3157">
                  <c:v>5.4600829999999405</c:v>
                </c:pt>
                <c:pt idx="3158">
                  <c:v>17.019897000000128</c:v>
                </c:pt>
                <c:pt idx="3159">
                  <c:v>7.1199950000000172</c:v>
                </c:pt>
                <c:pt idx="3160">
                  <c:v>14.229980000000069</c:v>
                </c:pt>
                <c:pt idx="3161">
                  <c:v>10.270019999999931</c:v>
                </c:pt>
                <c:pt idx="3162">
                  <c:v>8.1099850000000515</c:v>
                </c:pt>
                <c:pt idx="3163">
                  <c:v>10.459961000000021</c:v>
                </c:pt>
                <c:pt idx="3164">
                  <c:v>23.59997599999997</c:v>
                </c:pt>
                <c:pt idx="3165">
                  <c:v>11.459961000000021</c:v>
                </c:pt>
                <c:pt idx="3166">
                  <c:v>16.069946999999956</c:v>
                </c:pt>
                <c:pt idx="3167">
                  <c:v>8.7900389999999788</c:v>
                </c:pt>
                <c:pt idx="3168">
                  <c:v>6.350097999999889</c:v>
                </c:pt>
                <c:pt idx="3169">
                  <c:v>24.209961000000021</c:v>
                </c:pt>
                <c:pt idx="3170">
                  <c:v>9.4500729999999749</c:v>
                </c:pt>
                <c:pt idx="3171">
                  <c:v>9.8499759999999696</c:v>
                </c:pt>
                <c:pt idx="3172">
                  <c:v>4.410033999999996</c:v>
                </c:pt>
                <c:pt idx="3173">
                  <c:v>11.569946000000073</c:v>
                </c:pt>
                <c:pt idx="3174">
                  <c:v>11.909912000000077</c:v>
                </c:pt>
                <c:pt idx="3175">
                  <c:v>7.1099850000000515</c:v>
                </c:pt>
                <c:pt idx="3176">
                  <c:v>14.16003499999988</c:v>
                </c:pt>
                <c:pt idx="3177">
                  <c:v>12.31005899999991</c:v>
                </c:pt>
                <c:pt idx="3178">
                  <c:v>19.469970999999987</c:v>
                </c:pt>
                <c:pt idx="3179">
                  <c:v>7.2000729999999749</c:v>
                </c:pt>
                <c:pt idx="3180">
                  <c:v>16.450072999999975</c:v>
                </c:pt>
                <c:pt idx="3181">
                  <c:v>13.829956000000038</c:v>
                </c:pt>
                <c:pt idx="3182">
                  <c:v>9.4699709999999868</c:v>
                </c:pt>
                <c:pt idx="3183">
                  <c:v>17.920043999999962</c:v>
                </c:pt>
                <c:pt idx="3184">
                  <c:v>14.380004999999983</c:v>
                </c:pt>
                <c:pt idx="3185">
                  <c:v>19</c:v>
                </c:pt>
                <c:pt idx="3186">
                  <c:v>8.679932000000008</c:v>
                </c:pt>
                <c:pt idx="3187">
                  <c:v>19.209961000000021</c:v>
                </c:pt>
                <c:pt idx="3188">
                  <c:v>25.630004999999983</c:v>
                </c:pt>
                <c:pt idx="3189">
                  <c:v>15.729980999999952</c:v>
                </c:pt>
                <c:pt idx="3190">
                  <c:v>19.359985000000052</c:v>
                </c:pt>
                <c:pt idx="3191">
                  <c:v>17.760009000000082</c:v>
                </c:pt>
                <c:pt idx="3192">
                  <c:v>14.280029000000013</c:v>
                </c:pt>
                <c:pt idx="3193">
                  <c:v>23.190063999999893</c:v>
                </c:pt>
                <c:pt idx="3194">
                  <c:v>7.4899900000000343</c:v>
                </c:pt>
                <c:pt idx="3195">
                  <c:v>20.159912000000077</c:v>
                </c:pt>
                <c:pt idx="3196">
                  <c:v>10.440063000000009</c:v>
                </c:pt>
                <c:pt idx="3197">
                  <c:v>19.739990000000034</c:v>
                </c:pt>
                <c:pt idx="3198">
                  <c:v>8.75</c:v>
                </c:pt>
                <c:pt idx="3199">
                  <c:v>19.260009999999966</c:v>
                </c:pt>
                <c:pt idx="3200">
                  <c:v>14.809936999999991</c:v>
                </c:pt>
                <c:pt idx="3201">
                  <c:v>9.3299560000000383</c:v>
                </c:pt>
                <c:pt idx="3202">
                  <c:v>9.2600099999999657</c:v>
                </c:pt>
                <c:pt idx="3203">
                  <c:v>19.589966000000004</c:v>
                </c:pt>
                <c:pt idx="3204">
                  <c:v>11.579956000000038</c:v>
                </c:pt>
                <c:pt idx="3205">
                  <c:v>14.359985000000052</c:v>
                </c:pt>
                <c:pt idx="3206">
                  <c:v>23.550048999999944</c:v>
                </c:pt>
                <c:pt idx="3207">
                  <c:v>9.9700929999999062</c:v>
                </c:pt>
                <c:pt idx="3208">
                  <c:v>21.410033999999996</c:v>
                </c:pt>
                <c:pt idx="3209">
                  <c:v>20.599975000000086</c:v>
                </c:pt>
                <c:pt idx="3210">
                  <c:v>11.300048999999944</c:v>
                </c:pt>
                <c:pt idx="3211">
                  <c:v>16.770019000000048</c:v>
                </c:pt>
                <c:pt idx="3212">
                  <c:v>15.320068999999876</c:v>
                </c:pt>
                <c:pt idx="3213">
                  <c:v>16.529907000000094</c:v>
                </c:pt>
                <c:pt idx="3214">
                  <c:v>16.989990000000034</c:v>
                </c:pt>
                <c:pt idx="3215">
                  <c:v>21.5</c:v>
                </c:pt>
                <c:pt idx="3216">
                  <c:v>20.260009999999966</c:v>
                </c:pt>
                <c:pt idx="3217">
                  <c:v>20.66003499999988</c:v>
                </c:pt>
                <c:pt idx="3218">
                  <c:v>18.449951000000056</c:v>
                </c:pt>
                <c:pt idx="3219">
                  <c:v>24.179932000000008</c:v>
                </c:pt>
                <c:pt idx="3220">
                  <c:v>13.640014999999948</c:v>
                </c:pt>
                <c:pt idx="3221">
                  <c:v>9.9699709999999868</c:v>
                </c:pt>
                <c:pt idx="3222">
                  <c:v>16.030029999999897</c:v>
                </c:pt>
                <c:pt idx="3223">
                  <c:v>20.489990000000034</c:v>
                </c:pt>
                <c:pt idx="3224">
                  <c:v>20.839966000000004</c:v>
                </c:pt>
                <c:pt idx="3225">
                  <c:v>32.619995000000017</c:v>
                </c:pt>
                <c:pt idx="3226">
                  <c:v>15.81005899999991</c:v>
                </c:pt>
                <c:pt idx="3227">
                  <c:v>13.459961000000021</c:v>
                </c:pt>
                <c:pt idx="3228">
                  <c:v>29.520019999999931</c:v>
                </c:pt>
                <c:pt idx="3229">
                  <c:v>16.369995000000017</c:v>
                </c:pt>
                <c:pt idx="3230">
                  <c:v>18.040038999999979</c:v>
                </c:pt>
                <c:pt idx="3231">
                  <c:v>27.790039999999863</c:v>
                </c:pt>
                <c:pt idx="3232">
                  <c:v>17.690063999999893</c:v>
                </c:pt>
                <c:pt idx="3233">
                  <c:v>16.770019000000048</c:v>
                </c:pt>
                <c:pt idx="3234">
                  <c:v>19.540038999999979</c:v>
                </c:pt>
                <c:pt idx="3235">
                  <c:v>14.130004999999983</c:v>
                </c:pt>
                <c:pt idx="3236">
                  <c:v>13.760009999999966</c:v>
                </c:pt>
                <c:pt idx="3237">
                  <c:v>18.630004999999983</c:v>
                </c:pt>
                <c:pt idx="3238">
                  <c:v>15.119995000000017</c:v>
                </c:pt>
                <c:pt idx="3239">
                  <c:v>33.859985999999935</c:v>
                </c:pt>
                <c:pt idx="3240">
                  <c:v>11.899902000000111</c:v>
                </c:pt>
                <c:pt idx="3241">
                  <c:v>25.630004000000099</c:v>
                </c:pt>
                <c:pt idx="3242">
                  <c:v>13.93994100000009</c:v>
                </c:pt>
                <c:pt idx="3243">
                  <c:v>13.690063000000009</c:v>
                </c:pt>
                <c:pt idx="3244">
                  <c:v>18.229980999999952</c:v>
                </c:pt>
                <c:pt idx="3245">
                  <c:v>32.050048999999944</c:v>
                </c:pt>
                <c:pt idx="3246">
                  <c:v>10.650024999999914</c:v>
                </c:pt>
                <c:pt idx="3247">
                  <c:v>11.280029999999897</c:v>
                </c:pt>
                <c:pt idx="3248">
                  <c:v>10.829956000000038</c:v>
                </c:pt>
                <c:pt idx="3249">
                  <c:v>19.059936999999991</c:v>
                </c:pt>
                <c:pt idx="3250">
                  <c:v>8.2199709999999868</c:v>
                </c:pt>
                <c:pt idx="3251">
                  <c:v>25.270019000000048</c:v>
                </c:pt>
                <c:pt idx="3252">
                  <c:v>11.75</c:v>
                </c:pt>
                <c:pt idx="3253">
                  <c:v>15.880004999999983</c:v>
                </c:pt>
                <c:pt idx="3254">
                  <c:v>22.889892000000145</c:v>
                </c:pt>
                <c:pt idx="3255">
                  <c:v>8.75</c:v>
                </c:pt>
                <c:pt idx="3256">
                  <c:v>20.290038999999979</c:v>
                </c:pt>
                <c:pt idx="3257">
                  <c:v>16.300048999999944</c:v>
                </c:pt>
                <c:pt idx="3258">
                  <c:v>9.1800539999999273</c:v>
                </c:pt>
                <c:pt idx="3259">
                  <c:v>14.320068999999876</c:v>
                </c:pt>
                <c:pt idx="3260">
                  <c:v>24.779907000000094</c:v>
                </c:pt>
                <c:pt idx="3261">
                  <c:v>22.290038999999979</c:v>
                </c:pt>
                <c:pt idx="3262">
                  <c:v>12.479980000000069</c:v>
                </c:pt>
                <c:pt idx="3263">
                  <c:v>24.959961000000021</c:v>
                </c:pt>
                <c:pt idx="3264">
                  <c:v>29.139892000000145</c:v>
                </c:pt>
                <c:pt idx="3265">
                  <c:v>10.369995000000017</c:v>
                </c:pt>
                <c:pt idx="3266">
                  <c:v>7.9899900000000343</c:v>
                </c:pt>
                <c:pt idx="3267">
                  <c:v>11.680053000000044</c:v>
                </c:pt>
                <c:pt idx="3268">
                  <c:v>20.479980999999952</c:v>
                </c:pt>
                <c:pt idx="3269">
                  <c:v>28.710082999999941</c:v>
                </c:pt>
                <c:pt idx="3270">
                  <c:v>8.589966000000004</c:v>
                </c:pt>
                <c:pt idx="3271">
                  <c:v>12.680053999999927</c:v>
                </c:pt>
                <c:pt idx="3272">
                  <c:v>8.0100099999999657</c:v>
                </c:pt>
                <c:pt idx="3273">
                  <c:v>7.149902000000111</c:v>
                </c:pt>
                <c:pt idx="3274">
                  <c:v>10.359985000000052</c:v>
                </c:pt>
                <c:pt idx="3275">
                  <c:v>8.5500489999999445</c:v>
                </c:pt>
                <c:pt idx="3276">
                  <c:v>9.4300530000000435</c:v>
                </c:pt>
                <c:pt idx="3277">
                  <c:v>5.9000240000000304</c:v>
                </c:pt>
                <c:pt idx="3278">
                  <c:v>13.289917000000059</c:v>
                </c:pt>
                <c:pt idx="3279">
                  <c:v>4.0399170000000595</c:v>
                </c:pt>
                <c:pt idx="3280">
                  <c:v>6.0100099999999657</c:v>
                </c:pt>
                <c:pt idx="3281">
                  <c:v>15.820068999999876</c:v>
                </c:pt>
                <c:pt idx="3282">
                  <c:v>9.339966000000004</c:v>
                </c:pt>
                <c:pt idx="3283">
                  <c:v>12.989990000000034</c:v>
                </c:pt>
                <c:pt idx="3284">
                  <c:v>15.419922000000042</c:v>
                </c:pt>
                <c:pt idx="3285">
                  <c:v>7.0600589999999102</c:v>
                </c:pt>
                <c:pt idx="3286">
                  <c:v>8.0400389999999788</c:v>
                </c:pt>
                <c:pt idx="3287">
                  <c:v>7.3800049999999828</c:v>
                </c:pt>
                <c:pt idx="3288">
                  <c:v>13.069946000000073</c:v>
                </c:pt>
                <c:pt idx="3289">
                  <c:v>14.130004999999983</c:v>
                </c:pt>
                <c:pt idx="3290">
                  <c:v>12.75</c:v>
                </c:pt>
                <c:pt idx="3291">
                  <c:v>7.5600589999999102</c:v>
                </c:pt>
                <c:pt idx="3292">
                  <c:v>28.380004999999983</c:v>
                </c:pt>
                <c:pt idx="3293">
                  <c:v>6.4700929999999062</c:v>
                </c:pt>
                <c:pt idx="3294">
                  <c:v>9.7600099999999657</c:v>
                </c:pt>
                <c:pt idx="3295">
                  <c:v>8.6300049999999828</c:v>
                </c:pt>
                <c:pt idx="3296">
                  <c:v>6.160033999999996</c:v>
                </c:pt>
                <c:pt idx="3297">
                  <c:v>28.420043999999962</c:v>
                </c:pt>
                <c:pt idx="3298">
                  <c:v>14.440063999999893</c:v>
                </c:pt>
                <c:pt idx="3299">
                  <c:v>8.0799560000000383</c:v>
                </c:pt>
                <c:pt idx="3300">
                  <c:v>5.339966000000004</c:v>
                </c:pt>
                <c:pt idx="3301">
                  <c:v>7.2700190000000475</c:v>
                </c:pt>
                <c:pt idx="3302">
                  <c:v>11.25</c:v>
                </c:pt>
                <c:pt idx="3303">
                  <c:v>7.559936000000107</c:v>
                </c:pt>
                <c:pt idx="3304">
                  <c:v>8.6599120000000767</c:v>
                </c:pt>
                <c:pt idx="3305">
                  <c:v>21.65002400000003</c:v>
                </c:pt>
                <c:pt idx="3306">
                  <c:v>11.069946999999956</c:v>
                </c:pt>
                <c:pt idx="3307">
                  <c:v>16.839966000000004</c:v>
                </c:pt>
                <c:pt idx="3308">
                  <c:v>11.530029000000013</c:v>
                </c:pt>
                <c:pt idx="3309">
                  <c:v>16.239990999999918</c:v>
                </c:pt>
                <c:pt idx="3310">
                  <c:v>12.510009999999966</c:v>
                </c:pt>
                <c:pt idx="3311">
                  <c:v>12.31005899999991</c:v>
                </c:pt>
                <c:pt idx="3312">
                  <c:v>12.06005899999991</c:v>
                </c:pt>
                <c:pt idx="3313">
                  <c:v>14.069946000000073</c:v>
                </c:pt>
                <c:pt idx="3314">
                  <c:v>7.8300779999999577</c:v>
                </c:pt>
                <c:pt idx="3315">
                  <c:v>14.719970000000103</c:v>
                </c:pt>
                <c:pt idx="3316">
                  <c:v>11.880004999999983</c:v>
                </c:pt>
                <c:pt idx="3317">
                  <c:v>11.080077999999958</c:v>
                </c:pt>
                <c:pt idx="3318">
                  <c:v>12.900024999999914</c:v>
                </c:pt>
                <c:pt idx="3319">
                  <c:v>14.070068999999876</c:v>
                </c:pt>
                <c:pt idx="3320">
                  <c:v>15.199951000000056</c:v>
                </c:pt>
                <c:pt idx="3321">
                  <c:v>8.8499750000000859</c:v>
                </c:pt>
                <c:pt idx="3322">
                  <c:v>11.390014999999948</c:v>
                </c:pt>
                <c:pt idx="3323">
                  <c:v>27.489990000000034</c:v>
                </c:pt>
                <c:pt idx="3324">
                  <c:v>13.399902000000111</c:v>
                </c:pt>
                <c:pt idx="3325">
                  <c:v>26.179931000000124</c:v>
                </c:pt>
                <c:pt idx="3326">
                  <c:v>12.940063000000009</c:v>
                </c:pt>
                <c:pt idx="3327">
                  <c:v>15.979980000000069</c:v>
                </c:pt>
                <c:pt idx="3328">
                  <c:v>13.809936999999991</c:v>
                </c:pt>
                <c:pt idx="3329">
                  <c:v>12.81005899999991</c:v>
                </c:pt>
                <c:pt idx="3330">
                  <c:v>16.150024999999914</c:v>
                </c:pt>
                <c:pt idx="3331">
                  <c:v>21.359985999999935</c:v>
                </c:pt>
                <c:pt idx="3332">
                  <c:v>11.770019000000048</c:v>
                </c:pt>
                <c:pt idx="3333">
                  <c:v>16.119995000000017</c:v>
                </c:pt>
                <c:pt idx="3334">
                  <c:v>40.130004999999983</c:v>
                </c:pt>
                <c:pt idx="3335">
                  <c:v>23.719970000000103</c:v>
                </c:pt>
                <c:pt idx="3336">
                  <c:v>18.359985999999935</c:v>
                </c:pt>
                <c:pt idx="3337">
                  <c:v>7.6800539999999273</c:v>
                </c:pt>
                <c:pt idx="3338">
                  <c:v>17.420043999999962</c:v>
                </c:pt>
                <c:pt idx="3339">
                  <c:v>27.630004999999983</c:v>
                </c:pt>
                <c:pt idx="3340">
                  <c:v>12.569946000000073</c:v>
                </c:pt>
                <c:pt idx="3341">
                  <c:v>18.680053000000044</c:v>
                </c:pt>
                <c:pt idx="3342">
                  <c:v>27.010009999999966</c:v>
                </c:pt>
                <c:pt idx="3343">
                  <c:v>12.729980999999952</c:v>
                </c:pt>
                <c:pt idx="3344">
                  <c:v>4.8599850000000515</c:v>
                </c:pt>
                <c:pt idx="3345">
                  <c:v>18.130004999999983</c:v>
                </c:pt>
                <c:pt idx="3346">
                  <c:v>11.469970000000103</c:v>
                </c:pt>
                <c:pt idx="3347">
                  <c:v>10.979980999999952</c:v>
                </c:pt>
                <c:pt idx="3348">
                  <c:v>24.880004999999983</c:v>
                </c:pt>
                <c:pt idx="3349">
                  <c:v>10.659912000000077</c:v>
                </c:pt>
                <c:pt idx="3350">
                  <c:v>7.2299800000000687</c:v>
                </c:pt>
                <c:pt idx="3351">
                  <c:v>15.270019000000048</c:v>
                </c:pt>
                <c:pt idx="3352">
                  <c:v>9.4899909999999181</c:v>
                </c:pt>
                <c:pt idx="3353">
                  <c:v>17.330078999999841</c:v>
                </c:pt>
                <c:pt idx="3354">
                  <c:v>8.0198970000001282</c:v>
                </c:pt>
                <c:pt idx="3355">
                  <c:v>9.4399419999999736</c:v>
                </c:pt>
                <c:pt idx="3356">
                  <c:v>6</c:v>
                </c:pt>
                <c:pt idx="3357">
                  <c:v>15.719970999999987</c:v>
                </c:pt>
                <c:pt idx="3358">
                  <c:v>11.829956000000038</c:v>
                </c:pt>
                <c:pt idx="3359">
                  <c:v>15.359985000000052</c:v>
                </c:pt>
                <c:pt idx="3360">
                  <c:v>7.5699460000000727</c:v>
                </c:pt>
                <c:pt idx="3361">
                  <c:v>17.130004999999983</c:v>
                </c:pt>
                <c:pt idx="3362">
                  <c:v>17.530029000000013</c:v>
                </c:pt>
                <c:pt idx="3363">
                  <c:v>11.949951000000056</c:v>
                </c:pt>
                <c:pt idx="3364">
                  <c:v>10.880004999999983</c:v>
                </c:pt>
                <c:pt idx="3365">
                  <c:v>21.090087999999923</c:v>
                </c:pt>
                <c:pt idx="3366">
                  <c:v>5.4899900000000343</c:v>
                </c:pt>
                <c:pt idx="3367">
                  <c:v>12.989990000000034</c:v>
                </c:pt>
                <c:pt idx="3368">
                  <c:v>21</c:v>
                </c:pt>
                <c:pt idx="3369">
                  <c:v>16.520019999999931</c:v>
                </c:pt>
                <c:pt idx="3370">
                  <c:v>28.630004999999983</c:v>
                </c:pt>
                <c:pt idx="3371">
                  <c:v>36.240112999999837</c:v>
                </c:pt>
                <c:pt idx="3372">
                  <c:v>9.9399419999999736</c:v>
                </c:pt>
                <c:pt idx="3373">
                  <c:v>8.9499510000000555</c:v>
                </c:pt>
                <c:pt idx="3374">
                  <c:v>9.8499759999999696</c:v>
                </c:pt>
                <c:pt idx="3375">
                  <c:v>10.25</c:v>
                </c:pt>
                <c:pt idx="3376">
                  <c:v>7.5799560000000383</c:v>
                </c:pt>
                <c:pt idx="3377">
                  <c:v>11.280029000000013</c:v>
                </c:pt>
                <c:pt idx="3378">
                  <c:v>5.1700439999999617</c:v>
                </c:pt>
                <c:pt idx="3379">
                  <c:v>6.3601079999998547</c:v>
                </c:pt>
                <c:pt idx="3380">
                  <c:v>9.5500489999999445</c:v>
                </c:pt>
                <c:pt idx="3381">
                  <c:v>6.3599850000000515</c:v>
                </c:pt>
                <c:pt idx="3382">
                  <c:v>12.530029000000013</c:v>
                </c:pt>
                <c:pt idx="3383">
                  <c:v>10.169921000000159</c:v>
                </c:pt>
                <c:pt idx="3384">
                  <c:v>11.400024999999914</c:v>
                </c:pt>
                <c:pt idx="3385">
                  <c:v>6.2299809999999525</c:v>
                </c:pt>
                <c:pt idx="3386">
                  <c:v>12.81005899999991</c:v>
                </c:pt>
                <c:pt idx="3387">
                  <c:v>8.440063999999893</c:v>
                </c:pt>
                <c:pt idx="3388">
                  <c:v>6.9000240000000304</c:v>
                </c:pt>
                <c:pt idx="3389">
                  <c:v>11.260009999999966</c:v>
                </c:pt>
                <c:pt idx="3390">
                  <c:v>9.8299560000000383</c:v>
                </c:pt>
                <c:pt idx="3391">
                  <c:v>7.4299310000001242</c:v>
                </c:pt>
                <c:pt idx="3392">
                  <c:v>16.300048999999944</c:v>
                </c:pt>
                <c:pt idx="3393">
                  <c:v>18.15002400000003</c:v>
                </c:pt>
                <c:pt idx="3394">
                  <c:v>19.25</c:v>
                </c:pt>
                <c:pt idx="3395">
                  <c:v>7.820067999999992</c:v>
                </c:pt>
                <c:pt idx="3396">
                  <c:v>14.410033999999996</c:v>
                </c:pt>
                <c:pt idx="3397">
                  <c:v>8.9200439999999617</c:v>
                </c:pt>
                <c:pt idx="3398">
                  <c:v>4.7000739999998586</c:v>
                </c:pt>
                <c:pt idx="3399">
                  <c:v>6.6800539999999273</c:v>
                </c:pt>
                <c:pt idx="3400">
                  <c:v>8.7598870000001625</c:v>
                </c:pt>
                <c:pt idx="3401">
                  <c:v>9.1199950000000172</c:v>
                </c:pt>
                <c:pt idx="3402">
                  <c:v>10.099975000000086</c:v>
                </c:pt>
                <c:pt idx="3403">
                  <c:v>11.149902000000111</c:v>
                </c:pt>
                <c:pt idx="3404">
                  <c:v>19.529907000000094</c:v>
                </c:pt>
                <c:pt idx="3405">
                  <c:v>14.659912000000077</c:v>
                </c:pt>
                <c:pt idx="3406">
                  <c:v>13.219970999999987</c:v>
                </c:pt>
                <c:pt idx="3407">
                  <c:v>37.989990000000034</c:v>
                </c:pt>
                <c:pt idx="3408">
                  <c:v>13.979980000000069</c:v>
                </c:pt>
                <c:pt idx="3409">
                  <c:v>25.199951000000056</c:v>
                </c:pt>
                <c:pt idx="3410">
                  <c:v>10.880004999999983</c:v>
                </c:pt>
                <c:pt idx="3411">
                  <c:v>18.510009999999966</c:v>
                </c:pt>
                <c:pt idx="3412">
                  <c:v>12.979980999999952</c:v>
                </c:pt>
                <c:pt idx="3413">
                  <c:v>18.270019999999931</c:v>
                </c:pt>
                <c:pt idx="3414">
                  <c:v>7.1400149999999485</c:v>
                </c:pt>
                <c:pt idx="3415">
                  <c:v>4.320067999999992</c:v>
                </c:pt>
                <c:pt idx="3416">
                  <c:v>9.5400389999999788</c:v>
                </c:pt>
                <c:pt idx="3417">
                  <c:v>8.9100349999998798</c:v>
                </c:pt>
                <c:pt idx="3418">
                  <c:v>8.530029999999897</c:v>
                </c:pt>
                <c:pt idx="3419">
                  <c:v>8.1400149999999485</c:v>
                </c:pt>
                <c:pt idx="3420">
                  <c:v>8.7999260000001414</c:v>
                </c:pt>
                <c:pt idx="3421">
                  <c:v>7.8800049999999828</c:v>
                </c:pt>
                <c:pt idx="3422">
                  <c:v>15.569946000000073</c:v>
                </c:pt>
                <c:pt idx="3423">
                  <c:v>18.680053999999927</c:v>
                </c:pt>
                <c:pt idx="3424">
                  <c:v>13.220092999999906</c:v>
                </c:pt>
                <c:pt idx="3425">
                  <c:v>15.159912000000077</c:v>
                </c:pt>
                <c:pt idx="3426">
                  <c:v>11.839966000000004</c:v>
                </c:pt>
                <c:pt idx="3427">
                  <c:v>18.690063000000009</c:v>
                </c:pt>
                <c:pt idx="3428">
                  <c:v>12.260009999999966</c:v>
                </c:pt>
                <c:pt idx="3429">
                  <c:v>12.169922000000042</c:v>
                </c:pt>
                <c:pt idx="3430">
                  <c:v>9.2000729999999749</c:v>
                </c:pt>
                <c:pt idx="3431">
                  <c:v>12.099975000000086</c:v>
                </c:pt>
                <c:pt idx="3432">
                  <c:v>11.489990000000034</c:v>
                </c:pt>
                <c:pt idx="3433">
                  <c:v>21.669922000000042</c:v>
                </c:pt>
                <c:pt idx="3434">
                  <c:v>10.079956000000038</c:v>
                </c:pt>
                <c:pt idx="3435">
                  <c:v>20.479980000000069</c:v>
                </c:pt>
                <c:pt idx="3436">
                  <c:v>14.43994100000009</c:v>
                </c:pt>
                <c:pt idx="3437">
                  <c:v>12.969970999999987</c:v>
                </c:pt>
                <c:pt idx="3438">
                  <c:v>20.459961000000021</c:v>
                </c:pt>
                <c:pt idx="3439">
                  <c:v>11.179932000000008</c:v>
                </c:pt>
                <c:pt idx="3440">
                  <c:v>13.330077999999958</c:v>
                </c:pt>
                <c:pt idx="3441">
                  <c:v>36.559936999999991</c:v>
                </c:pt>
                <c:pt idx="3442">
                  <c:v>22.989990999999918</c:v>
                </c:pt>
                <c:pt idx="3443">
                  <c:v>30.880004999999983</c:v>
                </c:pt>
                <c:pt idx="3444">
                  <c:v>18.34997599999997</c:v>
                </c:pt>
                <c:pt idx="3445">
                  <c:v>16.489990999999918</c:v>
                </c:pt>
                <c:pt idx="3446">
                  <c:v>17.360107999999855</c:v>
                </c:pt>
                <c:pt idx="3447">
                  <c:v>17.079956000000038</c:v>
                </c:pt>
                <c:pt idx="3448">
                  <c:v>7.1999510000000555</c:v>
                </c:pt>
                <c:pt idx="3449">
                  <c:v>13.709961000000021</c:v>
                </c:pt>
                <c:pt idx="3450">
                  <c:v>8.219970000000103</c:v>
                </c:pt>
                <c:pt idx="3451">
                  <c:v>14.310058000000026</c:v>
                </c:pt>
                <c:pt idx="3452">
                  <c:v>11.069946000000073</c:v>
                </c:pt>
                <c:pt idx="3453">
                  <c:v>16.270019999999931</c:v>
                </c:pt>
                <c:pt idx="3454">
                  <c:v>15.829956000000038</c:v>
                </c:pt>
                <c:pt idx="3455">
                  <c:v>20.859985000000052</c:v>
                </c:pt>
                <c:pt idx="3456">
                  <c:v>5.5600589999999102</c:v>
                </c:pt>
                <c:pt idx="3457">
                  <c:v>9.3900140000000647</c:v>
                </c:pt>
                <c:pt idx="3458">
                  <c:v>10.080077999999958</c:v>
                </c:pt>
                <c:pt idx="3459">
                  <c:v>11.920043999999962</c:v>
                </c:pt>
                <c:pt idx="3460">
                  <c:v>9.9899900000000343</c:v>
                </c:pt>
                <c:pt idx="3461">
                  <c:v>9.2600099999999657</c:v>
                </c:pt>
                <c:pt idx="3462">
                  <c:v>17.34997599999997</c:v>
                </c:pt>
                <c:pt idx="3463">
                  <c:v>14.809936000000107</c:v>
                </c:pt>
                <c:pt idx="3464">
                  <c:v>11.910033999999996</c:v>
                </c:pt>
                <c:pt idx="3465">
                  <c:v>15.020019999999931</c:v>
                </c:pt>
                <c:pt idx="3466">
                  <c:v>9.3199460000000727</c:v>
                </c:pt>
                <c:pt idx="3467">
                  <c:v>12.260009999999966</c:v>
                </c:pt>
                <c:pt idx="3468">
                  <c:v>38.320068999999876</c:v>
                </c:pt>
                <c:pt idx="3469">
                  <c:v>19.969970999999987</c:v>
                </c:pt>
                <c:pt idx="3470">
                  <c:v>12.90002400000003</c:v>
                </c:pt>
                <c:pt idx="3471">
                  <c:v>21.579956000000038</c:v>
                </c:pt>
                <c:pt idx="3472">
                  <c:v>16.519897000000128</c:v>
                </c:pt>
                <c:pt idx="3473">
                  <c:v>13.300048999999944</c:v>
                </c:pt>
                <c:pt idx="3474">
                  <c:v>28.25</c:v>
                </c:pt>
                <c:pt idx="3475">
                  <c:v>17.700072999999975</c:v>
                </c:pt>
                <c:pt idx="3476">
                  <c:v>22.910033999999996</c:v>
                </c:pt>
                <c:pt idx="3477">
                  <c:v>22.220092999999906</c:v>
                </c:pt>
                <c:pt idx="3478">
                  <c:v>24.330078999999841</c:v>
                </c:pt>
                <c:pt idx="3479">
                  <c:v>19.130004000000099</c:v>
                </c:pt>
                <c:pt idx="3480">
                  <c:v>9.4299310000001242</c:v>
                </c:pt>
                <c:pt idx="3481">
                  <c:v>17.209961000000021</c:v>
                </c:pt>
                <c:pt idx="3482">
                  <c:v>26.789917000000059</c:v>
                </c:pt>
                <c:pt idx="3483">
                  <c:v>31.180053999999927</c:v>
                </c:pt>
                <c:pt idx="3484">
                  <c:v>16.840087999999923</c:v>
                </c:pt>
                <c:pt idx="3485">
                  <c:v>16.160033999999996</c:v>
                </c:pt>
                <c:pt idx="3486">
                  <c:v>14.419921000000159</c:v>
                </c:pt>
                <c:pt idx="3487">
                  <c:v>23.539917000000059</c:v>
                </c:pt>
                <c:pt idx="3488">
                  <c:v>40.300048999999944</c:v>
                </c:pt>
                <c:pt idx="3489">
                  <c:v>21.489990000000034</c:v>
                </c:pt>
                <c:pt idx="3490">
                  <c:v>28.440063999999893</c:v>
                </c:pt>
                <c:pt idx="3491">
                  <c:v>16.700072999999975</c:v>
                </c:pt>
                <c:pt idx="3492">
                  <c:v>14.559936000000107</c:v>
                </c:pt>
                <c:pt idx="3493">
                  <c:v>13.630004999999983</c:v>
                </c:pt>
                <c:pt idx="3494">
                  <c:v>14.87988200000018</c:v>
                </c:pt>
                <c:pt idx="3495">
                  <c:v>16.829956000000038</c:v>
                </c:pt>
                <c:pt idx="3496">
                  <c:v>17.489990000000034</c:v>
                </c:pt>
                <c:pt idx="3497">
                  <c:v>14.400024999999914</c:v>
                </c:pt>
                <c:pt idx="3498">
                  <c:v>17.359985000000052</c:v>
                </c:pt>
                <c:pt idx="3499">
                  <c:v>10.480102999999872</c:v>
                </c:pt>
                <c:pt idx="3500">
                  <c:v>11.290038999999979</c:v>
                </c:pt>
                <c:pt idx="3501">
                  <c:v>10.260009999999966</c:v>
                </c:pt>
                <c:pt idx="3502">
                  <c:v>19.219970999999987</c:v>
                </c:pt>
                <c:pt idx="3503">
                  <c:v>7.8599850000000515</c:v>
                </c:pt>
                <c:pt idx="3504">
                  <c:v>6.6199950000000172</c:v>
                </c:pt>
                <c:pt idx="3505">
                  <c:v>11.890014000000065</c:v>
                </c:pt>
                <c:pt idx="3506">
                  <c:v>6.839966000000004</c:v>
                </c:pt>
                <c:pt idx="3507">
                  <c:v>12.069946000000073</c:v>
                </c:pt>
                <c:pt idx="3508">
                  <c:v>8.0100099999999657</c:v>
                </c:pt>
                <c:pt idx="3509">
                  <c:v>6.9399410000000898</c:v>
                </c:pt>
                <c:pt idx="3510">
                  <c:v>7.6500240000000304</c:v>
                </c:pt>
                <c:pt idx="3511">
                  <c:v>15.81005899999991</c:v>
                </c:pt>
                <c:pt idx="3512">
                  <c:v>10.869995000000017</c:v>
                </c:pt>
                <c:pt idx="3513">
                  <c:v>15.819946999999956</c:v>
                </c:pt>
                <c:pt idx="3514">
                  <c:v>9.0600589999999102</c:v>
                </c:pt>
                <c:pt idx="3515">
                  <c:v>10.769897000000128</c:v>
                </c:pt>
                <c:pt idx="3516">
                  <c:v>13.490112999999837</c:v>
                </c:pt>
                <c:pt idx="3517">
                  <c:v>18.429932000000008</c:v>
                </c:pt>
                <c:pt idx="3518">
                  <c:v>8.9899900000000343</c:v>
                </c:pt>
                <c:pt idx="3519">
                  <c:v>5.6899410000000898</c:v>
                </c:pt>
                <c:pt idx="3520">
                  <c:v>12.5</c:v>
                </c:pt>
                <c:pt idx="3521">
                  <c:v>10.390014999999948</c:v>
                </c:pt>
                <c:pt idx="3522">
                  <c:v>11.800048999999944</c:v>
                </c:pt>
                <c:pt idx="3523">
                  <c:v>13.40002400000003</c:v>
                </c:pt>
                <c:pt idx="3524">
                  <c:v>8.1400140000000647</c:v>
                </c:pt>
                <c:pt idx="3525">
                  <c:v>14.190063999999893</c:v>
                </c:pt>
                <c:pt idx="3526">
                  <c:v>10.690063999999893</c:v>
                </c:pt>
                <c:pt idx="3527">
                  <c:v>21.020019000000048</c:v>
                </c:pt>
                <c:pt idx="3528">
                  <c:v>10.989990999999918</c:v>
                </c:pt>
                <c:pt idx="3529">
                  <c:v>13.340087999999923</c:v>
                </c:pt>
                <c:pt idx="3530">
                  <c:v>12.840087999999923</c:v>
                </c:pt>
                <c:pt idx="3531">
                  <c:v>17.559936000000107</c:v>
                </c:pt>
                <c:pt idx="3532">
                  <c:v>14.520019999999931</c:v>
                </c:pt>
                <c:pt idx="3533">
                  <c:v>10.039917000000059</c:v>
                </c:pt>
                <c:pt idx="3534">
                  <c:v>13.489990000000034</c:v>
                </c:pt>
                <c:pt idx="3535">
                  <c:v>23.489990000000034</c:v>
                </c:pt>
                <c:pt idx="3536">
                  <c:v>13.710082999999941</c:v>
                </c:pt>
                <c:pt idx="3537">
                  <c:v>15.530029000000013</c:v>
                </c:pt>
                <c:pt idx="3538">
                  <c:v>12.029907000000094</c:v>
                </c:pt>
                <c:pt idx="3539">
                  <c:v>17.939941999999974</c:v>
                </c:pt>
                <c:pt idx="3540">
                  <c:v>18.309936999999991</c:v>
                </c:pt>
                <c:pt idx="3541">
                  <c:v>6.100097999999889</c:v>
                </c:pt>
                <c:pt idx="3542">
                  <c:v>24.209961000000021</c:v>
                </c:pt>
                <c:pt idx="3543">
                  <c:v>15.550048000000061</c:v>
                </c:pt>
                <c:pt idx="3544">
                  <c:v>8.9799809999999525</c:v>
                </c:pt>
                <c:pt idx="3545">
                  <c:v>10.430053999999927</c:v>
                </c:pt>
                <c:pt idx="3546">
                  <c:v>8.0100099999999657</c:v>
                </c:pt>
                <c:pt idx="3547">
                  <c:v>6.5100090000000819</c:v>
                </c:pt>
                <c:pt idx="3548">
                  <c:v>13.25</c:v>
                </c:pt>
                <c:pt idx="3549">
                  <c:v>7.7900399999998626</c:v>
                </c:pt>
                <c:pt idx="3550">
                  <c:v>29.08996500000012</c:v>
                </c:pt>
                <c:pt idx="3551">
                  <c:v>9.660033999999996</c:v>
                </c:pt>
                <c:pt idx="3552">
                  <c:v>16.33996500000012</c:v>
                </c:pt>
                <c:pt idx="3553">
                  <c:v>14.33996500000012</c:v>
                </c:pt>
                <c:pt idx="3554">
                  <c:v>12.729980999999952</c:v>
                </c:pt>
                <c:pt idx="3555">
                  <c:v>9.8299560000000383</c:v>
                </c:pt>
                <c:pt idx="3556">
                  <c:v>10.739990999999918</c:v>
                </c:pt>
                <c:pt idx="3557">
                  <c:v>8.4100349999998798</c:v>
                </c:pt>
                <c:pt idx="3558">
                  <c:v>12.270019999999931</c:v>
                </c:pt>
                <c:pt idx="3559">
                  <c:v>14.480102999999872</c:v>
                </c:pt>
                <c:pt idx="3560">
                  <c:v>13.530029000000013</c:v>
                </c:pt>
                <c:pt idx="3561">
                  <c:v>21.989990999999918</c:v>
                </c:pt>
                <c:pt idx="3562">
                  <c:v>14.609985000000052</c:v>
                </c:pt>
                <c:pt idx="3563">
                  <c:v>12.450072999999975</c:v>
                </c:pt>
                <c:pt idx="3564">
                  <c:v>21.760009999999966</c:v>
                </c:pt>
                <c:pt idx="3565">
                  <c:v>16</c:v>
                </c:pt>
                <c:pt idx="3566">
                  <c:v>31.680053999999927</c:v>
                </c:pt>
                <c:pt idx="3567">
                  <c:v>14.919921000000159</c:v>
                </c:pt>
                <c:pt idx="3568">
                  <c:v>18.90002400000003</c:v>
                </c:pt>
                <c:pt idx="3569">
                  <c:v>15.639892000000145</c:v>
                </c:pt>
                <c:pt idx="3570">
                  <c:v>21.270019999999931</c:v>
                </c:pt>
                <c:pt idx="3571">
                  <c:v>19.329956000000038</c:v>
                </c:pt>
                <c:pt idx="3572">
                  <c:v>9.5700689999998758</c:v>
                </c:pt>
                <c:pt idx="3573">
                  <c:v>7.1199950000000172</c:v>
                </c:pt>
                <c:pt idx="3574">
                  <c:v>12.84997599999997</c:v>
                </c:pt>
                <c:pt idx="3575">
                  <c:v>11.770019999999931</c:v>
                </c:pt>
                <c:pt idx="3576">
                  <c:v>8.4399410000000898</c:v>
                </c:pt>
                <c:pt idx="3577">
                  <c:v>7.3699950000000172</c:v>
                </c:pt>
                <c:pt idx="3578">
                  <c:v>7.3199460000000727</c:v>
                </c:pt>
                <c:pt idx="3579">
                  <c:v>9.1599120000000767</c:v>
                </c:pt>
                <c:pt idx="3580">
                  <c:v>17.979980999999952</c:v>
                </c:pt>
                <c:pt idx="3581">
                  <c:v>12.810058000000026</c:v>
                </c:pt>
                <c:pt idx="3582">
                  <c:v>12.970092999999906</c:v>
                </c:pt>
                <c:pt idx="3583">
                  <c:v>7.219970000000103</c:v>
                </c:pt>
                <c:pt idx="3584">
                  <c:v>11.270019000000048</c:v>
                </c:pt>
                <c:pt idx="3585">
                  <c:v>9.339966000000004</c:v>
                </c:pt>
                <c:pt idx="3586">
                  <c:v>28.340087999999923</c:v>
                </c:pt>
                <c:pt idx="3587">
                  <c:v>23.15002400000003</c:v>
                </c:pt>
                <c:pt idx="3588">
                  <c:v>5.5899650000001202</c:v>
                </c:pt>
                <c:pt idx="3589">
                  <c:v>9.4899900000000343</c:v>
                </c:pt>
                <c:pt idx="3590">
                  <c:v>21.359985000000052</c:v>
                </c:pt>
                <c:pt idx="3591">
                  <c:v>11.310058000000026</c:v>
                </c:pt>
                <c:pt idx="3592">
                  <c:v>7.5599369999999908</c:v>
                </c:pt>
                <c:pt idx="3593">
                  <c:v>14.329956000000038</c:v>
                </c:pt>
                <c:pt idx="3594">
                  <c:v>10.790038999999979</c:v>
                </c:pt>
                <c:pt idx="3595">
                  <c:v>18.5</c:v>
                </c:pt>
                <c:pt idx="3596">
                  <c:v>13.640014000000065</c:v>
                </c:pt>
                <c:pt idx="3597">
                  <c:v>10.140014999999948</c:v>
                </c:pt>
                <c:pt idx="3598">
                  <c:v>7.5200199999999313</c:v>
                </c:pt>
                <c:pt idx="3599">
                  <c:v>7.6500240000000304</c:v>
                </c:pt>
                <c:pt idx="3600">
                  <c:v>5.5</c:v>
                </c:pt>
                <c:pt idx="3601">
                  <c:v>9.5700689999998758</c:v>
                </c:pt>
                <c:pt idx="3602">
                  <c:v>11.420043999999962</c:v>
                </c:pt>
                <c:pt idx="3603">
                  <c:v>12.25</c:v>
                </c:pt>
                <c:pt idx="3604">
                  <c:v>20.710082999999941</c:v>
                </c:pt>
                <c:pt idx="3605">
                  <c:v>9.4399410000000898</c:v>
                </c:pt>
                <c:pt idx="3606">
                  <c:v>17.680053999999927</c:v>
                </c:pt>
                <c:pt idx="3607">
                  <c:v>5.3100589999999102</c:v>
                </c:pt>
                <c:pt idx="3608">
                  <c:v>6.7700199999999313</c:v>
                </c:pt>
                <c:pt idx="3609">
                  <c:v>22.880004999999983</c:v>
                </c:pt>
                <c:pt idx="3610">
                  <c:v>10.709961000000021</c:v>
                </c:pt>
                <c:pt idx="3611">
                  <c:v>8.4700929999999062</c:v>
                </c:pt>
                <c:pt idx="3612">
                  <c:v>14.739990999999918</c:v>
                </c:pt>
                <c:pt idx="3613">
                  <c:v>9.7199709999999868</c:v>
                </c:pt>
                <c:pt idx="3614">
                  <c:v>43.089966000000004</c:v>
                </c:pt>
                <c:pt idx="3615">
                  <c:v>9.5300290000000132</c:v>
                </c:pt>
                <c:pt idx="3616">
                  <c:v>13.5</c:v>
                </c:pt>
                <c:pt idx="3617">
                  <c:v>6.8299560000000383</c:v>
                </c:pt>
                <c:pt idx="3618">
                  <c:v>5.2999260000001414</c:v>
                </c:pt>
                <c:pt idx="3619">
                  <c:v>7.8800049999999828</c:v>
                </c:pt>
                <c:pt idx="3620">
                  <c:v>5.0799560000000383</c:v>
                </c:pt>
                <c:pt idx="3621">
                  <c:v>3.6999510000000555</c:v>
                </c:pt>
                <c:pt idx="3622">
                  <c:v>7.0299070000000938</c:v>
                </c:pt>
                <c:pt idx="3623">
                  <c:v>18.119995000000017</c:v>
                </c:pt>
                <c:pt idx="3624">
                  <c:v>9.1099850000000515</c:v>
                </c:pt>
                <c:pt idx="3625">
                  <c:v>13.430053999999927</c:v>
                </c:pt>
                <c:pt idx="3626">
                  <c:v>11.390014999999948</c:v>
                </c:pt>
                <c:pt idx="3627">
                  <c:v>8.619995999999901</c:v>
                </c:pt>
                <c:pt idx="3628">
                  <c:v>12.849975000000086</c:v>
                </c:pt>
                <c:pt idx="3629">
                  <c:v>10.719970000000103</c:v>
                </c:pt>
                <c:pt idx="3630">
                  <c:v>27.929931000000124</c:v>
                </c:pt>
                <c:pt idx="3631">
                  <c:v>17.900024999999914</c:v>
                </c:pt>
                <c:pt idx="3632">
                  <c:v>10.319946000000073</c:v>
                </c:pt>
                <c:pt idx="3633">
                  <c:v>7.6899410000000898</c:v>
                </c:pt>
                <c:pt idx="3634">
                  <c:v>10.81005899999991</c:v>
                </c:pt>
                <c:pt idx="3635">
                  <c:v>16.930053999999927</c:v>
                </c:pt>
                <c:pt idx="3636">
                  <c:v>5.9899900000000343</c:v>
                </c:pt>
                <c:pt idx="3637">
                  <c:v>22.229980000000069</c:v>
                </c:pt>
                <c:pt idx="3638">
                  <c:v>36.669922000000042</c:v>
                </c:pt>
                <c:pt idx="3639">
                  <c:v>23.099975000000086</c:v>
                </c:pt>
                <c:pt idx="3640">
                  <c:v>14.380004999999983</c:v>
                </c:pt>
                <c:pt idx="3641">
                  <c:v>19.700072999999975</c:v>
                </c:pt>
                <c:pt idx="3642">
                  <c:v>21.59997599999997</c:v>
                </c:pt>
                <c:pt idx="3643">
                  <c:v>21.619995000000017</c:v>
                </c:pt>
                <c:pt idx="3644">
                  <c:v>45.169922000000042</c:v>
                </c:pt>
                <c:pt idx="3645">
                  <c:v>14.910033999999996</c:v>
                </c:pt>
                <c:pt idx="3646">
                  <c:v>17.869995000000017</c:v>
                </c:pt>
                <c:pt idx="3647">
                  <c:v>21.070068999999876</c:v>
                </c:pt>
                <c:pt idx="3648">
                  <c:v>22.020019000000048</c:v>
                </c:pt>
                <c:pt idx="3649">
                  <c:v>8.1099850000000515</c:v>
                </c:pt>
                <c:pt idx="3650">
                  <c:v>23.130004999999983</c:v>
                </c:pt>
                <c:pt idx="3651">
                  <c:v>10.580077999999958</c:v>
                </c:pt>
                <c:pt idx="3652">
                  <c:v>21.030029000000013</c:v>
                </c:pt>
                <c:pt idx="3653">
                  <c:v>16.060058000000026</c:v>
                </c:pt>
                <c:pt idx="3654">
                  <c:v>7.8599850000000515</c:v>
                </c:pt>
                <c:pt idx="3655">
                  <c:v>20.510009999999966</c:v>
                </c:pt>
                <c:pt idx="3656">
                  <c:v>18.210082999999941</c:v>
                </c:pt>
                <c:pt idx="3657">
                  <c:v>10.530029000000013</c:v>
                </c:pt>
                <c:pt idx="3658">
                  <c:v>21.929932000000008</c:v>
                </c:pt>
                <c:pt idx="3659">
                  <c:v>12.720092999999906</c:v>
                </c:pt>
                <c:pt idx="3660">
                  <c:v>11.989990000000034</c:v>
                </c:pt>
                <c:pt idx="3661">
                  <c:v>13.40002400000003</c:v>
                </c:pt>
                <c:pt idx="3662">
                  <c:v>20.25</c:v>
                </c:pt>
                <c:pt idx="3663">
                  <c:v>23.240112999999837</c:v>
                </c:pt>
                <c:pt idx="3664">
                  <c:v>27</c:v>
                </c:pt>
                <c:pt idx="3665">
                  <c:v>5.4200439999999617</c:v>
                </c:pt>
                <c:pt idx="3666">
                  <c:v>7.7598870000001625</c:v>
                </c:pt>
                <c:pt idx="3667">
                  <c:v>13.009887000000163</c:v>
                </c:pt>
                <c:pt idx="3668">
                  <c:v>10.829956000000038</c:v>
                </c:pt>
                <c:pt idx="3669">
                  <c:v>18.469970999999987</c:v>
                </c:pt>
                <c:pt idx="3670">
                  <c:v>14</c:v>
                </c:pt>
                <c:pt idx="3671">
                  <c:v>32.540038999999979</c:v>
                </c:pt>
                <c:pt idx="3672">
                  <c:v>12.869995000000017</c:v>
                </c:pt>
                <c:pt idx="3673">
                  <c:v>19.489990000000034</c:v>
                </c:pt>
                <c:pt idx="3674">
                  <c:v>14.839966000000004</c:v>
                </c:pt>
                <c:pt idx="3675">
                  <c:v>23.790038999999979</c:v>
                </c:pt>
                <c:pt idx="3676">
                  <c:v>18.859985000000052</c:v>
                </c:pt>
                <c:pt idx="3677">
                  <c:v>20.510009999999966</c:v>
                </c:pt>
                <c:pt idx="3678">
                  <c:v>23.650024999999914</c:v>
                </c:pt>
                <c:pt idx="3679">
                  <c:v>15.910033999999996</c:v>
                </c:pt>
                <c:pt idx="3680">
                  <c:v>23.359985000000052</c:v>
                </c:pt>
                <c:pt idx="3681">
                  <c:v>13.440063999999893</c:v>
                </c:pt>
                <c:pt idx="3682">
                  <c:v>16.56005899999991</c:v>
                </c:pt>
                <c:pt idx="3683">
                  <c:v>16.020019999999931</c:v>
                </c:pt>
                <c:pt idx="3684">
                  <c:v>11.880004999999983</c:v>
                </c:pt>
                <c:pt idx="3685">
                  <c:v>9.3800049999999828</c:v>
                </c:pt>
                <c:pt idx="3686">
                  <c:v>11.150024999999914</c:v>
                </c:pt>
                <c:pt idx="3687">
                  <c:v>34.020019000000048</c:v>
                </c:pt>
                <c:pt idx="3688">
                  <c:v>22.56005899999991</c:v>
                </c:pt>
                <c:pt idx="3689">
                  <c:v>17.459961000000021</c:v>
                </c:pt>
                <c:pt idx="3690">
                  <c:v>20.050048999999944</c:v>
                </c:pt>
                <c:pt idx="3691">
                  <c:v>41.660033999999996</c:v>
                </c:pt>
                <c:pt idx="3692">
                  <c:v>20.709961000000021</c:v>
                </c:pt>
                <c:pt idx="3693">
                  <c:v>18.389892000000145</c:v>
                </c:pt>
                <c:pt idx="3694">
                  <c:v>27.729980999999952</c:v>
                </c:pt>
                <c:pt idx="3695">
                  <c:v>16.300048999999944</c:v>
                </c:pt>
                <c:pt idx="3696">
                  <c:v>12.910033999999996</c:v>
                </c:pt>
                <c:pt idx="3697">
                  <c:v>8.7099610000000212</c:v>
                </c:pt>
                <c:pt idx="3698">
                  <c:v>12.320068999999876</c:v>
                </c:pt>
                <c:pt idx="3699">
                  <c:v>5.839966000000004</c:v>
                </c:pt>
                <c:pt idx="3700">
                  <c:v>13.820068999999876</c:v>
                </c:pt>
                <c:pt idx="3701">
                  <c:v>18.020019999999931</c:v>
                </c:pt>
                <c:pt idx="3702">
                  <c:v>26.400024999999914</c:v>
                </c:pt>
                <c:pt idx="3703">
                  <c:v>9.8199469999999565</c:v>
                </c:pt>
                <c:pt idx="3704">
                  <c:v>12.510009999999966</c:v>
                </c:pt>
                <c:pt idx="3705">
                  <c:v>10.549927000000025</c:v>
                </c:pt>
                <c:pt idx="3706">
                  <c:v>12.829956000000038</c:v>
                </c:pt>
                <c:pt idx="3707">
                  <c:v>18.739990000000034</c:v>
                </c:pt>
                <c:pt idx="3708">
                  <c:v>15.969970000000103</c:v>
                </c:pt>
                <c:pt idx="3709">
                  <c:v>19.039917000000059</c:v>
                </c:pt>
                <c:pt idx="3710">
                  <c:v>19.019897000000128</c:v>
                </c:pt>
                <c:pt idx="3711">
                  <c:v>11.549926000000141</c:v>
                </c:pt>
                <c:pt idx="3712">
                  <c:v>17.09997599999997</c:v>
                </c:pt>
                <c:pt idx="3713">
                  <c:v>6.1099850000000515</c:v>
                </c:pt>
                <c:pt idx="3714">
                  <c:v>11.359985000000052</c:v>
                </c:pt>
                <c:pt idx="3715">
                  <c:v>25.800048999999944</c:v>
                </c:pt>
                <c:pt idx="3716">
                  <c:v>13.460082999999941</c:v>
                </c:pt>
                <c:pt idx="3717">
                  <c:v>13.579956000000038</c:v>
                </c:pt>
                <c:pt idx="3718">
                  <c:v>16.739990000000034</c:v>
                </c:pt>
                <c:pt idx="3719">
                  <c:v>15.460082999999941</c:v>
                </c:pt>
                <c:pt idx="3720">
                  <c:v>10.93994100000009</c:v>
                </c:pt>
                <c:pt idx="3721">
                  <c:v>7.940063999999893</c:v>
                </c:pt>
                <c:pt idx="3722">
                  <c:v>10.270019000000048</c:v>
                </c:pt>
                <c:pt idx="3723">
                  <c:v>7.1599120000000767</c:v>
                </c:pt>
                <c:pt idx="3724">
                  <c:v>10.210082999999941</c:v>
                </c:pt>
                <c:pt idx="3725">
                  <c:v>7.3900140000000647</c:v>
                </c:pt>
                <c:pt idx="3726">
                  <c:v>9.9000249999999141</c:v>
                </c:pt>
                <c:pt idx="3727">
                  <c:v>6.2799070000000938</c:v>
                </c:pt>
                <c:pt idx="3728">
                  <c:v>10.030029000000013</c:v>
                </c:pt>
                <c:pt idx="3729">
                  <c:v>18.809936000000107</c:v>
                </c:pt>
                <c:pt idx="3730">
                  <c:v>7.0299070000000938</c:v>
                </c:pt>
                <c:pt idx="3731">
                  <c:v>8.3900149999999485</c:v>
                </c:pt>
                <c:pt idx="3732">
                  <c:v>6.219970000000103</c:v>
                </c:pt>
                <c:pt idx="3733">
                  <c:v>9.2900389999999788</c:v>
                </c:pt>
                <c:pt idx="3734">
                  <c:v>17.569946999999956</c:v>
                </c:pt>
                <c:pt idx="3735">
                  <c:v>9.6101079999998547</c:v>
                </c:pt>
                <c:pt idx="3736">
                  <c:v>10.239990000000034</c:v>
                </c:pt>
                <c:pt idx="3737">
                  <c:v>10.139892000000145</c:v>
                </c:pt>
                <c:pt idx="3738">
                  <c:v>18.449951000000056</c:v>
                </c:pt>
                <c:pt idx="3739">
                  <c:v>7.6099850000000515</c:v>
                </c:pt>
                <c:pt idx="3740">
                  <c:v>4.7399900000000343</c:v>
                </c:pt>
                <c:pt idx="3741">
                  <c:v>4.8499750000000859</c:v>
                </c:pt>
                <c:pt idx="3742">
                  <c:v>19.830077999999958</c:v>
                </c:pt>
                <c:pt idx="3743">
                  <c:v>13.339966000000004</c:v>
                </c:pt>
                <c:pt idx="3744">
                  <c:v>15.200073999999859</c:v>
                </c:pt>
                <c:pt idx="3745">
                  <c:v>9.2899170000000595</c:v>
                </c:pt>
                <c:pt idx="3746">
                  <c:v>6.0200190000000475</c:v>
                </c:pt>
                <c:pt idx="3747">
                  <c:v>16.289917000000059</c:v>
                </c:pt>
                <c:pt idx="3748">
                  <c:v>4.0900879999999233</c:v>
                </c:pt>
                <c:pt idx="3749">
                  <c:v>9.7099610000000212</c:v>
                </c:pt>
                <c:pt idx="3750">
                  <c:v>9.339966000000004</c:v>
                </c:pt>
                <c:pt idx="3751">
                  <c:v>16.930053999999927</c:v>
                </c:pt>
                <c:pt idx="3752">
                  <c:v>9.0500480000000607</c:v>
                </c:pt>
                <c:pt idx="3753">
                  <c:v>16.979980999999952</c:v>
                </c:pt>
                <c:pt idx="3754">
                  <c:v>9.0400389999999788</c:v>
                </c:pt>
                <c:pt idx="3755">
                  <c:v>9.9899909999999181</c:v>
                </c:pt>
                <c:pt idx="3756">
                  <c:v>17.180053999999927</c:v>
                </c:pt>
                <c:pt idx="3757">
                  <c:v>8.2698970000001282</c:v>
                </c:pt>
                <c:pt idx="3758">
                  <c:v>26.210082999999941</c:v>
                </c:pt>
                <c:pt idx="3759">
                  <c:v>19.090087999999923</c:v>
                </c:pt>
                <c:pt idx="3760">
                  <c:v>11.160033999999996</c:v>
                </c:pt>
                <c:pt idx="3761">
                  <c:v>10.589966000000004</c:v>
                </c:pt>
                <c:pt idx="3762">
                  <c:v>6.7900389999999788</c:v>
                </c:pt>
                <c:pt idx="3763">
                  <c:v>5.5999759999999696</c:v>
                </c:pt>
                <c:pt idx="3764">
                  <c:v>10.229980999999952</c:v>
                </c:pt>
                <c:pt idx="3765">
                  <c:v>14.209961000000021</c:v>
                </c:pt>
                <c:pt idx="3766">
                  <c:v>14.900024999999914</c:v>
                </c:pt>
                <c:pt idx="3767">
                  <c:v>16.479980000000069</c:v>
                </c:pt>
                <c:pt idx="3768">
                  <c:v>34.469970999999987</c:v>
                </c:pt>
                <c:pt idx="3769">
                  <c:v>20.979980999999952</c:v>
                </c:pt>
                <c:pt idx="3770">
                  <c:v>21.720092999999906</c:v>
                </c:pt>
                <c:pt idx="3771">
                  <c:v>22.569946000000073</c:v>
                </c:pt>
                <c:pt idx="3772">
                  <c:v>16.460082999999941</c:v>
                </c:pt>
                <c:pt idx="3773">
                  <c:v>24.109985999999935</c:v>
                </c:pt>
                <c:pt idx="3774">
                  <c:v>23.369995000000017</c:v>
                </c:pt>
                <c:pt idx="3775">
                  <c:v>11.469970000000103</c:v>
                </c:pt>
                <c:pt idx="3776">
                  <c:v>11.359985000000052</c:v>
                </c:pt>
                <c:pt idx="3777">
                  <c:v>12.810058000000026</c:v>
                </c:pt>
                <c:pt idx="3778">
                  <c:v>7.8199460000000727</c:v>
                </c:pt>
                <c:pt idx="3779">
                  <c:v>22.540038999999979</c:v>
                </c:pt>
                <c:pt idx="3780">
                  <c:v>13.630004999999983</c:v>
                </c:pt>
                <c:pt idx="3781">
                  <c:v>9.839966000000004</c:v>
                </c:pt>
                <c:pt idx="3782">
                  <c:v>10.889892000000145</c:v>
                </c:pt>
                <c:pt idx="3783">
                  <c:v>7.940063999999893</c:v>
                </c:pt>
                <c:pt idx="3784">
                  <c:v>8.7800290000000132</c:v>
                </c:pt>
                <c:pt idx="3785">
                  <c:v>10.209961000000021</c:v>
                </c:pt>
                <c:pt idx="3786">
                  <c:v>6.4500729999999749</c:v>
                </c:pt>
                <c:pt idx="3787">
                  <c:v>5.940063999999893</c:v>
                </c:pt>
                <c:pt idx="3788">
                  <c:v>8.0300290000000132</c:v>
                </c:pt>
                <c:pt idx="3789">
                  <c:v>8.7299809999999525</c:v>
                </c:pt>
                <c:pt idx="3790">
                  <c:v>11.270019000000048</c:v>
                </c:pt>
                <c:pt idx="3791">
                  <c:v>11.140014000000065</c:v>
                </c:pt>
                <c:pt idx="3792">
                  <c:v>18.630004999999983</c:v>
                </c:pt>
                <c:pt idx="3793">
                  <c:v>17.609985000000052</c:v>
                </c:pt>
                <c:pt idx="3794">
                  <c:v>11.570067999999992</c:v>
                </c:pt>
                <c:pt idx="3795">
                  <c:v>16.400024999999914</c:v>
                </c:pt>
                <c:pt idx="3796">
                  <c:v>13.670043999999962</c:v>
                </c:pt>
                <c:pt idx="3797">
                  <c:v>11.719970000000103</c:v>
                </c:pt>
                <c:pt idx="3798">
                  <c:v>16.479980000000069</c:v>
                </c:pt>
                <c:pt idx="3799">
                  <c:v>8.7000739999998586</c:v>
                </c:pt>
                <c:pt idx="3800">
                  <c:v>23.219970000000103</c:v>
                </c:pt>
                <c:pt idx="3801">
                  <c:v>17.449951000000056</c:v>
                </c:pt>
                <c:pt idx="3802">
                  <c:v>9.2700199999999313</c:v>
                </c:pt>
                <c:pt idx="3803">
                  <c:v>12.670043999999962</c:v>
                </c:pt>
                <c:pt idx="3804">
                  <c:v>18.069946000000073</c:v>
                </c:pt>
                <c:pt idx="3805">
                  <c:v>12.640014000000065</c:v>
                </c:pt>
                <c:pt idx="3806">
                  <c:v>21.160033999999996</c:v>
                </c:pt>
                <c:pt idx="3807">
                  <c:v>31.329956000000038</c:v>
                </c:pt>
                <c:pt idx="3808">
                  <c:v>20.15002400000003</c:v>
                </c:pt>
                <c:pt idx="3809">
                  <c:v>17.239990000000034</c:v>
                </c:pt>
                <c:pt idx="3810">
                  <c:v>16.210082999999941</c:v>
                </c:pt>
                <c:pt idx="3811">
                  <c:v>29.719970000000103</c:v>
                </c:pt>
                <c:pt idx="3812">
                  <c:v>26.289917000000059</c:v>
                </c:pt>
                <c:pt idx="3813">
                  <c:v>23.069946000000073</c:v>
                </c:pt>
                <c:pt idx="3814">
                  <c:v>19.409912000000077</c:v>
                </c:pt>
                <c:pt idx="3815">
                  <c:v>27.489990000000034</c:v>
                </c:pt>
                <c:pt idx="3816">
                  <c:v>45.109985000000052</c:v>
                </c:pt>
                <c:pt idx="3817">
                  <c:v>40.119995000000017</c:v>
                </c:pt>
                <c:pt idx="3818">
                  <c:v>30.929931000000124</c:v>
                </c:pt>
                <c:pt idx="3819">
                  <c:v>37.949951000000056</c:v>
                </c:pt>
                <c:pt idx="3820">
                  <c:v>26.919922000000042</c:v>
                </c:pt>
                <c:pt idx="3821">
                  <c:v>53.520019999999931</c:v>
                </c:pt>
                <c:pt idx="3822">
                  <c:v>40.989990000000034</c:v>
                </c:pt>
                <c:pt idx="3823">
                  <c:v>33.25</c:v>
                </c:pt>
                <c:pt idx="3824">
                  <c:v>22.729980000000069</c:v>
                </c:pt>
                <c:pt idx="3825">
                  <c:v>33.069946000000073</c:v>
                </c:pt>
                <c:pt idx="3826">
                  <c:v>22.480102999999872</c:v>
                </c:pt>
                <c:pt idx="3827">
                  <c:v>30.929931000000124</c:v>
                </c:pt>
                <c:pt idx="3828">
                  <c:v>19</c:v>
                </c:pt>
                <c:pt idx="3829">
                  <c:v>13.270019999999931</c:v>
                </c:pt>
                <c:pt idx="3830">
                  <c:v>20.910033999999996</c:v>
                </c:pt>
                <c:pt idx="3831">
                  <c:v>22.359985000000052</c:v>
                </c:pt>
                <c:pt idx="3832">
                  <c:v>24.65002400000003</c:v>
                </c:pt>
                <c:pt idx="3833">
                  <c:v>16.989990000000034</c:v>
                </c:pt>
                <c:pt idx="3834">
                  <c:v>10.779907000000094</c:v>
                </c:pt>
                <c:pt idx="3835">
                  <c:v>14.969970000000103</c:v>
                </c:pt>
                <c:pt idx="3836">
                  <c:v>9.3499759999999696</c:v>
                </c:pt>
                <c:pt idx="3837">
                  <c:v>15.75</c:v>
                </c:pt>
                <c:pt idx="3838">
                  <c:v>9.190063999999893</c:v>
                </c:pt>
                <c:pt idx="3839">
                  <c:v>8.5299070000000938</c:v>
                </c:pt>
                <c:pt idx="3840">
                  <c:v>6</c:v>
                </c:pt>
                <c:pt idx="3841">
                  <c:v>8.3800049999999828</c:v>
                </c:pt>
                <c:pt idx="3842">
                  <c:v>15.740112999999837</c:v>
                </c:pt>
                <c:pt idx="3843">
                  <c:v>7.0200199999999313</c:v>
                </c:pt>
                <c:pt idx="3844">
                  <c:v>8.6099850000000515</c:v>
                </c:pt>
                <c:pt idx="3845">
                  <c:v>14.600097999999889</c:v>
                </c:pt>
                <c:pt idx="3846">
                  <c:v>11.769898000000012</c:v>
                </c:pt>
                <c:pt idx="3847">
                  <c:v>13.350097999999889</c:v>
                </c:pt>
                <c:pt idx="3848">
                  <c:v>14.709961000000021</c:v>
                </c:pt>
                <c:pt idx="3849">
                  <c:v>5.0998540000000503</c:v>
                </c:pt>
                <c:pt idx="3850">
                  <c:v>9.4599610000000212</c:v>
                </c:pt>
                <c:pt idx="3851">
                  <c:v>6.6699220000000423</c:v>
                </c:pt>
                <c:pt idx="3852">
                  <c:v>10.699951000000056</c:v>
                </c:pt>
                <c:pt idx="3853">
                  <c:v>16.209961000000021</c:v>
                </c:pt>
                <c:pt idx="3854">
                  <c:v>15</c:v>
                </c:pt>
                <c:pt idx="3855">
                  <c:v>9.6301269999999022</c:v>
                </c:pt>
                <c:pt idx="3856">
                  <c:v>15</c:v>
                </c:pt>
                <c:pt idx="3857">
                  <c:v>8.6599120000000767</c:v>
                </c:pt>
                <c:pt idx="3858">
                  <c:v>21.510009000000082</c:v>
                </c:pt>
                <c:pt idx="3859">
                  <c:v>26.430053999999927</c:v>
                </c:pt>
                <c:pt idx="3860">
                  <c:v>34.600097000000005</c:v>
                </c:pt>
                <c:pt idx="3861">
                  <c:v>27.609985000000052</c:v>
                </c:pt>
                <c:pt idx="3862">
                  <c:v>29.920043999999962</c:v>
                </c:pt>
                <c:pt idx="3863">
                  <c:v>36.429931000000124</c:v>
                </c:pt>
                <c:pt idx="3864">
                  <c:v>44.329956000000038</c:v>
                </c:pt>
                <c:pt idx="3865">
                  <c:v>42.979980000000069</c:v>
                </c:pt>
                <c:pt idx="3866">
                  <c:v>42.25</c:v>
                </c:pt>
                <c:pt idx="3867">
                  <c:v>16.820068999999876</c:v>
                </c:pt>
                <c:pt idx="3868">
                  <c:v>9.4799809999999525</c:v>
                </c:pt>
                <c:pt idx="3869">
                  <c:v>6.9599600000001374</c:v>
                </c:pt>
                <c:pt idx="3870">
                  <c:v>5.6999519999999393</c:v>
                </c:pt>
                <c:pt idx="3871">
                  <c:v>8.399902000000111</c:v>
                </c:pt>
                <c:pt idx="3872">
                  <c:v>7.8000489999999445</c:v>
                </c:pt>
                <c:pt idx="3873">
                  <c:v>8.9599610000000212</c:v>
                </c:pt>
                <c:pt idx="3874">
                  <c:v>27.640136999999868</c:v>
                </c:pt>
                <c:pt idx="3875">
                  <c:v>26.320067999999992</c:v>
                </c:pt>
                <c:pt idx="3876">
                  <c:v>37.099975000000086</c:v>
                </c:pt>
                <c:pt idx="3877">
                  <c:v>37.81005899999991</c:v>
                </c:pt>
                <c:pt idx="3878">
                  <c:v>24.059936000000107</c:v>
                </c:pt>
                <c:pt idx="3879">
                  <c:v>33.470092999999906</c:v>
                </c:pt>
                <c:pt idx="3880">
                  <c:v>26.09997599999997</c:v>
                </c:pt>
                <c:pt idx="3881">
                  <c:v>26.720092999999906</c:v>
                </c:pt>
                <c:pt idx="3882">
                  <c:v>48.679932000000008</c:v>
                </c:pt>
                <c:pt idx="3883">
                  <c:v>29.960082999999941</c:v>
                </c:pt>
                <c:pt idx="3884">
                  <c:v>29.880004999999983</c:v>
                </c:pt>
                <c:pt idx="3885">
                  <c:v>32.339966000000004</c:v>
                </c:pt>
                <c:pt idx="3886">
                  <c:v>24.449951000000056</c:v>
                </c:pt>
                <c:pt idx="3887">
                  <c:v>26.25</c:v>
                </c:pt>
                <c:pt idx="3888">
                  <c:v>38.240111999999954</c:v>
                </c:pt>
                <c:pt idx="3889">
                  <c:v>12.43994100000009</c:v>
                </c:pt>
                <c:pt idx="3890">
                  <c:v>16.65014599999995</c:v>
                </c:pt>
                <c:pt idx="3891">
                  <c:v>27.949951000000056</c:v>
                </c:pt>
                <c:pt idx="3892">
                  <c:v>41</c:v>
                </c:pt>
                <c:pt idx="3893">
                  <c:v>35.459961000000021</c:v>
                </c:pt>
                <c:pt idx="3894">
                  <c:v>29.93994100000009</c:v>
                </c:pt>
                <c:pt idx="3895">
                  <c:v>40.760009999999966</c:v>
                </c:pt>
                <c:pt idx="3896">
                  <c:v>27.590087999999923</c:v>
                </c:pt>
                <c:pt idx="3897">
                  <c:v>18.020019000000048</c:v>
                </c:pt>
                <c:pt idx="3898">
                  <c:v>20.100097999999889</c:v>
                </c:pt>
                <c:pt idx="3899">
                  <c:v>22.429931000000124</c:v>
                </c:pt>
                <c:pt idx="3900">
                  <c:v>14.279907000000094</c:v>
                </c:pt>
                <c:pt idx="3901">
                  <c:v>22.239990000000034</c:v>
                </c:pt>
                <c:pt idx="3902">
                  <c:v>15.489990000000034</c:v>
                </c:pt>
                <c:pt idx="3903">
                  <c:v>18.550048999999944</c:v>
                </c:pt>
                <c:pt idx="3904">
                  <c:v>10.330077999999958</c:v>
                </c:pt>
                <c:pt idx="3905">
                  <c:v>11.5</c:v>
                </c:pt>
                <c:pt idx="3906">
                  <c:v>8.0800779999999577</c:v>
                </c:pt>
                <c:pt idx="3907">
                  <c:v>11.339844000000085</c:v>
                </c:pt>
                <c:pt idx="3908">
                  <c:v>25.170165999999881</c:v>
                </c:pt>
                <c:pt idx="3909">
                  <c:v>7.0500489999999445</c:v>
                </c:pt>
                <c:pt idx="3910">
                  <c:v>12.069824000000153</c:v>
                </c:pt>
                <c:pt idx="3911">
                  <c:v>9.7001949999998942</c:v>
                </c:pt>
                <c:pt idx="3912">
                  <c:v>10.149902000000111</c:v>
                </c:pt>
                <c:pt idx="3913">
                  <c:v>8.9899900000000343</c:v>
                </c:pt>
                <c:pt idx="3914">
                  <c:v>13.020019999999931</c:v>
                </c:pt>
                <c:pt idx="3915">
                  <c:v>17.5</c:v>
                </c:pt>
                <c:pt idx="3916">
                  <c:v>13.229980999999952</c:v>
                </c:pt>
                <c:pt idx="3917">
                  <c:v>9.0300290000000132</c:v>
                </c:pt>
                <c:pt idx="3918">
                  <c:v>33.639892000000145</c:v>
                </c:pt>
                <c:pt idx="3919">
                  <c:v>11.280029000000013</c:v>
                </c:pt>
                <c:pt idx="3920">
                  <c:v>31.979859000000033</c:v>
                </c:pt>
                <c:pt idx="3921">
                  <c:v>10.390136999999868</c:v>
                </c:pt>
                <c:pt idx="3922">
                  <c:v>25.309936000000107</c:v>
                </c:pt>
                <c:pt idx="3923">
                  <c:v>23.390014999999948</c:v>
                </c:pt>
                <c:pt idx="3924">
                  <c:v>26.059814000000188</c:v>
                </c:pt>
                <c:pt idx="3925">
                  <c:v>15.510009999999966</c:v>
                </c:pt>
                <c:pt idx="3926">
                  <c:v>45.62011799999982</c:v>
                </c:pt>
                <c:pt idx="3927">
                  <c:v>13.12988200000018</c:v>
                </c:pt>
                <c:pt idx="3928">
                  <c:v>23.59985400000005</c:v>
                </c:pt>
                <c:pt idx="3929">
                  <c:v>10.440184999999929</c:v>
                </c:pt>
                <c:pt idx="3930">
                  <c:v>16.129883000000063</c:v>
                </c:pt>
                <c:pt idx="3931">
                  <c:v>36.379883000000063</c:v>
                </c:pt>
                <c:pt idx="3932">
                  <c:v>21.649902000000111</c:v>
                </c:pt>
                <c:pt idx="3933">
                  <c:v>9.8701169999999365</c:v>
                </c:pt>
                <c:pt idx="3934">
                  <c:v>24.859864000000016</c:v>
                </c:pt>
                <c:pt idx="3935">
                  <c:v>17.010009999999966</c:v>
                </c:pt>
                <c:pt idx="3936">
                  <c:v>19.25</c:v>
                </c:pt>
                <c:pt idx="3937">
                  <c:v>14.84985400000005</c:v>
                </c:pt>
                <c:pt idx="3938">
                  <c:v>30.469970000000103</c:v>
                </c:pt>
                <c:pt idx="3939">
                  <c:v>13.709961000000021</c:v>
                </c:pt>
                <c:pt idx="3940">
                  <c:v>13.389892000000145</c:v>
                </c:pt>
                <c:pt idx="3941">
                  <c:v>19.020019999999931</c:v>
                </c:pt>
                <c:pt idx="3942">
                  <c:v>11.100097000000005</c:v>
                </c:pt>
                <c:pt idx="3943">
                  <c:v>15.319824000000153</c:v>
                </c:pt>
                <c:pt idx="3944">
                  <c:v>15.380126999999902</c:v>
                </c:pt>
                <c:pt idx="3945">
                  <c:v>14.089844000000085</c:v>
                </c:pt>
                <c:pt idx="3946">
                  <c:v>11.280029000000013</c:v>
                </c:pt>
                <c:pt idx="3947">
                  <c:v>30.209961000000021</c:v>
                </c:pt>
                <c:pt idx="3948">
                  <c:v>19.829834000000119</c:v>
                </c:pt>
                <c:pt idx="3949">
                  <c:v>15.260009999999966</c:v>
                </c:pt>
                <c:pt idx="3950">
                  <c:v>18.929931000000124</c:v>
                </c:pt>
                <c:pt idx="3951">
                  <c:v>17.300048999999944</c:v>
                </c:pt>
                <c:pt idx="3952">
                  <c:v>8.1198730000000978</c:v>
                </c:pt>
                <c:pt idx="3953">
                  <c:v>18.879883000000063</c:v>
                </c:pt>
                <c:pt idx="3954">
                  <c:v>21.15014599999995</c:v>
                </c:pt>
                <c:pt idx="3955">
                  <c:v>16.239990000000034</c:v>
                </c:pt>
                <c:pt idx="3956">
                  <c:v>27.929932000000008</c:v>
                </c:pt>
                <c:pt idx="3957">
                  <c:v>21.030029000000013</c:v>
                </c:pt>
                <c:pt idx="3958">
                  <c:v>10.719970999999987</c:v>
                </c:pt>
                <c:pt idx="3959">
                  <c:v>26.780029000000013</c:v>
                </c:pt>
                <c:pt idx="3960">
                  <c:v>30.489990000000034</c:v>
                </c:pt>
                <c:pt idx="3961">
                  <c:v>17.909912000000077</c:v>
                </c:pt>
                <c:pt idx="3962">
                  <c:v>25.530029000000013</c:v>
                </c:pt>
                <c:pt idx="3963">
                  <c:v>13.109863000000132</c:v>
                </c:pt>
                <c:pt idx="3964">
                  <c:v>19.489990999999918</c:v>
                </c:pt>
                <c:pt idx="3965">
                  <c:v>14.149902000000111</c:v>
                </c:pt>
                <c:pt idx="3966">
                  <c:v>21.020019000000048</c:v>
                </c:pt>
                <c:pt idx="3967">
                  <c:v>7.079834000000119</c:v>
                </c:pt>
                <c:pt idx="3968">
                  <c:v>11.770019000000048</c:v>
                </c:pt>
                <c:pt idx="3969">
                  <c:v>8.5200199999999313</c:v>
                </c:pt>
                <c:pt idx="3970">
                  <c:v>12.129883000000063</c:v>
                </c:pt>
                <c:pt idx="3971">
                  <c:v>11.330077999999958</c:v>
                </c:pt>
                <c:pt idx="3972">
                  <c:v>6.0898430000002008</c:v>
                </c:pt>
                <c:pt idx="3973">
                  <c:v>26.160155999999915</c:v>
                </c:pt>
                <c:pt idx="3974">
                  <c:v>21.090087999999923</c:v>
                </c:pt>
                <c:pt idx="3975">
                  <c:v>9.4099129999999604</c:v>
                </c:pt>
                <c:pt idx="3976">
                  <c:v>15.770019000000048</c:v>
                </c:pt>
                <c:pt idx="3977">
                  <c:v>16.609863000000132</c:v>
                </c:pt>
                <c:pt idx="3978">
                  <c:v>18.450194999999894</c:v>
                </c:pt>
                <c:pt idx="3979">
                  <c:v>12.309815000000071</c:v>
                </c:pt>
                <c:pt idx="3980">
                  <c:v>19.65991299999996</c:v>
                </c:pt>
                <c:pt idx="3981">
                  <c:v>15.320067999999992</c:v>
                </c:pt>
                <c:pt idx="3982">
                  <c:v>13.899902999999995</c:v>
                </c:pt>
                <c:pt idx="3983">
                  <c:v>13.480223999999907</c:v>
                </c:pt>
                <c:pt idx="3984">
                  <c:v>27.379883000000063</c:v>
                </c:pt>
                <c:pt idx="3985">
                  <c:v>8.780029999999897</c:v>
                </c:pt>
                <c:pt idx="3986">
                  <c:v>16.09985400000005</c:v>
                </c:pt>
                <c:pt idx="3987">
                  <c:v>18.850097999999889</c:v>
                </c:pt>
                <c:pt idx="3988">
                  <c:v>15.299804000000222</c:v>
                </c:pt>
                <c:pt idx="3989">
                  <c:v>17.929932000000008</c:v>
                </c:pt>
                <c:pt idx="3990">
                  <c:v>25.069824000000153</c:v>
                </c:pt>
                <c:pt idx="3991">
                  <c:v>12.189941999999974</c:v>
                </c:pt>
                <c:pt idx="3992">
                  <c:v>17.370116999999937</c:v>
                </c:pt>
                <c:pt idx="3993">
                  <c:v>8.1401359999999841</c:v>
                </c:pt>
                <c:pt idx="3994">
                  <c:v>16.520019999999931</c:v>
                </c:pt>
                <c:pt idx="3995">
                  <c:v>14.260009999999966</c:v>
                </c:pt>
                <c:pt idx="3996">
                  <c:v>13.540038999999979</c:v>
                </c:pt>
                <c:pt idx="3997">
                  <c:v>41.989990000000034</c:v>
                </c:pt>
                <c:pt idx="3998">
                  <c:v>17.959961000000021</c:v>
                </c:pt>
                <c:pt idx="3999">
                  <c:v>15.780029000000013</c:v>
                </c:pt>
                <c:pt idx="4000">
                  <c:v>14.040038999999979</c:v>
                </c:pt>
                <c:pt idx="4001">
                  <c:v>20.21020499999986</c:v>
                </c:pt>
                <c:pt idx="4002">
                  <c:v>39.719970000000103</c:v>
                </c:pt>
                <c:pt idx="4003">
                  <c:v>32.999878000000081</c:v>
                </c:pt>
                <c:pt idx="4004">
                  <c:v>24.550048999999944</c:v>
                </c:pt>
                <c:pt idx="4005">
                  <c:v>28.570068999999876</c:v>
                </c:pt>
                <c:pt idx="4006">
                  <c:v>20.639893000000029</c:v>
                </c:pt>
                <c:pt idx="4007">
                  <c:v>13.800048000000061</c:v>
                </c:pt>
                <c:pt idx="4008">
                  <c:v>11.649902999999995</c:v>
                </c:pt>
                <c:pt idx="4009">
                  <c:v>13.869873000000098</c:v>
                </c:pt>
                <c:pt idx="4010">
                  <c:v>9.0300290000000132</c:v>
                </c:pt>
                <c:pt idx="4011">
                  <c:v>9.1601559999999154</c:v>
                </c:pt>
                <c:pt idx="4012">
                  <c:v>13.090087999999923</c:v>
                </c:pt>
                <c:pt idx="4013">
                  <c:v>8.5100099999999657</c:v>
                </c:pt>
                <c:pt idx="4014">
                  <c:v>18.240233999999873</c:v>
                </c:pt>
                <c:pt idx="4015">
                  <c:v>28.919922000000042</c:v>
                </c:pt>
                <c:pt idx="4016">
                  <c:v>14.669921000000159</c:v>
                </c:pt>
                <c:pt idx="4017">
                  <c:v>26.510009999999966</c:v>
                </c:pt>
                <c:pt idx="4018">
                  <c:v>16.520019999999931</c:v>
                </c:pt>
                <c:pt idx="4019">
                  <c:v>15.510009000000082</c:v>
                </c:pt>
                <c:pt idx="4020">
                  <c:v>12.169922000000042</c:v>
                </c:pt>
                <c:pt idx="4021">
                  <c:v>18.389892000000145</c:v>
                </c:pt>
                <c:pt idx="4022">
                  <c:v>13.909912000000077</c:v>
                </c:pt>
                <c:pt idx="4023">
                  <c:v>17.389892000000145</c:v>
                </c:pt>
                <c:pt idx="4024">
                  <c:v>27.790038999999979</c:v>
                </c:pt>
                <c:pt idx="4025">
                  <c:v>14.700194999999894</c:v>
                </c:pt>
                <c:pt idx="4026">
                  <c:v>24.37011799999982</c:v>
                </c:pt>
                <c:pt idx="4027">
                  <c:v>26.169922000000042</c:v>
                </c:pt>
                <c:pt idx="4028">
                  <c:v>36.969970999999987</c:v>
                </c:pt>
                <c:pt idx="4029">
                  <c:v>14.669922000000042</c:v>
                </c:pt>
                <c:pt idx="4030">
                  <c:v>11.839844000000085</c:v>
                </c:pt>
                <c:pt idx="4031">
                  <c:v>23.570067999999992</c:v>
                </c:pt>
                <c:pt idx="4032">
                  <c:v>9.3300779999999577</c:v>
                </c:pt>
                <c:pt idx="4033">
                  <c:v>25.639893000000029</c:v>
                </c:pt>
                <c:pt idx="4034">
                  <c:v>40.880126999999902</c:v>
                </c:pt>
                <c:pt idx="4035">
                  <c:v>63.18994100000009</c:v>
                </c:pt>
                <c:pt idx="4036">
                  <c:v>98.140014000000065</c:v>
                </c:pt>
                <c:pt idx="4037">
                  <c:v>80.960082999999941</c:v>
                </c:pt>
                <c:pt idx="4038">
                  <c:v>70.339966000000004</c:v>
                </c:pt>
                <c:pt idx="4039">
                  <c:v>46.829956000000038</c:v>
                </c:pt>
                <c:pt idx="4040">
                  <c:v>18.290038999999979</c:v>
                </c:pt>
                <c:pt idx="4041">
                  <c:v>20.75</c:v>
                </c:pt>
                <c:pt idx="4042">
                  <c:v>67.020019999999931</c:v>
                </c:pt>
                <c:pt idx="4043">
                  <c:v>32.390014000000065</c:v>
                </c:pt>
                <c:pt idx="4044">
                  <c:v>30.290038999999979</c:v>
                </c:pt>
                <c:pt idx="4045">
                  <c:v>36.550048999999944</c:v>
                </c:pt>
                <c:pt idx="4046">
                  <c:v>43.119995000000017</c:v>
                </c:pt>
                <c:pt idx="4047">
                  <c:v>50.75</c:v>
                </c:pt>
                <c:pt idx="4048">
                  <c:v>28.100097999999889</c:v>
                </c:pt>
                <c:pt idx="4049">
                  <c:v>21.860107999999855</c:v>
                </c:pt>
                <c:pt idx="4050">
                  <c:v>14.790038999999979</c:v>
                </c:pt>
                <c:pt idx="4051">
                  <c:v>28.889892000000145</c:v>
                </c:pt>
                <c:pt idx="4052">
                  <c:v>19.329956000000038</c:v>
                </c:pt>
                <c:pt idx="4053">
                  <c:v>34.130004999999983</c:v>
                </c:pt>
                <c:pt idx="4054">
                  <c:v>36.210082999999941</c:v>
                </c:pt>
                <c:pt idx="4055">
                  <c:v>23.839966000000004</c:v>
                </c:pt>
                <c:pt idx="4056">
                  <c:v>32.170043999999962</c:v>
                </c:pt>
                <c:pt idx="4057">
                  <c:v>16.950073999999859</c:v>
                </c:pt>
                <c:pt idx="4058">
                  <c:v>28.25</c:v>
                </c:pt>
                <c:pt idx="4059">
                  <c:v>31.390014999999948</c:v>
                </c:pt>
                <c:pt idx="4060">
                  <c:v>49.970092999999906</c:v>
                </c:pt>
                <c:pt idx="4061">
                  <c:v>27.569946000000073</c:v>
                </c:pt>
                <c:pt idx="4062">
                  <c:v>33.390014000000065</c:v>
                </c:pt>
                <c:pt idx="4063">
                  <c:v>26.510009999999966</c:v>
                </c:pt>
                <c:pt idx="4064">
                  <c:v>57.660033999999996</c:v>
                </c:pt>
                <c:pt idx="4065">
                  <c:v>34.840087999999923</c:v>
                </c:pt>
                <c:pt idx="4066">
                  <c:v>19.630004999999983</c:v>
                </c:pt>
                <c:pt idx="4067">
                  <c:v>22.87011799999982</c:v>
                </c:pt>
                <c:pt idx="4068">
                  <c:v>28.969970999999987</c:v>
                </c:pt>
                <c:pt idx="4069">
                  <c:v>12.520019999999931</c:v>
                </c:pt>
                <c:pt idx="4070">
                  <c:v>8.1099850000000515</c:v>
                </c:pt>
                <c:pt idx="4071">
                  <c:v>20.559936999999991</c:v>
                </c:pt>
                <c:pt idx="4072">
                  <c:v>18.830078999999841</c:v>
                </c:pt>
                <c:pt idx="4073">
                  <c:v>27.680053000000044</c:v>
                </c:pt>
                <c:pt idx="4074">
                  <c:v>13.080077999999958</c:v>
                </c:pt>
                <c:pt idx="4075">
                  <c:v>12.139892000000145</c:v>
                </c:pt>
                <c:pt idx="4076">
                  <c:v>12.510009999999966</c:v>
                </c:pt>
                <c:pt idx="4077">
                  <c:v>20.75</c:v>
                </c:pt>
                <c:pt idx="4078">
                  <c:v>33.319946000000073</c:v>
                </c:pt>
                <c:pt idx="4079">
                  <c:v>21.550048999999944</c:v>
                </c:pt>
                <c:pt idx="4080">
                  <c:v>8.6098640000000159</c:v>
                </c:pt>
                <c:pt idx="4081">
                  <c:v>11.530029000000013</c:v>
                </c:pt>
                <c:pt idx="4082">
                  <c:v>27.239990999999918</c:v>
                </c:pt>
                <c:pt idx="4083">
                  <c:v>9.8901369999998678</c:v>
                </c:pt>
                <c:pt idx="4084">
                  <c:v>14.979980000000069</c:v>
                </c:pt>
                <c:pt idx="4085">
                  <c:v>25.43994100000009</c:v>
                </c:pt>
                <c:pt idx="4086">
                  <c:v>18.969970000000103</c:v>
                </c:pt>
                <c:pt idx="4087">
                  <c:v>17.610107999999855</c:v>
                </c:pt>
                <c:pt idx="4088">
                  <c:v>18.370116999999937</c:v>
                </c:pt>
                <c:pt idx="4089">
                  <c:v>18.169922000000042</c:v>
                </c:pt>
                <c:pt idx="4090">
                  <c:v>28.320068999999876</c:v>
                </c:pt>
                <c:pt idx="4091">
                  <c:v>13.760009999999966</c:v>
                </c:pt>
                <c:pt idx="4092">
                  <c:v>12.089843000000201</c:v>
                </c:pt>
                <c:pt idx="4093">
                  <c:v>26.630004999999983</c:v>
                </c:pt>
                <c:pt idx="4094">
                  <c:v>22.619995000000017</c:v>
                </c:pt>
                <c:pt idx="4095">
                  <c:v>33.829956000000038</c:v>
                </c:pt>
                <c:pt idx="4096">
                  <c:v>20.789917000000059</c:v>
                </c:pt>
                <c:pt idx="4097">
                  <c:v>33.320068999999876</c:v>
                </c:pt>
                <c:pt idx="4098">
                  <c:v>7.9799800000000687</c:v>
                </c:pt>
                <c:pt idx="4099">
                  <c:v>14.239990999999918</c:v>
                </c:pt>
                <c:pt idx="4100">
                  <c:v>14.220213999999942</c:v>
                </c:pt>
                <c:pt idx="4101">
                  <c:v>23.830077999999958</c:v>
                </c:pt>
                <c:pt idx="4102">
                  <c:v>6.6999510000000555</c:v>
                </c:pt>
                <c:pt idx="4103">
                  <c:v>9.1601559999999154</c:v>
                </c:pt>
                <c:pt idx="4104">
                  <c:v>13.400146999999833</c:v>
                </c:pt>
                <c:pt idx="4105">
                  <c:v>20.440184999999929</c:v>
                </c:pt>
                <c:pt idx="4106">
                  <c:v>27.15991299999996</c:v>
                </c:pt>
                <c:pt idx="4107">
                  <c:v>42.65002400000003</c:v>
                </c:pt>
                <c:pt idx="4108">
                  <c:v>42.600097999999889</c:v>
                </c:pt>
                <c:pt idx="4109">
                  <c:v>23.639893000000029</c:v>
                </c:pt>
                <c:pt idx="4110">
                  <c:v>21.530029999999897</c:v>
                </c:pt>
                <c:pt idx="4111">
                  <c:v>43.800048999999944</c:v>
                </c:pt>
                <c:pt idx="4112">
                  <c:v>21.979858000000149</c:v>
                </c:pt>
                <c:pt idx="4113">
                  <c:v>38.469970999999987</c:v>
                </c:pt>
                <c:pt idx="4114">
                  <c:v>29.660033999999996</c:v>
                </c:pt>
                <c:pt idx="4115">
                  <c:v>28.320067999999992</c:v>
                </c:pt>
                <c:pt idx="4116">
                  <c:v>34.289917000000059</c:v>
                </c:pt>
                <c:pt idx="4117">
                  <c:v>34.710082999999941</c:v>
                </c:pt>
                <c:pt idx="4118">
                  <c:v>35.480102999999872</c:v>
                </c:pt>
                <c:pt idx="4119">
                  <c:v>16.969970000000103</c:v>
                </c:pt>
                <c:pt idx="4120">
                  <c:v>22.25</c:v>
                </c:pt>
                <c:pt idx="4121">
                  <c:v>22.530029000000013</c:v>
                </c:pt>
                <c:pt idx="4122">
                  <c:v>8.6301269999999022</c:v>
                </c:pt>
                <c:pt idx="4123">
                  <c:v>13.570068999999876</c:v>
                </c:pt>
                <c:pt idx="4124">
                  <c:v>21.020019999999931</c:v>
                </c:pt>
                <c:pt idx="4125">
                  <c:v>15.370116999999937</c:v>
                </c:pt>
                <c:pt idx="4126">
                  <c:v>18.920043999999962</c:v>
                </c:pt>
                <c:pt idx="4127">
                  <c:v>48.519897000000128</c:v>
                </c:pt>
                <c:pt idx="4128">
                  <c:v>17.769897000000128</c:v>
                </c:pt>
                <c:pt idx="4129">
                  <c:v>32.659912000000077</c:v>
                </c:pt>
                <c:pt idx="4130">
                  <c:v>46.489990000000034</c:v>
                </c:pt>
                <c:pt idx="4131">
                  <c:v>41.940063000000009</c:v>
                </c:pt>
                <c:pt idx="4132">
                  <c:v>34.550048000000061</c:v>
                </c:pt>
                <c:pt idx="4133">
                  <c:v>33.030029000000013</c:v>
                </c:pt>
                <c:pt idx="4134">
                  <c:v>63.919922000000042</c:v>
                </c:pt>
                <c:pt idx="4135">
                  <c:v>55.539917000000059</c:v>
                </c:pt>
                <c:pt idx="4136">
                  <c:v>58.850097999999889</c:v>
                </c:pt>
                <c:pt idx="4137">
                  <c:v>36.83996500000012</c:v>
                </c:pt>
                <c:pt idx="4138">
                  <c:v>63.890014999999948</c:v>
                </c:pt>
                <c:pt idx="4139">
                  <c:v>40.869995999999901</c:v>
                </c:pt>
                <c:pt idx="4140">
                  <c:v>31.449951999999939</c:v>
                </c:pt>
                <c:pt idx="4141">
                  <c:v>30.310058000000026</c:v>
                </c:pt>
                <c:pt idx="4142">
                  <c:v>27.93994100000009</c:v>
                </c:pt>
                <c:pt idx="4143">
                  <c:v>44.290038999999979</c:v>
                </c:pt>
                <c:pt idx="4144">
                  <c:v>29.309936999999991</c:v>
                </c:pt>
                <c:pt idx="4145">
                  <c:v>46.239990000000034</c:v>
                </c:pt>
                <c:pt idx="4146">
                  <c:v>26.899902000000111</c:v>
                </c:pt>
                <c:pt idx="4147">
                  <c:v>37.969970999999987</c:v>
                </c:pt>
                <c:pt idx="4148">
                  <c:v>45.780029999999897</c:v>
                </c:pt>
                <c:pt idx="4149">
                  <c:v>26.829956000000038</c:v>
                </c:pt>
                <c:pt idx="4150">
                  <c:v>40.419922000000042</c:v>
                </c:pt>
                <c:pt idx="4151">
                  <c:v>44.790038999999979</c:v>
                </c:pt>
                <c:pt idx="4152">
                  <c:v>33.31005899999991</c:v>
                </c:pt>
                <c:pt idx="4153">
                  <c:v>31.280029999999897</c:v>
                </c:pt>
                <c:pt idx="4154">
                  <c:v>36.90002400000003</c:v>
                </c:pt>
                <c:pt idx="4155">
                  <c:v>31.380004999999983</c:v>
                </c:pt>
                <c:pt idx="4156">
                  <c:v>24.330078999999841</c:v>
                </c:pt>
                <c:pt idx="4157">
                  <c:v>31.880004999999983</c:v>
                </c:pt>
                <c:pt idx="4158">
                  <c:v>14.910033999999996</c:v>
                </c:pt>
                <c:pt idx="4159">
                  <c:v>16.609985000000052</c:v>
                </c:pt>
                <c:pt idx="4160">
                  <c:v>22.260009999999966</c:v>
                </c:pt>
                <c:pt idx="4161">
                  <c:v>22.940063999999893</c:v>
                </c:pt>
                <c:pt idx="4162">
                  <c:v>41.079956000000038</c:v>
                </c:pt>
                <c:pt idx="4163">
                  <c:v>26.419922000000042</c:v>
                </c:pt>
                <c:pt idx="4164">
                  <c:v>17.179932000000008</c:v>
                </c:pt>
                <c:pt idx="4165">
                  <c:v>26.459961000000021</c:v>
                </c:pt>
                <c:pt idx="4166">
                  <c:v>41.260009999999966</c:v>
                </c:pt>
                <c:pt idx="4167">
                  <c:v>17.709961000000021</c:v>
                </c:pt>
                <c:pt idx="4168">
                  <c:v>16.319946000000073</c:v>
                </c:pt>
                <c:pt idx="4169">
                  <c:v>22.359985000000052</c:v>
                </c:pt>
                <c:pt idx="4170">
                  <c:v>16.739990000000034</c:v>
                </c:pt>
                <c:pt idx="4171">
                  <c:v>19.449951000000056</c:v>
                </c:pt>
                <c:pt idx="4172">
                  <c:v>12.849975000000086</c:v>
                </c:pt>
                <c:pt idx="4173">
                  <c:v>35.829956000000038</c:v>
                </c:pt>
                <c:pt idx="4174">
                  <c:v>27.660033999999996</c:v>
                </c:pt>
                <c:pt idx="4175">
                  <c:v>12.519897000000128</c:v>
                </c:pt>
                <c:pt idx="4176">
                  <c:v>10.709961000000021</c:v>
                </c:pt>
                <c:pt idx="4177">
                  <c:v>21.979980999999952</c:v>
                </c:pt>
                <c:pt idx="4178">
                  <c:v>24.079956000000038</c:v>
                </c:pt>
                <c:pt idx="4179">
                  <c:v>11.200072999999975</c:v>
                </c:pt>
                <c:pt idx="4180">
                  <c:v>10.769897000000128</c:v>
                </c:pt>
                <c:pt idx="4181">
                  <c:v>16.030151999999816</c:v>
                </c:pt>
                <c:pt idx="4182">
                  <c:v>13.690063999999893</c:v>
                </c:pt>
                <c:pt idx="4183">
                  <c:v>13.550048999999944</c:v>
                </c:pt>
                <c:pt idx="4184">
                  <c:v>10.710082999999941</c:v>
                </c:pt>
                <c:pt idx="4185">
                  <c:v>27.599853000000167</c:v>
                </c:pt>
                <c:pt idx="4186">
                  <c:v>13.93994100000009</c:v>
                </c:pt>
                <c:pt idx="4187">
                  <c:v>10.459961000000021</c:v>
                </c:pt>
                <c:pt idx="4188">
                  <c:v>31.090087999999923</c:v>
                </c:pt>
                <c:pt idx="4189">
                  <c:v>11.449951999999939</c:v>
                </c:pt>
                <c:pt idx="4190">
                  <c:v>19.93994100000009</c:v>
                </c:pt>
                <c:pt idx="4191">
                  <c:v>24.240111999999954</c:v>
                </c:pt>
                <c:pt idx="4192">
                  <c:v>29.209961000000021</c:v>
                </c:pt>
                <c:pt idx="4193">
                  <c:v>18.939941999999974</c:v>
                </c:pt>
                <c:pt idx="4194">
                  <c:v>21.049927000000025</c:v>
                </c:pt>
                <c:pt idx="4195">
                  <c:v>25.31005899999991</c:v>
                </c:pt>
                <c:pt idx="4196">
                  <c:v>17.260009999999966</c:v>
                </c:pt>
                <c:pt idx="4197">
                  <c:v>9.7102049999998599</c:v>
                </c:pt>
                <c:pt idx="4198">
                  <c:v>6.9099120000000767</c:v>
                </c:pt>
                <c:pt idx="4199">
                  <c:v>21.010009999999966</c:v>
                </c:pt>
                <c:pt idx="4200">
                  <c:v>12.370116999999937</c:v>
                </c:pt>
                <c:pt idx="4201">
                  <c:v>14.729980999999952</c:v>
                </c:pt>
                <c:pt idx="4202">
                  <c:v>15.260009000000082</c:v>
                </c:pt>
                <c:pt idx="4203">
                  <c:v>13.120116999999937</c:v>
                </c:pt>
                <c:pt idx="4204">
                  <c:v>11.850097000000005</c:v>
                </c:pt>
                <c:pt idx="4205">
                  <c:v>11.070067999999992</c:v>
                </c:pt>
                <c:pt idx="4206">
                  <c:v>17.579834000000119</c:v>
                </c:pt>
                <c:pt idx="4207">
                  <c:v>27.679932000000008</c:v>
                </c:pt>
                <c:pt idx="4208">
                  <c:v>21.570068999999876</c:v>
                </c:pt>
                <c:pt idx="4209">
                  <c:v>17.309815000000071</c:v>
                </c:pt>
                <c:pt idx="4210">
                  <c:v>22.290038999999979</c:v>
                </c:pt>
                <c:pt idx="4211">
                  <c:v>14.75</c:v>
                </c:pt>
                <c:pt idx="4212">
                  <c:v>14.459960000000137</c:v>
                </c:pt>
                <c:pt idx="4213">
                  <c:v>18.270019999999931</c:v>
                </c:pt>
                <c:pt idx="4214">
                  <c:v>9.8398430000002008</c:v>
                </c:pt>
                <c:pt idx="4215">
                  <c:v>22.240233999999873</c:v>
                </c:pt>
                <c:pt idx="4216">
                  <c:v>18.830077999999958</c:v>
                </c:pt>
                <c:pt idx="4217">
                  <c:v>20.860106999999971</c:v>
                </c:pt>
                <c:pt idx="4218">
                  <c:v>23.660033999999996</c:v>
                </c:pt>
                <c:pt idx="4219">
                  <c:v>25.34985400000005</c:v>
                </c:pt>
                <c:pt idx="4220">
                  <c:v>24.869995000000017</c:v>
                </c:pt>
                <c:pt idx="4221">
                  <c:v>26.120116999999937</c:v>
                </c:pt>
                <c:pt idx="4222">
                  <c:v>18.299927000000025</c:v>
                </c:pt>
                <c:pt idx="4223">
                  <c:v>16.470092999999906</c:v>
                </c:pt>
                <c:pt idx="4224">
                  <c:v>8.320067999999992</c:v>
                </c:pt>
                <c:pt idx="4225">
                  <c:v>27.020019999999931</c:v>
                </c:pt>
                <c:pt idx="4226">
                  <c:v>15.800048000000061</c:v>
                </c:pt>
                <c:pt idx="4227">
                  <c:v>7.2199709999999868</c:v>
                </c:pt>
                <c:pt idx="4228">
                  <c:v>9</c:v>
                </c:pt>
                <c:pt idx="4229">
                  <c:v>14.820067999999992</c:v>
                </c:pt>
                <c:pt idx="4230">
                  <c:v>15.869873000000098</c:v>
                </c:pt>
                <c:pt idx="4231">
                  <c:v>16.669922000000042</c:v>
                </c:pt>
                <c:pt idx="4232">
                  <c:v>18.709961000000021</c:v>
                </c:pt>
                <c:pt idx="4233">
                  <c:v>12.530029000000013</c:v>
                </c:pt>
                <c:pt idx="4234">
                  <c:v>9.0400389999999788</c:v>
                </c:pt>
                <c:pt idx="4235">
                  <c:v>7.8400879999999233</c:v>
                </c:pt>
                <c:pt idx="4236">
                  <c:v>9.9099129999999604</c:v>
                </c:pt>
                <c:pt idx="4237">
                  <c:v>19.610106999999971</c:v>
                </c:pt>
                <c:pt idx="4238">
                  <c:v>19.660155999999915</c:v>
                </c:pt>
                <c:pt idx="4239">
                  <c:v>17.199951000000056</c:v>
                </c:pt>
                <c:pt idx="4240">
                  <c:v>15.849853000000167</c:v>
                </c:pt>
                <c:pt idx="4241">
                  <c:v>29.25</c:v>
                </c:pt>
                <c:pt idx="4242">
                  <c:v>15.359863000000132</c:v>
                </c:pt>
                <c:pt idx="4243">
                  <c:v>25.079834000000119</c:v>
                </c:pt>
                <c:pt idx="4244">
                  <c:v>10.639892000000145</c:v>
                </c:pt>
                <c:pt idx="4245">
                  <c:v>15.34985400000005</c:v>
                </c:pt>
                <c:pt idx="4246">
                  <c:v>20.520019000000048</c:v>
                </c:pt>
                <c:pt idx="4247">
                  <c:v>71.240112999999837</c:v>
                </c:pt>
                <c:pt idx="4248">
                  <c:v>39.769897000000128</c:v>
                </c:pt>
                <c:pt idx="4249">
                  <c:v>29.419922000000042</c:v>
                </c:pt>
                <c:pt idx="4250">
                  <c:v>30.439941999999974</c:v>
                </c:pt>
                <c:pt idx="4251">
                  <c:v>28.93994100000009</c:v>
                </c:pt>
                <c:pt idx="4252">
                  <c:v>10.81005899999991</c:v>
                </c:pt>
                <c:pt idx="4253">
                  <c:v>14.189941999999974</c:v>
                </c:pt>
                <c:pt idx="4254">
                  <c:v>26.699951000000056</c:v>
                </c:pt>
                <c:pt idx="4255">
                  <c:v>19.690184999999929</c:v>
                </c:pt>
                <c:pt idx="4256">
                  <c:v>24.739990000000034</c:v>
                </c:pt>
                <c:pt idx="4257">
                  <c:v>11.43994100000009</c:v>
                </c:pt>
                <c:pt idx="4258">
                  <c:v>15.899902000000111</c:v>
                </c:pt>
                <c:pt idx="4259">
                  <c:v>10.239990000000034</c:v>
                </c:pt>
                <c:pt idx="4260">
                  <c:v>11.110106999999971</c:v>
                </c:pt>
                <c:pt idx="4261">
                  <c:v>13.260009999999966</c:v>
                </c:pt>
                <c:pt idx="4262">
                  <c:v>8.7202149999998255</c:v>
                </c:pt>
                <c:pt idx="4263">
                  <c:v>5.6198730000000978</c:v>
                </c:pt>
                <c:pt idx="4264">
                  <c:v>10.739990000000034</c:v>
                </c:pt>
                <c:pt idx="4265">
                  <c:v>14.81005899999991</c:v>
                </c:pt>
                <c:pt idx="4266">
                  <c:v>11.870116999999937</c:v>
                </c:pt>
                <c:pt idx="4267">
                  <c:v>11.760009999999966</c:v>
                </c:pt>
                <c:pt idx="4268">
                  <c:v>13.360106999999971</c:v>
                </c:pt>
                <c:pt idx="4269">
                  <c:v>15.909912000000077</c:v>
                </c:pt>
                <c:pt idx="4270">
                  <c:v>13.110107999999855</c:v>
                </c:pt>
                <c:pt idx="4271">
                  <c:v>13.600097999999889</c:v>
                </c:pt>
                <c:pt idx="4272">
                  <c:v>12.080077999999958</c:v>
                </c:pt>
                <c:pt idx="4273">
                  <c:v>22.619873000000098</c:v>
                </c:pt>
                <c:pt idx="4274">
                  <c:v>11.229980000000069</c:v>
                </c:pt>
                <c:pt idx="4275">
                  <c:v>9.1198730000000978</c:v>
                </c:pt>
                <c:pt idx="4276">
                  <c:v>14.080077999999958</c:v>
                </c:pt>
                <c:pt idx="4277">
                  <c:v>7.5898430000002008</c:v>
                </c:pt>
                <c:pt idx="4278">
                  <c:v>9.0498050000001058</c:v>
                </c:pt>
                <c:pt idx="4279">
                  <c:v>11.409912000000077</c:v>
                </c:pt>
                <c:pt idx="4280">
                  <c:v>10.479980000000069</c:v>
                </c:pt>
                <c:pt idx="4281">
                  <c:v>6.8601069999999709</c:v>
                </c:pt>
                <c:pt idx="4282">
                  <c:v>7.7299809999999525</c:v>
                </c:pt>
                <c:pt idx="4283">
                  <c:v>8.1000970000000052</c:v>
                </c:pt>
                <c:pt idx="4284">
                  <c:v>14.580077999999958</c:v>
                </c:pt>
                <c:pt idx="4285">
                  <c:v>6.570067999999992</c:v>
                </c:pt>
                <c:pt idx="4286">
                  <c:v>9.8701169999999365</c:v>
                </c:pt>
                <c:pt idx="4287">
                  <c:v>9.1899410000000898</c:v>
                </c:pt>
                <c:pt idx="4288">
                  <c:v>6.6198730000000978</c:v>
                </c:pt>
                <c:pt idx="4289">
                  <c:v>15.409912000000077</c:v>
                </c:pt>
                <c:pt idx="4290">
                  <c:v>9.2600099999999657</c:v>
                </c:pt>
                <c:pt idx="4291">
                  <c:v>27.550048000000061</c:v>
                </c:pt>
                <c:pt idx="4292">
                  <c:v>13.290038999999979</c:v>
                </c:pt>
                <c:pt idx="4293">
                  <c:v>11.860107999999855</c:v>
                </c:pt>
                <c:pt idx="4294">
                  <c:v>12.43994100000009</c:v>
                </c:pt>
                <c:pt idx="4295">
                  <c:v>16.469970999999987</c:v>
                </c:pt>
                <c:pt idx="4296">
                  <c:v>11.280029000000013</c:v>
                </c:pt>
                <c:pt idx="4297">
                  <c:v>11.469970000000103</c:v>
                </c:pt>
                <c:pt idx="4298">
                  <c:v>8.8000489999999445</c:v>
                </c:pt>
                <c:pt idx="4299">
                  <c:v>7.4499510000000555</c:v>
                </c:pt>
                <c:pt idx="4300">
                  <c:v>41.270019000000048</c:v>
                </c:pt>
                <c:pt idx="4301">
                  <c:v>44.179932000000008</c:v>
                </c:pt>
                <c:pt idx="4302">
                  <c:v>30.199951000000056</c:v>
                </c:pt>
                <c:pt idx="4303">
                  <c:v>21.430175999999847</c:v>
                </c:pt>
                <c:pt idx="4304">
                  <c:v>28.949951999999939</c:v>
                </c:pt>
                <c:pt idx="4305">
                  <c:v>15.280029000000013</c:v>
                </c:pt>
                <c:pt idx="4306">
                  <c:v>17.700194999999894</c:v>
                </c:pt>
                <c:pt idx="4307">
                  <c:v>11.630126999999902</c:v>
                </c:pt>
                <c:pt idx="4308">
                  <c:v>25.540038999999979</c:v>
                </c:pt>
                <c:pt idx="4309">
                  <c:v>9.0500489999999445</c:v>
                </c:pt>
                <c:pt idx="4310">
                  <c:v>9.7800290000000132</c:v>
                </c:pt>
                <c:pt idx="4311">
                  <c:v>13.5</c:v>
                </c:pt>
                <c:pt idx="4312">
                  <c:v>19.579834000000119</c:v>
                </c:pt>
                <c:pt idx="4313">
                  <c:v>20.609863000000132</c:v>
                </c:pt>
                <c:pt idx="4314">
                  <c:v>27.469970999999987</c:v>
                </c:pt>
                <c:pt idx="4315">
                  <c:v>18.790038999999979</c:v>
                </c:pt>
                <c:pt idx="4316">
                  <c:v>9.6398920000001453</c:v>
                </c:pt>
                <c:pt idx="4317">
                  <c:v>21.449951000000056</c:v>
                </c:pt>
                <c:pt idx="4318">
                  <c:v>8.8000489999999445</c:v>
                </c:pt>
                <c:pt idx="4319">
                  <c:v>12.649902999999995</c:v>
                </c:pt>
                <c:pt idx="4320">
                  <c:v>21.010009000000082</c:v>
                </c:pt>
                <c:pt idx="4321">
                  <c:v>9.2102049999998599</c:v>
                </c:pt>
                <c:pt idx="4322">
                  <c:v>32.719970999999987</c:v>
                </c:pt>
                <c:pt idx="4323">
                  <c:v>12.59008700000004</c:v>
                </c:pt>
                <c:pt idx="4324">
                  <c:v>23.469970000000103</c:v>
                </c:pt>
                <c:pt idx="4325">
                  <c:v>16.209961000000021</c:v>
                </c:pt>
                <c:pt idx="4326">
                  <c:v>11.180174999999963</c:v>
                </c:pt>
                <c:pt idx="4327">
                  <c:v>8.8898930000000291</c:v>
                </c:pt>
                <c:pt idx="4328">
                  <c:v>10.290038999999979</c:v>
                </c:pt>
                <c:pt idx="4329">
                  <c:v>13.739990999999918</c:v>
                </c:pt>
                <c:pt idx="4330">
                  <c:v>12.53979500000014</c:v>
                </c:pt>
                <c:pt idx="4331">
                  <c:v>7.8801269999999022</c:v>
                </c:pt>
                <c:pt idx="4332">
                  <c:v>9.5100090000000819</c:v>
                </c:pt>
                <c:pt idx="4333">
                  <c:v>14.139892000000145</c:v>
                </c:pt>
                <c:pt idx="4334">
                  <c:v>14.609863000000132</c:v>
                </c:pt>
                <c:pt idx="4335">
                  <c:v>21.359864000000016</c:v>
                </c:pt>
                <c:pt idx="4336">
                  <c:v>7.7199709999999868</c:v>
                </c:pt>
                <c:pt idx="4337">
                  <c:v>33.599853000000167</c:v>
                </c:pt>
                <c:pt idx="4338">
                  <c:v>17.760009999999966</c:v>
                </c:pt>
                <c:pt idx="4339">
                  <c:v>17.330078999999841</c:v>
                </c:pt>
                <c:pt idx="4340">
                  <c:v>15.280029000000013</c:v>
                </c:pt>
                <c:pt idx="4341">
                  <c:v>31.409912000000077</c:v>
                </c:pt>
                <c:pt idx="4342">
                  <c:v>23.310058000000026</c:v>
                </c:pt>
                <c:pt idx="4343">
                  <c:v>44.75</c:v>
                </c:pt>
                <c:pt idx="4344">
                  <c:v>31.130126999999902</c:v>
                </c:pt>
                <c:pt idx="4345">
                  <c:v>13.429932000000008</c:v>
                </c:pt>
                <c:pt idx="4346">
                  <c:v>15.280029000000013</c:v>
                </c:pt>
                <c:pt idx="4347">
                  <c:v>14.46020499999986</c:v>
                </c:pt>
                <c:pt idx="4348">
                  <c:v>7.0200199999999313</c:v>
                </c:pt>
                <c:pt idx="4349">
                  <c:v>11.410156999999799</c:v>
                </c:pt>
                <c:pt idx="4350">
                  <c:v>9.5100099999999657</c:v>
                </c:pt>
                <c:pt idx="4351">
                  <c:v>12.270019000000048</c:v>
                </c:pt>
                <c:pt idx="4352">
                  <c:v>10.290038999999979</c:v>
                </c:pt>
                <c:pt idx="4353">
                  <c:v>10.209961000000021</c:v>
                </c:pt>
                <c:pt idx="4354">
                  <c:v>7.0800779999999577</c:v>
                </c:pt>
                <c:pt idx="4355">
                  <c:v>10.779786000000058</c:v>
                </c:pt>
                <c:pt idx="4356">
                  <c:v>12.31005899999991</c:v>
                </c:pt>
                <c:pt idx="4357">
                  <c:v>15.290038999999979</c:v>
                </c:pt>
                <c:pt idx="4358">
                  <c:v>15.160156999999799</c:v>
                </c:pt>
                <c:pt idx="4359">
                  <c:v>9.579834000000119</c:v>
                </c:pt>
                <c:pt idx="4360">
                  <c:v>9.4499510000000555</c:v>
                </c:pt>
                <c:pt idx="4361">
                  <c:v>10.570067999999992</c:v>
                </c:pt>
                <c:pt idx="4362">
                  <c:v>32.699951000000056</c:v>
                </c:pt>
                <c:pt idx="4363">
                  <c:v>14.119873000000098</c:v>
                </c:pt>
                <c:pt idx="4364">
                  <c:v>10.570068999999876</c:v>
                </c:pt>
                <c:pt idx="4365">
                  <c:v>11.659912000000077</c:v>
                </c:pt>
                <c:pt idx="4366">
                  <c:v>14.209961000000021</c:v>
                </c:pt>
                <c:pt idx="4367">
                  <c:v>27.760009999999966</c:v>
                </c:pt>
                <c:pt idx="4368">
                  <c:v>18.350097000000005</c:v>
                </c:pt>
                <c:pt idx="4369">
                  <c:v>13.81005899999991</c:v>
                </c:pt>
                <c:pt idx="4370">
                  <c:v>9.2600099999999657</c:v>
                </c:pt>
                <c:pt idx="4371">
                  <c:v>6.420165999999881</c:v>
                </c:pt>
                <c:pt idx="4372">
                  <c:v>6.0800779999999577</c:v>
                </c:pt>
                <c:pt idx="4373">
                  <c:v>7.0998540000000503</c:v>
                </c:pt>
                <c:pt idx="4374">
                  <c:v>4.9499510000000555</c:v>
                </c:pt>
                <c:pt idx="4375">
                  <c:v>7.670165999999881</c:v>
                </c:pt>
                <c:pt idx="4376">
                  <c:v>22.199951999999939</c:v>
                </c:pt>
                <c:pt idx="4377">
                  <c:v>9.9499510000000555</c:v>
                </c:pt>
                <c:pt idx="4378">
                  <c:v>19.959961000000021</c:v>
                </c:pt>
                <c:pt idx="4379">
                  <c:v>18.75</c:v>
                </c:pt>
                <c:pt idx="4380">
                  <c:v>11.219970000000103</c:v>
                </c:pt>
                <c:pt idx="4381">
                  <c:v>11.050048999999944</c:v>
                </c:pt>
                <c:pt idx="4382">
                  <c:v>18.040038999999979</c:v>
                </c:pt>
                <c:pt idx="4383">
                  <c:v>6.5900879999999233</c:v>
                </c:pt>
                <c:pt idx="4384">
                  <c:v>14</c:v>
                </c:pt>
                <c:pt idx="4385">
                  <c:v>14.489990000000034</c:v>
                </c:pt>
                <c:pt idx="4386">
                  <c:v>17.530029000000013</c:v>
                </c:pt>
                <c:pt idx="4387">
                  <c:v>7.1699220000000423</c:v>
                </c:pt>
                <c:pt idx="4388">
                  <c:v>9.2700190000000475</c:v>
                </c:pt>
                <c:pt idx="4389">
                  <c:v>8.6599120000000767</c:v>
                </c:pt>
                <c:pt idx="4390">
                  <c:v>15.920165999999881</c:v>
                </c:pt>
                <c:pt idx="4391">
                  <c:v>11.949951000000056</c:v>
                </c:pt>
                <c:pt idx="4392">
                  <c:v>14.760009000000082</c:v>
                </c:pt>
                <c:pt idx="4393">
                  <c:v>17.949951000000056</c:v>
                </c:pt>
                <c:pt idx="4394">
                  <c:v>10.670165999999881</c:v>
                </c:pt>
                <c:pt idx="4395">
                  <c:v>6.9099120000000767</c:v>
                </c:pt>
                <c:pt idx="4396">
                  <c:v>7.3999029999999948</c:v>
                </c:pt>
                <c:pt idx="4397">
                  <c:v>17.969970999999987</c:v>
                </c:pt>
                <c:pt idx="4398">
                  <c:v>11.880126999999902</c:v>
                </c:pt>
                <c:pt idx="4399">
                  <c:v>16.699951999999939</c:v>
                </c:pt>
                <c:pt idx="4400">
                  <c:v>12.320068999999876</c:v>
                </c:pt>
                <c:pt idx="4401">
                  <c:v>10.430175999999847</c:v>
                </c:pt>
                <c:pt idx="4402">
                  <c:v>7.6098640000000159</c:v>
                </c:pt>
                <c:pt idx="4403">
                  <c:v>9.2399900000000343</c:v>
                </c:pt>
                <c:pt idx="4404">
                  <c:v>10.530029000000013</c:v>
                </c:pt>
                <c:pt idx="4405">
                  <c:v>14.469970999999987</c:v>
                </c:pt>
                <c:pt idx="4406">
                  <c:v>8.1298820000001797</c:v>
                </c:pt>
                <c:pt idx="4407">
                  <c:v>10.160155999999915</c:v>
                </c:pt>
                <c:pt idx="4408">
                  <c:v>15.410155999999915</c:v>
                </c:pt>
                <c:pt idx="4409">
                  <c:v>16.489990000000034</c:v>
                </c:pt>
                <c:pt idx="4410">
                  <c:v>12.439941999999974</c:v>
                </c:pt>
                <c:pt idx="4411">
                  <c:v>11.579834000000119</c:v>
                </c:pt>
                <c:pt idx="4412">
                  <c:v>11.800048999999944</c:v>
                </c:pt>
                <c:pt idx="4413">
                  <c:v>6.7897950000001401</c:v>
                </c:pt>
                <c:pt idx="4414">
                  <c:v>13.169922000000042</c:v>
                </c:pt>
                <c:pt idx="4415">
                  <c:v>14.469970999999987</c:v>
                </c:pt>
                <c:pt idx="4416">
                  <c:v>9.6699220000000423</c:v>
                </c:pt>
                <c:pt idx="4417">
                  <c:v>8.8300779999999577</c:v>
                </c:pt>
                <c:pt idx="4418">
                  <c:v>20.850097000000005</c:v>
                </c:pt>
                <c:pt idx="4419">
                  <c:v>14.580077999999958</c:v>
                </c:pt>
                <c:pt idx="4420">
                  <c:v>8.5</c:v>
                </c:pt>
                <c:pt idx="4421">
                  <c:v>10.820068999999876</c:v>
                </c:pt>
                <c:pt idx="4422">
                  <c:v>9.6101069999999709</c:v>
                </c:pt>
                <c:pt idx="4423">
                  <c:v>12.080077999999958</c:v>
                </c:pt>
                <c:pt idx="4424">
                  <c:v>14.540038999999979</c:v>
                </c:pt>
                <c:pt idx="4425">
                  <c:v>13.820067999999992</c:v>
                </c:pt>
                <c:pt idx="4426">
                  <c:v>5.899902000000111</c:v>
                </c:pt>
                <c:pt idx="4427">
                  <c:v>10.370116999999937</c:v>
                </c:pt>
                <c:pt idx="4428">
                  <c:v>21.070068999999876</c:v>
                </c:pt>
                <c:pt idx="4429">
                  <c:v>10.920165999999881</c:v>
                </c:pt>
                <c:pt idx="4430">
                  <c:v>8.070067999999992</c:v>
                </c:pt>
                <c:pt idx="4431">
                  <c:v>9.8901369999998678</c:v>
                </c:pt>
                <c:pt idx="4432">
                  <c:v>40.030029999999897</c:v>
                </c:pt>
                <c:pt idx="4433">
                  <c:v>15.360107999999855</c:v>
                </c:pt>
                <c:pt idx="4434">
                  <c:v>16.790038999999979</c:v>
                </c:pt>
                <c:pt idx="4435">
                  <c:v>20.479980999999952</c:v>
                </c:pt>
                <c:pt idx="4436">
                  <c:v>22.649902000000111</c:v>
                </c:pt>
                <c:pt idx="4437">
                  <c:v>26.15014599999995</c:v>
                </c:pt>
                <c:pt idx="4438">
                  <c:v>10.420165999999881</c:v>
                </c:pt>
                <c:pt idx="4439">
                  <c:v>11.839844000000085</c:v>
                </c:pt>
                <c:pt idx="4440">
                  <c:v>7.75</c:v>
                </c:pt>
                <c:pt idx="4441">
                  <c:v>21.140136999999868</c:v>
                </c:pt>
                <c:pt idx="4442">
                  <c:v>9.8100580000000264</c:v>
                </c:pt>
                <c:pt idx="4443">
                  <c:v>27.84008700000004</c:v>
                </c:pt>
                <c:pt idx="4444">
                  <c:v>15.260009999999966</c:v>
                </c:pt>
                <c:pt idx="4445">
                  <c:v>13.020019999999931</c:v>
                </c:pt>
                <c:pt idx="4446">
                  <c:v>14.870116999999937</c:v>
                </c:pt>
                <c:pt idx="4447">
                  <c:v>17.969970999999987</c:v>
                </c:pt>
                <c:pt idx="4448">
                  <c:v>11.540038999999979</c:v>
                </c:pt>
                <c:pt idx="4449">
                  <c:v>19.31005899999991</c:v>
                </c:pt>
                <c:pt idx="4450">
                  <c:v>16.629883000000063</c:v>
                </c:pt>
                <c:pt idx="4451">
                  <c:v>13.81005899999991</c:v>
                </c:pt>
                <c:pt idx="4452">
                  <c:v>17.579834000000119</c:v>
                </c:pt>
                <c:pt idx="4453">
                  <c:v>20.46020499999986</c:v>
                </c:pt>
                <c:pt idx="4454">
                  <c:v>11.669922000000042</c:v>
                </c:pt>
                <c:pt idx="4455">
                  <c:v>7.7900389999999788</c:v>
                </c:pt>
                <c:pt idx="4456">
                  <c:v>11.330077999999958</c:v>
                </c:pt>
                <c:pt idx="4457">
                  <c:v>11.379883000000063</c:v>
                </c:pt>
                <c:pt idx="4458">
                  <c:v>9.420165999999881</c:v>
                </c:pt>
                <c:pt idx="4459">
                  <c:v>11.319825000000037</c:v>
                </c:pt>
                <c:pt idx="4460">
                  <c:v>9.6599120000000767</c:v>
                </c:pt>
                <c:pt idx="4461">
                  <c:v>7.1098640000000159</c:v>
                </c:pt>
                <c:pt idx="4462">
                  <c:v>10.070067999999992</c:v>
                </c:pt>
                <c:pt idx="4463">
                  <c:v>11.079834000000119</c:v>
                </c:pt>
                <c:pt idx="4464">
                  <c:v>9.9101559999999154</c:v>
                </c:pt>
                <c:pt idx="4465">
                  <c:v>7.4401849999999286</c:v>
                </c:pt>
                <c:pt idx="4466">
                  <c:v>11.430175999999847</c:v>
                </c:pt>
                <c:pt idx="4467">
                  <c:v>6.9499510000000555</c:v>
                </c:pt>
                <c:pt idx="4468">
                  <c:v>13.979980999999952</c:v>
                </c:pt>
                <c:pt idx="4469">
                  <c:v>5.25</c:v>
                </c:pt>
                <c:pt idx="4470">
                  <c:v>10.110107999999855</c:v>
                </c:pt>
                <c:pt idx="4471">
                  <c:v>9.7199709999999868</c:v>
                </c:pt>
                <c:pt idx="4472">
                  <c:v>28.660155999999915</c:v>
                </c:pt>
                <c:pt idx="4473">
                  <c:v>23.020019000000048</c:v>
                </c:pt>
                <c:pt idx="4474">
                  <c:v>18.630126999999902</c:v>
                </c:pt>
                <c:pt idx="4475">
                  <c:v>8.5400389999999788</c:v>
                </c:pt>
                <c:pt idx="4476">
                  <c:v>6.9702149999998255</c:v>
                </c:pt>
                <c:pt idx="4477">
                  <c:v>7.5900879999999233</c:v>
                </c:pt>
                <c:pt idx="4478">
                  <c:v>10.699951000000056</c:v>
                </c:pt>
                <c:pt idx="4479">
                  <c:v>4.4799809999999525</c:v>
                </c:pt>
                <c:pt idx="4480">
                  <c:v>5.8300779999999577</c:v>
                </c:pt>
                <c:pt idx="4481">
                  <c:v>12.399902000000111</c:v>
                </c:pt>
                <c:pt idx="4482">
                  <c:v>16.520019999999931</c:v>
                </c:pt>
                <c:pt idx="4483">
                  <c:v>12.520019000000048</c:v>
                </c:pt>
                <c:pt idx="4484">
                  <c:v>5.2299809999999525</c:v>
                </c:pt>
                <c:pt idx="4485">
                  <c:v>8.0898440000000846</c:v>
                </c:pt>
                <c:pt idx="4486">
                  <c:v>10.530029000000013</c:v>
                </c:pt>
                <c:pt idx="4487">
                  <c:v>11.330078999999841</c:v>
                </c:pt>
                <c:pt idx="4488">
                  <c:v>30.5</c:v>
                </c:pt>
                <c:pt idx="4489">
                  <c:v>10.409912000000077</c:v>
                </c:pt>
                <c:pt idx="4490">
                  <c:v>10.209961000000021</c:v>
                </c:pt>
                <c:pt idx="4491">
                  <c:v>15.409912000000077</c:v>
                </c:pt>
                <c:pt idx="4492">
                  <c:v>15.419922000000042</c:v>
                </c:pt>
                <c:pt idx="4493">
                  <c:v>10.270019000000048</c:v>
                </c:pt>
                <c:pt idx="4494">
                  <c:v>12.030029000000013</c:v>
                </c:pt>
                <c:pt idx="4495">
                  <c:v>14.059814000000188</c:v>
                </c:pt>
                <c:pt idx="4496">
                  <c:v>11.489990000000034</c:v>
                </c:pt>
                <c:pt idx="4497">
                  <c:v>8.3500970000000052</c:v>
                </c:pt>
                <c:pt idx="4498">
                  <c:v>10.28979500000014</c:v>
                </c:pt>
                <c:pt idx="4499">
                  <c:v>13.389893000000029</c:v>
                </c:pt>
                <c:pt idx="4500">
                  <c:v>20.770019000000048</c:v>
                </c:pt>
                <c:pt idx="4501">
                  <c:v>14.949951000000056</c:v>
                </c:pt>
                <c:pt idx="4502">
                  <c:v>37.030029000000013</c:v>
                </c:pt>
                <c:pt idx="4503">
                  <c:v>11.06005899999991</c:v>
                </c:pt>
                <c:pt idx="4504">
                  <c:v>10.479980999999952</c:v>
                </c:pt>
                <c:pt idx="4505">
                  <c:v>12.849853000000167</c:v>
                </c:pt>
                <c:pt idx="4506">
                  <c:v>16.580077999999958</c:v>
                </c:pt>
                <c:pt idx="4507">
                  <c:v>13.399902000000111</c:v>
                </c:pt>
                <c:pt idx="4508">
                  <c:v>9.7299800000000687</c:v>
                </c:pt>
                <c:pt idx="4509">
                  <c:v>16.510009999999966</c:v>
                </c:pt>
                <c:pt idx="4510">
                  <c:v>10.010009999999966</c:v>
                </c:pt>
                <c:pt idx="4511">
                  <c:v>7.6301269999999022</c:v>
                </c:pt>
                <c:pt idx="4512">
                  <c:v>16.850097999999889</c:v>
                </c:pt>
                <c:pt idx="4513">
                  <c:v>5.6601559999999154</c:v>
                </c:pt>
                <c:pt idx="4514">
                  <c:v>10.579834000000119</c:v>
                </c:pt>
                <c:pt idx="4515">
                  <c:v>9.9799800000000687</c:v>
                </c:pt>
                <c:pt idx="4516">
                  <c:v>9.1901849999999286</c:v>
                </c:pt>
                <c:pt idx="4517">
                  <c:v>7.4799800000000687</c:v>
                </c:pt>
                <c:pt idx="4518">
                  <c:v>6.780029999999897</c:v>
                </c:pt>
                <c:pt idx="4519">
                  <c:v>6.3300779999999577</c:v>
                </c:pt>
                <c:pt idx="4520">
                  <c:v>6.75</c:v>
                </c:pt>
                <c:pt idx="4521">
                  <c:v>24.110106999999971</c:v>
                </c:pt>
                <c:pt idx="4522">
                  <c:v>8.8701169999999365</c:v>
                </c:pt>
                <c:pt idx="4523">
                  <c:v>9.429932000000008</c:v>
                </c:pt>
                <c:pt idx="4524">
                  <c:v>7.3701169999999365</c:v>
                </c:pt>
                <c:pt idx="4525">
                  <c:v>13.899902999999995</c:v>
                </c:pt>
                <c:pt idx="4526">
                  <c:v>7.1799310000001242</c:v>
                </c:pt>
                <c:pt idx="4527">
                  <c:v>7.9199220000000423</c:v>
                </c:pt>
                <c:pt idx="4528">
                  <c:v>5.070067999999992</c:v>
                </c:pt>
                <c:pt idx="4529">
                  <c:v>20.550048999999944</c:v>
                </c:pt>
                <c:pt idx="4530">
                  <c:v>12.329834000000119</c:v>
                </c:pt>
                <c:pt idx="4531">
                  <c:v>27.629883000000063</c:v>
                </c:pt>
                <c:pt idx="4532">
                  <c:v>10.239990000000034</c:v>
                </c:pt>
                <c:pt idx="4533">
                  <c:v>13.260009999999966</c:v>
                </c:pt>
                <c:pt idx="4534">
                  <c:v>7.2897950000001401</c:v>
                </c:pt>
                <c:pt idx="4535">
                  <c:v>11.069825000000037</c:v>
                </c:pt>
                <c:pt idx="4536">
                  <c:v>35.010009999999966</c:v>
                </c:pt>
                <c:pt idx="4537">
                  <c:v>19.580078999999841</c:v>
                </c:pt>
                <c:pt idx="4538">
                  <c:v>13.229980000000069</c:v>
                </c:pt>
                <c:pt idx="4539">
                  <c:v>21.100097999999889</c:v>
                </c:pt>
                <c:pt idx="4540">
                  <c:v>7.4899900000000343</c:v>
                </c:pt>
                <c:pt idx="4541">
                  <c:v>14.199951999999939</c:v>
                </c:pt>
                <c:pt idx="4542">
                  <c:v>11.739990000000034</c:v>
                </c:pt>
                <c:pt idx="4543">
                  <c:v>10.090087999999923</c:v>
                </c:pt>
                <c:pt idx="4544">
                  <c:v>20.989990000000034</c:v>
                </c:pt>
                <c:pt idx="4545">
                  <c:v>16.540038999999979</c:v>
                </c:pt>
                <c:pt idx="4546">
                  <c:v>12.360107999999855</c:v>
                </c:pt>
                <c:pt idx="4547">
                  <c:v>6.5297850000001745</c:v>
                </c:pt>
                <c:pt idx="4548">
                  <c:v>25.419922000000042</c:v>
                </c:pt>
                <c:pt idx="4549">
                  <c:v>10.439941999999974</c:v>
                </c:pt>
                <c:pt idx="4550">
                  <c:v>8.3300779999999577</c:v>
                </c:pt>
                <c:pt idx="4551">
                  <c:v>7.7102049999998599</c:v>
                </c:pt>
                <c:pt idx="4552">
                  <c:v>14.429931000000124</c:v>
                </c:pt>
                <c:pt idx="4553">
                  <c:v>6.3999029999999948</c:v>
                </c:pt>
                <c:pt idx="4554">
                  <c:v>6.2302239999999074</c:v>
                </c:pt>
                <c:pt idx="4555">
                  <c:v>7.079834000000119</c:v>
                </c:pt>
                <c:pt idx="4556">
                  <c:v>7.070067999999992</c:v>
                </c:pt>
                <c:pt idx="4557">
                  <c:v>8.4001459999999497</c:v>
                </c:pt>
                <c:pt idx="4558">
                  <c:v>4.6501469999998335</c:v>
                </c:pt>
                <c:pt idx="4559">
                  <c:v>12.180175999999847</c:v>
                </c:pt>
                <c:pt idx="4560">
                  <c:v>8.1599120000000767</c:v>
                </c:pt>
                <c:pt idx="4561">
                  <c:v>6.929932000000008</c:v>
                </c:pt>
                <c:pt idx="4562">
                  <c:v>14.510009999999966</c:v>
                </c:pt>
                <c:pt idx="4563">
                  <c:v>8.3898930000000291</c:v>
                </c:pt>
                <c:pt idx="4564">
                  <c:v>15.840087999999923</c:v>
                </c:pt>
                <c:pt idx="4565">
                  <c:v>7.8801269999999022</c:v>
                </c:pt>
                <c:pt idx="4566">
                  <c:v>11.449951000000056</c:v>
                </c:pt>
                <c:pt idx="4567">
                  <c:v>8.8300779999999577</c:v>
                </c:pt>
                <c:pt idx="4568">
                  <c:v>6.2797850000001745</c:v>
                </c:pt>
                <c:pt idx="4569">
                  <c:v>8.7299800000000687</c:v>
                </c:pt>
                <c:pt idx="4570">
                  <c:v>12.489990000000034</c:v>
                </c:pt>
                <c:pt idx="4571">
                  <c:v>5.6198730000000978</c:v>
                </c:pt>
                <c:pt idx="4572">
                  <c:v>10.219970000000103</c:v>
                </c:pt>
                <c:pt idx="4573">
                  <c:v>10.369873000000098</c:v>
                </c:pt>
                <c:pt idx="4574">
                  <c:v>7.2900389999999788</c:v>
                </c:pt>
                <c:pt idx="4575">
                  <c:v>7.0200190000000475</c:v>
                </c:pt>
                <c:pt idx="4576">
                  <c:v>5.5598140000001877</c:v>
                </c:pt>
                <c:pt idx="4577">
                  <c:v>6.8300779999999577</c:v>
                </c:pt>
                <c:pt idx="4578">
                  <c:v>5.0200199999999313</c:v>
                </c:pt>
                <c:pt idx="4579">
                  <c:v>4.4401849999999286</c:v>
                </c:pt>
                <c:pt idx="4580">
                  <c:v>14.440184999999929</c:v>
                </c:pt>
                <c:pt idx="4581">
                  <c:v>7.8798820000001797</c:v>
                </c:pt>
                <c:pt idx="4582">
                  <c:v>13.959961000000021</c:v>
                </c:pt>
                <c:pt idx="4583">
                  <c:v>6.5998540000000503</c:v>
                </c:pt>
                <c:pt idx="4584">
                  <c:v>23.399902000000111</c:v>
                </c:pt>
                <c:pt idx="4585">
                  <c:v>7.2700190000000475</c:v>
                </c:pt>
                <c:pt idx="4586">
                  <c:v>17.040038999999979</c:v>
                </c:pt>
                <c:pt idx="4587">
                  <c:v>11.780029000000013</c:v>
                </c:pt>
                <c:pt idx="4588">
                  <c:v>6.1401369999998678</c:v>
                </c:pt>
                <c:pt idx="4589">
                  <c:v>13.479980000000069</c:v>
                </c:pt>
                <c:pt idx="4590">
                  <c:v>14.940184999999929</c:v>
                </c:pt>
                <c:pt idx="4591">
                  <c:v>11.649902000000111</c:v>
                </c:pt>
                <c:pt idx="4592">
                  <c:v>7.7199709999999868</c:v>
                </c:pt>
                <c:pt idx="4593">
                  <c:v>12.669922000000042</c:v>
                </c:pt>
                <c:pt idx="4594">
                  <c:v>10.449951000000056</c:v>
                </c:pt>
                <c:pt idx="4595">
                  <c:v>20.169922000000042</c:v>
                </c:pt>
                <c:pt idx="4596">
                  <c:v>8.2399909999999181</c:v>
                </c:pt>
                <c:pt idx="4597">
                  <c:v>13.179932000000008</c:v>
                </c:pt>
                <c:pt idx="4598">
                  <c:v>13.099853000000167</c:v>
                </c:pt>
                <c:pt idx="4599">
                  <c:v>15.390136999999868</c:v>
                </c:pt>
                <c:pt idx="4600">
                  <c:v>17.140136999999868</c:v>
                </c:pt>
                <c:pt idx="4601">
                  <c:v>6.3398440000000846</c:v>
                </c:pt>
                <c:pt idx="4602">
                  <c:v>6.3999029999999948</c:v>
                </c:pt>
                <c:pt idx="4603">
                  <c:v>12.020019000000048</c:v>
                </c:pt>
                <c:pt idx="4604">
                  <c:v>5.7099610000000212</c:v>
                </c:pt>
                <c:pt idx="4605">
                  <c:v>3.7900389999999788</c:v>
                </c:pt>
                <c:pt idx="4606">
                  <c:v>7.5397950000001401</c:v>
                </c:pt>
                <c:pt idx="4607">
                  <c:v>22.25</c:v>
                </c:pt>
                <c:pt idx="4608">
                  <c:v>14.569825000000037</c:v>
                </c:pt>
                <c:pt idx="4609">
                  <c:v>23.810058000000026</c:v>
                </c:pt>
                <c:pt idx="4610">
                  <c:v>45.100097000000005</c:v>
                </c:pt>
                <c:pt idx="4611">
                  <c:v>26.159912000000077</c:v>
                </c:pt>
                <c:pt idx="4612">
                  <c:v>20.989990999999918</c:v>
                </c:pt>
                <c:pt idx="4613">
                  <c:v>9.6599120000000767</c:v>
                </c:pt>
                <c:pt idx="4614">
                  <c:v>14.459961000000021</c:v>
                </c:pt>
                <c:pt idx="4615">
                  <c:v>7.549804000000222</c:v>
                </c:pt>
                <c:pt idx="4616">
                  <c:v>8.8601069999999709</c:v>
                </c:pt>
                <c:pt idx="4617">
                  <c:v>9.9399419999999736</c:v>
                </c:pt>
                <c:pt idx="4618">
                  <c:v>9.0297850000001745</c:v>
                </c:pt>
                <c:pt idx="4619">
                  <c:v>16.080077999999958</c:v>
                </c:pt>
                <c:pt idx="4620">
                  <c:v>20.489990000000034</c:v>
                </c:pt>
                <c:pt idx="4621">
                  <c:v>9.0500489999999445</c:v>
                </c:pt>
                <c:pt idx="4622">
                  <c:v>13.699951000000056</c:v>
                </c:pt>
                <c:pt idx="4623">
                  <c:v>14.899902999999995</c:v>
                </c:pt>
                <c:pt idx="4624">
                  <c:v>10.239990999999918</c:v>
                </c:pt>
                <c:pt idx="4625">
                  <c:v>7.2202149999998255</c:v>
                </c:pt>
                <c:pt idx="4626">
                  <c:v>4.7800290000000132</c:v>
                </c:pt>
                <c:pt idx="4627">
                  <c:v>6.7299809999999525</c:v>
                </c:pt>
                <c:pt idx="4628">
                  <c:v>4.9699709999999868</c:v>
                </c:pt>
                <c:pt idx="4629">
                  <c:v>18.510009999999966</c:v>
                </c:pt>
                <c:pt idx="4630">
                  <c:v>13.529786000000058</c:v>
                </c:pt>
                <c:pt idx="4631">
                  <c:v>16.600097000000005</c:v>
                </c:pt>
                <c:pt idx="4632">
                  <c:v>10.219970999999987</c:v>
                </c:pt>
                <c:pt idx="4633">
                  <c:v>15.530029000000013</c:v>
                </c:pt>
                <c:pt idx="4634">
                  <c:v>10.909912000000077</c:v>
                </c:pt>
                <c:pt idx="4635">
                  <c:v>11.279786000000058</c:v>
                </c:pt>
                <c:pt idx="4636">
                  <c:v>14.739990000000034</c:v>
                </c:pt>
                <c:pt idx="4637">
                  <c:v>14.780029999999897</c:v>
                </c:pt>
                <c:pt idx="4638">
                  <c:v>18.21020499999986</c:v>
                </c:pt>
                <c:pt idx="4639">
                  <c:v>38.90014599999995</c:v>
                </c:pt>
                <c:pt idx="4640">
                  <c:v>28.660155999999915</c:v>
                </c:pt>
                <c:pt idx="4641">
                  <c:v>13.270019000000048</c:v>
                </c:pt>
                <c:pt idx="4642">
                  <c:v>12.25</c:v>
                </c:pt>
                <c:pt idx="4643">
                  <c:v>24.909912000000077</c:v>
                </c:pt>
                <c:pt idx="4644">
                  <c:v>11.649902000000111</c:v>
                </c:pt>
                <c:pt idx="4645">
                  <c:v>28.159912000000077</c:v>
                </c:pt>
                <c:pt idx="4646">
                  <c:v>17.62011799999982</c:v>
                </c:pt>
                <c:pt idx="4647">
                  <c:v>26.690184999999929</c:v>
                </c:pt>
                <c:pt idx="4648">
                  <c:v>19.140136999999868</c:v>
                </c:pt>
                <c:pt idx="4649">
                  <c:v>19.479980000000069</c:v>
                </c:pt>
                <c:pt idx="4650">
                  <c:v>26.219970999999987</c:v>
                </c:pt>
                <c:pt idx="4651">
                  <c:v>23.260009999999966</c:v>
                </c:pt>
                <c:pt idx="4652">
                  <c:v>48.949951000000056</c:v>
                </c:pt>
                <c:pt idx="4653">
                  <c:v>125.21997099999999</c:v>
                </c:pt>
                <c:pt idx="4654">
                  <c:v>107.96997099999999</c:v>
                </c:pt>
                <c:pt idx="4655">
                  <c:v>46.339844000000085</c:v>
                </c:pt>
                <c:pt idx="4656">
                  <c:v>104.70996100000002</c:v>
                </c:pt>
                <c:pt idx="4657">
                  <c:v>105.97998099999995</c:v>
                </c:pt>
                <c:pt idx="4658">
                  <c:v>50.160155999999915</c:v>
                </c:pt>
                <c:pt idx="4659">
                  <c:v>31.760009999999966</c:v>
                </c:pt>
                <c:pt idx="4660">
                  <c:v>53.229980999999952</c:v>
                </c:pt>
                <c:pt idx="4661">
                  <c:v>41.689941999999974</c:v>
                </c:pt>
                <c:pt idx="4662">
                  <c:v>29.309815000000071</c:v>
                </c:pt>
                <c:pt idx="4663">
                  <c:v>30.840087999999923</c:v>
                </c:pt>
                <c:pt idx="4664">
                  <c:v>46.459961000000021</c:v>
                </c:pt>
                <c:pt idx="4665">
                  <c:v>33.489990000000034</c:v>
                </c:pt>
                <c:pt idx="4666">
                  <c:v>34.020019999999931</c:v>
                </c:pt>
                <c:pt idx="4667">
                  <c:v>26.859864000000016</c:v>
                </c:pt>
                <c:pt idx="4668">
                  <c:v>44.929931000000124</c:v>
                </c:pt>
                <c:pt idx="4669">
                  <c:v>47.979980999999952</c:v>
                </c:pt>
                <c:pt idx="4670">
                  <c:v>71.239990999999918</c:v>
                </c:pt>
                <c:pt idx="4671">
                  <c:v>48.929932000000008</c:v>
                </c:pt>
                <c:pt idx="4672">
                  <c:v>52.340087999999923</c:v>
                </c:pt>
                <c:pt idx="4673">
                  <c:v>20.820067999999992</c:v>
                </c:pt>
                <c:pt idx="4674">
                  <c:v>28.860107999999855</c:v>
                </c:pt>
                <c:pt idx="4675">
                  <c:v>17.800048999999944</c:v>
                </c:pt>
                <c:pt idx="4676">
                  <c:v>35.030029000000013</c:v>
                </c:pt>
                <c:pt idx="4677">
                  <c:v>17.719970000000103</c:v>
                </c:pt>
                <c:pt idx="4678">
                  <c:v>43.219970000000103</c:v>
                </c:pt>
                <c:pt idx="4679">
                  <c:v>32.730223999999907</c:v>
                </c:pt>
                <c:pt idx="4680">
                  <c:v>21.560058000000026</c:v>
                </c:pt>
                <c:pt idx="4681">
                  <c:v>11.880126999999902</c:v>
                </c:pt>
                <c:pt idx="4682">
                  <c:v>46.78979500000014</c:v>
                </c:pt>
                <c:pt idx="4683">
                  <c:v>14.169922000000042</c:v>
                </c:pt>
                <c:pt idx="4684">
                  <c:v>29.34985400000005</c:v>
                </c:pt>
                <c:pt idx="4685">
                  <c:v>54.089844000000085</c:v>
                </c:pt>
                <c:pt idx="4686">
                  <c:v>71.780029000000013</c:v>
                </c:pt>
                <c:pt idx="4687">
                  <c:v>59.550048000000061</c:v>
                </c:pt>
                <c:pt idx="4688">
                  <c:v>78.659912000000077</c:v>
                </c:pt>
                <c:pt idx="4689">
                  <c:v>39.589843000000201</c:v>
                </c:pt>
                <c:pt idx="4690">
                  <c:v>49.350097000000005</c:v>
                </c:pt>
                <c:pt idx="4691">
                  <c:v>84.5</c:v>
                </c:pt>
                <c:pt idx="4692">
                  <c:v>43.649902999999995</c:v>
                </c:pt>
                <c:pt idx="4693">
                  <c:v>76.25</c:v>
                </c:pt>
                <c:pt idx="4694">
                  <c:v>22.5</c:v>
                </c:pt>
                <c:pt idx="4695">
                  <c:v>70.609863000000132</c:v>
                </c:pt>
                <c:pt idx="4696">
                  <c:v>42.760009999999966</c:v>
                </c:pt>
                <c:pt idx="4697">
                  <c:v>29.669922000000042</c:v>
                </c:pt>
                <c:pt idx="4698">
                  <c:v>22.179932000000008</c:v>
                </c:pt>
                <c:pt idx="4699">
                  <c:v>20.889893000000029</c:v>
                </c:pt>
                <c:pt idx="4700">
                  <c:v>35.209961000000021</c:v>
                </c:pt>
                <c:pt idx="4701">
                  <c:v>21.330077999999958</c:v>
                </c:pt>
                <c:pt idx="4702">
                  <c:v>21.290038999999979</c:v>
                </c:pt>
                <c:pt idx="4703">
                  <c:v>13.860106999999971</c:v>
                </c:pt>
                <c:pt idx="4704">
                  <c:v>20.940185999999812</c:v>
                </c:pt>
                <c:pt idx="4705">
                  <c:v>33.329834000000119</c:v>
                </c:pt>
                <c:pt idx="4706">
                  <c:v>24.870116999999937</c:v>
                </c:pt>
                <c:pt idx="4707">
                  <c:v>66.229980999999952</c:v>
                </c:pt>
                <c:pt idx="4708">
                  <c:v>32.630126999999902</c:v>
                </c:pt>
                <c:pt idx="4709">
                  <c:v>29.320067999999992</c:v>
                </c:pt>
                <c:pt idx="4710">
                  <c:v>18.340087999999923</c:v>
                </c:pt>
                <c:pt idx="4711">
                  <c:v>34.830077999999958</c:v>
                </c:pt>
                <c:pt idx="4712">
                  <c:v>29.860107999999855</c:v>
                </c:pt>
                <c:pt idx="4713">
                  <c:v>29.170165999999881</c:v>
                </c:pt>
                <c:pt idx="4714">
                  <c:v>42.519776000000093</c:v>
                </c:pt>
                <c:pt idx="4715">
                  <c:v>55.609864000000016</c:v>
                </c:pt>
                <c:pt idx="4716">
                  <c:v>18.650146999999833</c:v>
                </c:pt>
                <c:pt idx="4717">
                  <c:v>21.140136999999868</c:v>
                </c:pt>
                <c:pt idx="4718">
                  <c:v>27.130126999999902</c:v>
                </c:pt>
                <c:pt idx="4719">
                  <c:v>21.570067999999992</c:v>
                </c:pt>
                <c:pt idx="4720">
                  <c:v>15.410155999999915</c:v>
                </c:pt>
                <c:pt idx="4721">
                  <c:v>16.630126999999902</c:v>
                </c:pt>
                <c:pt idx="4722">
                  <c:v>16.680175999999847</c:v>
                </c:pt>
                <c:pt idx="4723">
                  <c:v>15.590087999999923</c:v>
                </c:pt>
                <c:pt idx="4724">
                  <c:v>20.59985400000005</c:v>
                </c:pt>
                <c:pt idx="4725">
                  <c:v>10.320067999999992</c:v>
                </c:pt>
                <c:pt idx="4726">
                  <c:v>13.489990000000034</c:v>
                </c:pt>
                <c:pt idx="4727">
                  <c:v>20.360106999999971</c:v>
                </c:pt>
                <c:pt idx="4728">
                  <c:v>23.790038999999979</c:v>
                </c:pt>
                <c:pt idx="4729">
                  <c:v>24.590087999999923</c:v>
                </c:pt>
                <c:pt idx="4730">
                  <c:v>12.370116999999937</c:v>
                </c:pt>
                <c:pt idx="4731">
                  <c:v>33.859863000000132</c:v>
                </c:pt>
                <c:pt idx="4732">
                  <c:v>26.910155999999915</c:v>
                </c:pt>
                <c:pt idx="4733">
                  <c:v>21.820067999999992</c:v>
                </c:pt>
                <c:pt idx="4734">
                  <c:v>18.229980999999952</c:v>
                </c:pt>
                <c:pt idx="4735">
                  <c:v>8.6198730000000978</c:v>
                </c:pt>
                <c:pt idx="4736">
                  <c:v>13.100097000000005</c:v>
                </c:pt>
                <c:pt idx="4737">
                  <c:v>23.929932000000008</c:v>
                </c:pt>
                <c:pt idx="4738">
                  <c:v>19.739990000000034</c:v>
                </c:pt>
                <c:pt idx="4739">
                  <c:v>15.799805000000106</c:v>
                </c:pt>
                <c:pt idx="4740">
                  <c:v>10.040038999999979</c:v>
                </c:pt>
                <c:pt idx="4741">
                  <c:v>11.020019999999931</c:v>
                </c:pt>
                <c:pt idx="4742">
                  <c:v>16.820068999999876</c:v>
                </c:pt>
                <c:pt idx="4743">
                  <c:v>12.540038999999979</c:v>
                </c:pt>
                <c:pt idx="4744">
                  <c:v>21.080078999999841</c:v>
                </c:pt>
                <c:pt idx="4745">
                  <c:v>17.869873000000098</c:v>
                </c:pt>
                <c:pt idx="4746">
                  <c:v>21.860107999999855</c:v>
                </c:pt>
                <c:pt idx="4747">
                  <c:v>10.950194999999894</c:v>
                </c:pt>
                <c:pt idx="4748">
                  <c:v>24.890135999999984</c:v>
                </c:pt>
                <c:pt idx="4749">
                  <c:v>11.489990000000034</c:v>
                </c:pt>
                <c:pt idx="4750">
                  <c:v>44.270019000000048</c:v>
                </c:pt>
                <c:pt idx="4751">
                  <c:v>17.309814000000188</c:v>
                </c:pt>
                <c:pt idx="4752">
                  <c:v>46.71020499999986</c:v>
                </c:pt>
                <c:pt idx="4753">
                  <c:v>32.350097999999889</c:v>
                </c:pt>
                <c:pt idx="4754">
                  <c:v>25.229980999999952</c:v>
                </c:pt>
                <c:pt idx="4755">
                  <c:v>28.31005899999991</c:v>
                </c:pt>
                <c:pt idx="4756">
                  <c:v>25.420165999999881</c:v>
                </c:pt>
                <c:pt idx="4757">
                  <c:v>21.810058000000026</c:v>
                </c:pt>
                <c:pt idx="4758">
                  <c:v>30.889892000000145</c:v>
                </c:pt>
                <c:pt idx="4759">
                  <c:v>13.919922000000042</c:v>
                </c:pt>
                <c:pt idx="4760">
                  <c:v>9.3400879999999233</c:v>
                </c:pt>
                <c:pt idx="4761">
                  <c:v>15.139892000000145</c:v>
                </c:pt>
                <c:pt idx="4762">
                  <c:v>17.689941999999974</c:v>
                </c:pt>
                <c:pt idx="4763">
                  <c:v>12.840087999999923</c:v>
                </c:pt>
                <c:pt idx="4764">
                  <c:v>7.8000480000000607</c:v>
                </c:pt>
                <c:pt idx="4765">
                  <c:v>24.949951000000056</c:v>
                </c:pt>
                <c:pt idx="4766">
                  <c:v>10.870116999999937</c:v>
                </c:pt>
                <c:pt idx="4767">
                  <c:v>12.280029000000013</c:v>
                </c:pt>
                <c:pt idx="4768">
                  <c:v>9.6899410000000898</c:v>
                </c:pt>
                <c:pt idx="4769">
                  <c:v>13.470213999999942</c:v>
                </c:pt>
                <c:pt idx="4770">
                  <c:v>18.869873000000098</c:v>
                </c:pt>
                <c:pt idx="4771">
                  <c:v>30.300048999999944</c:v>
                </c:pt>
                <c:pt idx="4772">
                  <c:v>10.310058000000026</c:v>
                </c:pt>
                <c:pt idx="4773">
                  <c:v>34.829834000000119</c:v>
                </c:pt>
                <c:pt idx="4774">
                  <c:v>23.629883000000063</c:v>
                </c:pt>
                <c:pt idx="4775">
                  <c:v>16.399902000000111</c:v>
                </c:pt>
                <c:pt idx="4776">
                  <c:v>19.979980000000069</c:v>
                </c:pt>
                <c:pt idx="4777">
                  <c:v>33.569824000000153</c:v>
                </c:pt>
                <c:pt idx="4778">
                  <c:v>13.009766000000127</c:v>
                </c:pt>
                <c:pt idx="4779">
                  <c:v>17.31005899999991</c:v>
                </c:pt>
                <c:pt idx="4780">
                  <c:v>7.5100099999999657</c:v>
                </c:pt>
                <c:pt idx="4781">
                  <c:v>9.3498530000001665</c:v>
                </c:pt>
                <c:pt idx="4782">
                  <c:v>10.5</c:v>
                </c:pt>
                <c:pt idx="4783">
                  <c:v>16.389892000000145</c:v>
                </c:pt>
                <c:pt idx="4784">
                  <c:v>23.520019000000048</c:v>
                </c:pt>
                <c:pt idx="4785">
                  <c:v>16.530029000000013</c:v>
                </c:pt>
                <c:pt idx="4786">
                  <c:v>25.459961000000021</c:v>
                </c:pt>
                <c:pt idx="4787">
                  <c:v>19.050048999999944</c:v>
                </c:pt>
                <c:pt idx="4788">
                  <c:v>21.899902999999995</c:v>
                </c:pt>
                <c:pt idx="4789">
                  <c:v>9.1398930000000291</c:v>
                </c:pt>
                <c:pt idx="4790">
                  <c:v>11.909912000000077</c:v>
                </c:pt>
                <c:pt idx="4791">
                  <c:v>11.489990000000034</c:v>
                </c:pt>
                <c:pt idx="4792">
                  <c:v>14.75</c:v>
                </c:pt>
                <c:pt idx="4793">
                  <c:v>13.809814000000188</c:v>
                </c:pt>
                <c:pt idx="4794">
                  <c:v>13.56005899999991</c:v>
                </c:pt>
                <c:pt idx="4795">
                  <c:v>10.270019999999931</c:v>
                </c:pt>
                <c:pt idx="4796">
                  <c:v>18.100097999999889</c:v>
                </c:pt>
                <c:pt idx="4797">
                  <c:v>17.239990000000034</c:v>
                </c:pt>
                <c:pt idx="4798">
                  <c:v>14.590087999999923</c:v>
                </c:pt>
                <c:pt idx="4799">
                  <c:v>15.050048999999944</c:v>
                </c:pt>
                <c:pt idx="4800">
                  <c:v>17.290038999999979</c:v>
                </c:pt>
                <c:pt idx="4801">
                  <c:v>24.760009999999966</c:v>
                </c:pt>
                <c:pt idx="4802">
                  <c:v>19.689941999999974</c:v>
                </c:pt>
                <c:pt idx="4803">
                  <c:v>10.989990999999918</c:v>
                </c:pt>
                <c:pt idx="4804">
                  <c:v>25.739990999999918</c:v>
                </c:pt>
                <c:pt idx="4805">
                  <c:v>15.449951000000056</c:v>
                </c:pt>
                <c:pt idx="4806">
                  <c:v>10.370116999999937</c:v>
                </c:pt>
                <c:pt idx="4807">
                  <c:v>12.530029000000013</c:v>
                </c:pt>
                <c:pt idx="4808">
                  <c:v>18.489990000000034</c:v>
                </c:pt>
                <c:pt idx="4809">
                  <c:v>20.739990000000034</c:v>
                </c:pt>
                <c:pt idx="4810">
                  <c:v>8.5400389999999788</c:v>
                </c:pt>
                <c:pt idx="4811">
                  <c:v>15.070068999999876</c:v>
                </c:pt>
                <c:pt idx="4812">
                  <c:v>13.799805000000106</c:v>
                </c:pt>
                <c:pt idx="4813">
                  <c:v>11.160155999999915</c:v>
                </c:pt>
                <c:pt idx="4814">
                  <c:v>10.25</c:v>
                </c:pt>
                <c:pt idx="4815">
                  <c:v>27.869873000000098</c:v>
                </c:pt>
                <c:pt idx="4816">
                  <c:v>17.949951000000056</c:v>
                </c:pt>
                <c:pt idx="4817">
                  <c:v>13.030029000000013</c:v>
                </c:pt>
                <c:pt idx="4818">
                  <c:v>19.150146999999833</c:v>
                </c:pt>
                <c:pt idx="4819">
                  <c:v>12.049805000000106</c:v>
                </c:pt>
                <c:pt idx="4820">
                  <c:v>18.5</c:v>
                </c:pt>
                <c:pt idx="4821">
                  <c:v>35.860106999999971</c:v>
                </c:pt>
                <c:pt idx="4822">
                  <c:v>40.34985400000005</c:v>
                </c:pt>
                <c:pt idx="4823">
                  <c:v>27.369873000000098</c:v>
                </c:pt>
                <c:pt idx="4824">
                  <c:v>20.560058000000026</c:v>
                </c:pt>
                <c:pt idx="4825">
                  <c:v>89.15991299999996</c:v>
                </c:pt>
                <c:pt idx="4826">
                  <c:v>84.629883000000063</c:v>
                </c:pt>
                <c:pt idx="4827">
                  <c:v>46.330078999999841</c:v>
                </c:pt>
                <c:pt idx="4828">
                  <c:v>26.959961000000021</c:v>
                </c:pt>
                <c:pt idx="4829">
                  <c:v>46.550048999999944</c:v>
                </c:pt>
                <c:pt idx="4830">
                  <c:v>35.12988200000018</c:v>
                </c:pt>
                <c:pt idx="4831">
                  <c:v>50.860106999999971</c:v>
                </c:pt>
                <c:pt idx="4832">
                  <c:v>37.5</c:v>
                </c:pt>
                <c:pt idx="4833">
                  <c:v>29.719970000000103</c:v>
                </c:pt>
                <c:pt idx="4834">
                  <c:v>62.160155999999915</c:v>
                </c:pt>
                <c:pt idx="4835">
                  <c:v>90.700194999999894</c:v>
                </c:pt>
                <c:pt idx="4836">
                  <c:v>54.859863000000132</c:v>
                </c:pt>
                <c:pt idx="4837">
                  <c:v>64.219970999999987</c:v>
                </c:pt>
                <c:pt idx="4838">
                  <c:v>103.31005899999991</c:v>
                </c:pt>
                <c:pt idx="4839">
                  <c:v>50.089844000000085</c:v>
                </c:pt>
                <c:pt idx="4840">
                  <c:v>31.089843000000201</c:v>
                </c:pt>
                <c:pt idx="4841">
                  <c:v>32.819824000000153</c:v>
                </c:pt>
                <c:pt idx="4842">
                  <c:v>56.110107999999855</c:v>
                </c:pt>
                <c:pt idx="4843">
                  <c:v>26.330078999999841</c:v>
                </c:pt>
                <c:pt idx="4844">
                  <c:v>19.739990000000034</c:v>
                </c:pt>
                <c:pt idx="4845">
                  <c:v>41.020019000000048</c:v>
                </c:pt>
                <c:pt idx="4846">
                  <c:v>19.760009999999966</c:v>
                </c:pt>
                <c:pt idx="4847">
                  <c:v>29.860107999999855</c:v>
                </c:pt>
                <c:pt idx="4848">
                  <c:v>53.989990000000034</c:v>
                </c:pt>
                <c:pt idx="4849">
                  <c:v>39.62011799999982</c:v>
                </c:pt>
                <c:pt idx="4850">
                  <c:v>61.050048999999944</c:v>
                </c:pt>
                <c:pt idx="4851">
                  <c:v>64.629883000000063</c:v>
                </c:pt>
                <c:pt idx="4852">
                  <c:v>34.590087999999923</c:v>
                </c:pt>
                <c:pt idx="4853">
                  <c:v>52.069824000000153</c:v>
                </c:pt>
                <c:pt idx="4854">
                  <c:v>37.919921000000159</c:v>
                </c:pt>
                <c:pt idx="4855">
                  <c:v>20.909912000000077</c:v>
                </c:pt>
                <c:pt idx="4856">
                  <c:v>16.459961000000021</c:v>
                </c:pt>
                <c:pt idx="4857">
                  <c:v>24.380126999999902</c:v>
                </c:pt>
                <c:pt idx="4858">
                  <c:v>26.640135999999984</c:v>
                </c:pt>
                <c:pt idx="4859">
                  <c:v>59.620116999999937</c:v>
                </c:pt>
                <c:pt idx="4860">
                  <c:v>30.81005899999991</c:v>
                </c:pt>
                <c:pt idx="4861">
                  <c:v>28.119873000000098</c:v>
                </c:pt>
                <c:pt idx="4862">
                  <c:v>26.800048999999944</c:v>
                </c:pt>
                <c:pt idx="4863">
                  <c:v>88.75</c:v>
                </c:pt>
                <c:pt idx="4864">
                  <c:v>74.619873000000098</c:v>
                </c:pt>
                <c:pt idx="4865">
                  <c:v>85.40014599999995</c:v>
                </c:pt>
                <c:pt idx="4866">
                  <c:v>64.280029999999897</c:v>
                </c:pt>
                <c:pt idx="4867">
                  <c:v>53.050048999999944</c:v>
                </c:pt>
                <c:pt idx="4868">
                  <c:v>35.179931000000124</c:v>
                </c:pt>
                <c:pt idx="4869">
                  <c:v>32.919921000000159</c:v>
                </c:pt>
                <c:pt idx="4870">
                  <c:v>41.229980000000069</c:v>
                </c:pt>
                <c:pt idx="4871">
                  <c:v>70.589844000000085</c:v>
                </c:pt>
                <c:pt idx="4872">
                  <c:v>45.280029000000013</c:v>
                </c:pt>
                <c:pt idx="4873">
                  <c:v>96.330077999999958</c:v>
                </c:pt>
                <c:pt idx="4874">
                  <c:v>68.449951000000056</c:v>
                </c:pt>
                <c:pt idx="4875">
                  <c:v>95.859863000000132</c:v>
                </c:pt>
                <c:pt idx="4876">
                  <c:v>59.239990000000034</c:v>
                </c:pt>
                <c:pt idx="4877">
                  <c:v>121.17993200000001</c:v>
                </c:pt>
                <c:pt idx="4878">
                  <c:v>91.160156999999799</c:v>
                </c:pt>
                <c:pt idx="4879">
                  <c:v>47.380126999999902</c:v>
                </c:pt>
                <c:pt idx="4880">
                  <c:v>26.419922000000042</c:v>
                </c:pt>
                <c:pt idx="4881">
                  <c:v>52.020019000000048</c:v>
                </c:pt>
                <c:pt idx="4882">
                  <c:v>49.179932000000008</c:v>
                </c:pt>
                <c:pt idx="4883">
                  <c:v>63.739990000000034</c:v>
                </c:pt>
                <c:pt idx="4884">
                  <c:v>41.599853000000167</c:v>
                </c:pt>
                <c:pt idx="4885">
                  <c:v>32.260009000000082</c:v>
                </c:pt>
                <c:pt idx="4886">
                  <c:v>26.430174999999963</c:v>
                </c:pt>
                <c:pt idx="4887">
                  <c:v>35.800048000000061</c:v>
                </c:pt>
                <c:pt idx="4888">
                  <c:v>18.87011799999982</c:v>
                </c:pt>
                <c:pt idx="4889">
                  <c:v>18.910155999999915</c:v>
                </c:pt>
                <c:pt idx="4890">
                  <c:v>27.979980000000069</c:v>
                </c:pt>
                <c:pt idx="4891">
                  <c:v>13.080077999999958</c:v>
                </c:pt>
                <c:pt idx="4892">
                  <c:v>38.699951999999939</c:v>
                </c:pt>
                <c:pt idx="4893">
                  <c:v>27.889893000000029</c:v>
                </c:pt>
                <c:pt idx="4894">
                  <c:v>40.609863000000132</c:v>
                </c:pt>
                <c:pt idx="4895">
                  <c:v>40.329834000000119</c:v>
                </c:pt>
                <c:pt idx="4896">
                  <c:v>20.18994100000009</c:v>
                </c:pt>
                <c:pt idx="4897">
                  <c:v>15.049805000000106</c:v>
                </c:pt>
                <c:pt idx="4898">
                  <c:v>20.909912000000077</c:v>
                </c:pt>
                <c:pt idx="4899">
                  <c:v>19.879883000000063</c:v>
                </c:pt>
                <c:pt idx="4900">
                  <c:v>42.099853000000167</c:v>
                </c:pt>
                <c:pt idx="4901">
                  <c:v>30.300048999999944</c:v>
                </c:pt>
                <c:pt idx="4902">
                  <c:v>19.780029000000013</c:v>
                </c:pt>
                <c:pt idx="4903">
                  <c:v>26.239990000000034</c:v>
                </c:pt>
                <c:pt idx="4904">
                  <c:v>14.949951000000056</c:v>
                </c:pt>
                <c:pt idx="4905">
                  <c:v>13.930175999999847</c:v>
                </c:pt>
                <c:pt idx="4906">
                  <c:v>32.060058000000026</c:v>
                </c:pt>
                <c:pt idx="4907">
                  <c:v>26.239990000000034</c:v>
                </c:pt>
                <c:pt idx="4908">
                  <c:v>14.260009999999966</c:v>
                </c:pt>
                <c:pt idx="4909">
                  <c:v>25.579834000000119</c:v>
                </c:pt>
                <c:pt idx="4910">
                  <c:v>13.220214999999826</c:v>
                </c:pt>
                <c:pt idx="4911">
                  <c:v>26.669922000000042</c:v>
                </c:pt>
                <c:pt idx="4912">
                  <c:v>15.419922000000042</c:v>
                </c:pt>
                <c:pt idx="4913">
                  <c:v>20.040038999999979</c:v>
                </c:pt>
                <c:pt idx="4914">
                  <c:v>15.819824000000153</c:v>
                </c:pt>
                <c:pt idx="4915">
                  <c:v>17.030029000000013</c:v>
                </c:pt>
                <c:pt idx="4916">
                  <c:v>15.089844000000085</c:v>
                </c:pt>
                <c:pt idx="4917">
                  <c:v>18.5</c:v>
                </c:pt>
                <c:pt idx="4918">
                  <c:v>13.65014599999995</c:v>
                </c:pt>
                <c:pt idx="4919">
                  <c:v>20.630126999999902</c:v>
                </c:pt>
                <c:pt idx="4920">
                  <c:v>11.219970000000103</c:v>
                </c:pt>
                <c:pt idx="4921">
                  <c:v>20.640136999999868</c:v>
                </c:pt>
                <c:pt idx="4922">
                  <c:v>49.219970999999987</c:v>
                </c:pt>
                <c:pt idx="4923">
                  <c:v>13.469970000000103</c:v>
                </c:pt>
                <c:pt idx="4924">
                  <c:v>21.580078999999841</c:v>
                </c:pt>
                <c:pt idx="4925">
                  <c:v>28.159912000000077</c:v>
                </c:pt>
                <c:pt idx="4926">
                  <c:v>21.859863000000132</c:v>
                </c:pt>
                <c:pt idx="4927">
                  <c:v>36.389893000000029</c:v>
                </c:pt>
                <c:pt idx="4928">
                  <c:v>11.590087999999923</c:v>
                </c:pt>
                <c:pt idx="4929">
                  <c:v>21.459961000000021</c:v>
                </c:pt>
                <c:pt idx="4930">
                  <c:v>11.540038999999979</c:v>
                </c:pt>
                <c:pt idx="4931">
                  <c:v>19.93994100000009</c:v>
                </c:pt>
                <c:pt idx="4932">
                  <c:v>13.419922000000042</c:v>
                </c:pt>
                <c:pt idx="4933">
                  <c:v>29.149902000000111</c:v>
                </c:pt>
                <c:pt idx="4934">
                  <c:v>31.110106999999971</c:v>
                </c:pt>
                <c:pt idx="4935">
                  <c:v>42.930175999999847</c:v>
                </c:pt>
                <c:pt idx="4936">
                  <c:v>45.68994100000009</c:v>
                </c:pt>
                <c:pt idx="4937">
                  <c:v>24.770019000000048</c:v>
                </c:pt>
                <c:pt idx="4938">
                  <c:v>25.880126999999902</c:v>
                </c:pt>
                <c:pt idx="4939">
                  <c:v>37.840087999999923</c:v>
                </c:pt>
                <c:pt idx="4940">
                  <c:v>20.93994100000009</c:v>
                </c:pt>
                <c:pt idx="4941">
                  <c:v>16.800048999999944</c:v>
                </c:pt>
                <c:pt idx="4942">
                  <c:v>20.770019000000048</c:v>
                </c:pt>
                <c:pt idx="4943">
                  <c:v>14.149902000000111</c:v>
                </c:pt>
                <c:pt idx="4944">
                  <c:v>20.080077999999958</c:v>
                </c:pt>
                <c:pt idx="4945">
                  <c:v>14.140135999999984</c:v>
                </c:pt>
                <c:pt idx="4946">
                  <c:v>10.25</c:v>
                </c:pt>
                <c:pt idx="4947">
                  <c:v>15.169922000000042</c:v>
                </c:pt>
                <c:pt idx="4948">
                  <c:v>13.549805000000106</c:v>
                </c:pt>
                <c:pt idx="4949">
                  <c:v>10.580077999999958</c:v>
                </c:pt>
                <c:pt idx="4950">
                  <c:v>11.429932000000008</c:v>
                </c:pt>
                <c:pt idx="4951">
                  <c:v>12.169922000000042</c:v>
                </c:pt>
                <c:pt idx="4952">
                  <c:v>13.12011799999982</c:v>
                </c:pt>
                <c:pt idx="4953">
                  <c:v>15.350097999999889</c:v>
                </c:pt>
                <c:pt idx="4954">
                  <c:v>22.550048999999944</c:v>
                </c:pt>
                <c:pt idx="4955">
                  <c:v>16.5</c:v>
                </c:pt>
                <c:pt idx="4956">
                  <c:v>13.159912000000077</c:v>
                </c:pt>
                <c:pt idx="4957">
                  <c:v>27.780029999999897</c:v>
                </c:pt>
                <c:pt idx="4958">
                  <c:v>10.780029000000013</c:v>
                </c:pt>
                <c:pt idx="4959">
                  <c:v>20.260009999999966</c:v>
                </c:pt>
                <c:pt idx="4960">
                  <c:v>22.319824000000153</c:v>
                </c:pt>
                <c:pt idx="4961">
                  <c:v>10.169922000000042</c:v>
                </c:pt>
                <c:pt idx="4962">
                  <c:v>24.109864000000016</c:v>
                </c:pt>
                <c:pt idx="4963">
                  <c:v>30.769776000000093</c:v>
                </c:pt>
                <c:pt idx="4964">
                  <c:v>31.179932000000008</c:v>
                </c:pt>
                <c:pt idx="4965">
                  <c:v>18.640136999999868</c:v>
                </c:pt>
                <c:pt idx="4966">
                  <c:v>39.110106999999971</c:v>
                </c:pt>
                <c:pt idx="4967">
                  <c:v>50.429931000000124</c:v>
                </c:pt>
                <c:pt idx="4968">
                  <c:v>24.679932000000008</c:v>
                </c:pt>
                <c:pt idx="4969">
                  <c:v>39.570068999999876</c:v>
                </c:pt>
                <c:pt idx="4970">
                  <c:v>65.920165999999881</c:v>
                </c:pt>
                <c:pt idx="4971">
                  <c:v>38.760009000000082</c:v>
                </c:pt>
                <c:pt idx="4972">
                  <c:v>32.419922000000042</c:v>
                </c:pt>
                <c:pt idx="4973">
                  <c:v>43.59985400000005</c:v>
                </c:pt>
                <c:pt idx="4974">
                  <c:v>36.349853000000167</c:v>
                </c:pt>
                <c:pt idx="4975">
                  <c:v>31.25</c:v>
                </c:pt>
                <c:pt idx="4976">
                  <c:v>22.570067999999992</c:v>
                </c:pt>
                <c:pt idx="4977">
                  <c:v>14.859863000000132</c:v>
                </c:pt>
                <c:pt idx="4978">
                  <c:v>14.359864000000016</c:v>
                </c:pt>
                <c:pt idx="4979">
                  <c:v>31.209961000000021</c:v>
                </c:pt>
                <c:pt idx="4980">
                  <c:v>21.170165999999881</c:v>
                </c:pt>
                <c:pt idx="4981">
                  <c:v>38.929932000000008</c:v>
                </c:pt>
                <c:pt idx="4982">
                  <c:v>25.969970000000103</c:v>
                </c:pt>
                <c:pt idx="4983">
                  <c:v>22.260009999999966</c:v>
                </c:pt>
                <c:pt idx="4984">
                  <c:v>18.459960000000137</c:v>
                </c:pt>
                <c:pt idx="4985">
                  <c:v>34.260009000000082</c:v>
                </c:pt>
                <c:pt idx="4986">
                  <c:v>41.850097000000005</c:v>
                </c:pt>
                <c:pt idx="4987">
                  <c:v>26.360106999999971</c:v>
                </c:pt>
                <c:pt idx="4988">
                  <c:v>29.650146999999833</c:v>
                </c:pt>
                <c:pt idx="4989">
                  <c:v>32.09985400000005</c:v>
                </c:pt>
                <c:pt idx="4990">
                  <c:v>19.260009999999966</c:v>
                </c:pt>
                <c:pt idx="4991">
                  <c:v>32.080077999999958</c:v>
                </c:pt>
                <c:pt idx="4992">
                  <c:v>13.890135999999984</c:v>
                </c:pt>
                <c:pt idx="4993">
                  <c:v>13.25</c:v>
                </c:pt>
                <c:pt idx="4994">
                  <c:v>14.829834000000119</c:v>
                </c:pt>
                <c:pt idx="4995">
                  <c:v>9.9699709999999868</c:v>
                </c:pt>
                <c:pt idx="4996">
                  <c:v>25.350097999999889</c:v>
                </c:pt>
                <c:pt idx="4997">
                  <c:v>20.310058000000026</c:v>
                </c:pt>
                <c:pt idx="4998">
                  <c:v>26.56005899999991</c:v>
                </c:pt>
                <c:pt idx="4999">
                  <c:v>17.279785000000174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95A-468F-B271-3882732E8A43}"/>
            </c:ext>
          </c:extLst>
        </c:ser>
        <c:ser>
          <c:idx val="1"/>
          <c:order val="1"/>
          <c:tx>
            <c:strRef>
              <c:f>Summary_FACARR!$M$1</c:f>
              <c:strCache>
                <c:ptCount val="1"/>
                <c:pt idx="0">
                  <c:v>R_Forcast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Summary_FACARR!$K$2:$K$5001</c:f>
              <c:numCache>
                <c:formatCode>General</c:formatCode>
                <c:ptCount val="5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</c:numCache>
            </c:numRef>
          </c:xVal>
          <c:yVal>
            <c:numRef>
              <c:f>Summary_FACARR!$M$2:$M$5001</c:f>
              <c:numCache>
                <c:formatCode>General</c:formatCode>
                <c:ptCount val="5000"/>
                <c:pt idx="0">
                  <c:v>13.450139280679544</c:v>
                </c:pt>
                <c:pt idx="1">
                  <c:v>30.290717081962203</c:v>
                </c:pt>
                <c:pt idx="2">
                  <c:v>19.808586322092246</c:v>
                </c:pt>
                <c:pt idx="3">
                  <c:v>27.953275794779035</c:v>
                </c:pt>
                <c:pt idx="4">
                  <c:v>9.6093209897558616</c:v>
                </c:pt>
                <c:pt idx="5">
                  <c:v>16.386308791414663</c:v>
                </c:pt>
                <c:pt idx="6">
                  <c:v>14.179256911300648</c:v>
                </c:pt>
                <c:pt idx="7">
                  <c:v>12.218600961831896</c:v>
                </c:pt>
                <c:pt idx="8">
                  <c:v>16.301962600777447</c:v>
                </c:pt>
                <c:pt idx="9">
                  <c:v>22.05678762696957</c:v>
                </c:pt>
                <c:pt idx="10">
                  <c:v>19.048525133135918</c:v>
                </c:pt>
                <c:pt idx="11">
                  <c:v>23.722192536663087</c:v>
                </c:pt>
                <c:pt idx="12">
                  <c:v>18.266444029140832</c:v>
                </c:pt>
                <c:pt idx="13">
                  <c:v>22.897635617876446</c:v>
                </c:pt>
                <c:pt idx="14">
                  <c:v>24.371244093921963</c:v>
                </c:pt>
                <c:pt idx="15">
                  <c:v>17.336970235773812</c:v>
                </c:pt>
                <c:pt idx="16">
                  <c:v>21.00689559021081</c:v>
                </c:pt>
                <c:pt idx="17">
                  <c:v>23.454962800673268</c:v>
                </c:pt>
                <c:pt idx="18">
                  <c:v>26.071861911758145</c:v>
                </c:pt>
                <c:pt idx="19">
                  <c:v>16.038227140823281</c:v>
                </c:pt>
                <c:pt idx="20">
                  <c:v>16.754499105451565</c:v>
                </c:pt>
                <c:pt idx="21">
                  <c:v>12.854657694789681</c:v>
                </c:pt>
                <c:pt idx="22">
                  <c:v>13.783208414321079</c:v>
                </c:pt>
                <c:pt idx="23">
                  <c:v>14.305662851553711</c:v>
                </c:pt>
                <c:pt idx="24">
                  <c:v>20.580071118484668</c:v>
                </c:pt>
                <c:pt idx="25">
                  <c:v>25.243342988648198</c:v>
                </c:pt>
                <c:pt idx="26">
                  <c:v>17.964366289521362</c:v>
                </c:pt>
                <c:pt idx="27">
                  <c:v>15.499773267877014</c:v>
                </c:pt>
                <c:pt idx="28">
                  <c:v>22.8906146115742</c:v>
                </c:pt>
                <c:pt idx="29">
                  <c:v>23.751321797260672</c:v>
                </c:pt>
                <c:pt idx="30">
                  <c:v>28.163851478084549</c:v>
                </c:pt>
                <c:pt idx="31">
                  <c:v>26.816632277823505</c:v>
                </c:pt>
                <c:pt idx="32">
                  <c:v>15.789447383094645</c:v>
                </c:pt>
                <c:pt idx="33">
                  <c:v>24.843510438614807</c:v>
                </c:pt>
                <c:pt idx="34">
                  <c:v>23.928088937350385</c:v>
                </c:pt>
                <c:pt idx="35">
                  <c:v>18.560208509569179</c:v>
                </c:pt>
                <c:pt idx="36">
                  <c:v>21.871561438393325</c:v>
                </c:pt>
                <c:pt idx="37">
                  <c:v>16.897025641113864</c:v>
                </c:pt>
                <c:pt idx="38">
                  <c:v>24.728618675805699</c:v>
                </c:pt>
                <c:pt idx="39">
                  <c:v>22.374223107312059</c:v>
                </c:pt>
                <c:pt idx="40">
                  <c:v>20.180244209834513</c:v>
                </c:pt>
                <c:pt idx="41">
                  <c:v>17.548164136288875</c:v>
                </c:pt>
                <c:pt idx="42">
                  <c:v>16.690428135639081</c:v>
                </c:pt>
                <c:pt idx="43">
                  <c:v>17.991018288943835</c:v>
                </c:pt>
                <c:pt idx="44">
                  <c:v>27.456128736126427</c:v>
                </c:pt>
                <c:pt idx="45">
                  <c:v>25.490646166193262</c:v>
                </c:pt>
                <c:pt idx="46">
                  <c:v>30.608048426732008</c:v>
                </c:pt>
                <c:pt idx="47">
                  <c:v>27.238123619547935</c:v>
                </c:pt>
                <c:pt idx="48">
                  <c:v>19.134166474125777</c:v>
                </c:pt>
                <c:pt idx="49">
                  <c:v>21.766679929678876</c:v>
                </c:pt>
                <c:pt idx="50">
                  <c:v>26.659690973830212</c:v>
                </c:pt>
                <c:pt idx="51">
                  <c:v>20.32082978347405</c:v>
                </c:pt>
                <c:pt idx="52">
                  <c:v>21.793702838637351</c:v>
                </c:pt>
                <c:pt idx="53">
                  <c:v>18.782553504874752</c:v>
                </c:pt>
                <c:pt idx="54">
                  <c:v>18.278239186033595</c:v>
                </c:pt>
                <c:pt idx="55">
                  <c:v>23.646398574280983</c:v>
                </c:pt>
                <c:pt idx="56">
                  <c:v>29.987254232413846</c:v>
                </c:pt>
                <c:pt idx="57">
                  <c:v>21.781471833625162</c:v>
                </c:pt>
                <c:pt idx="58">
                  <c:v>17.349687051864244</c:v>
                </c:pt>
                <c:pt idx="59">
                  <c:v>16.821202945608984</c:v>
                </c:pt>
                <c:pt idx="60">
                  <c:v>13.412257613810217</c:v>
                </c:pt>
                <c:pt idx="61">
                  <c:v>16.66418942723163</c:v>
                </c:pt>
                <c:pt idx="62">
                  <c:v>18.934497869721987</c:v>
                </c:pt>
                <c:pt idx="63">
                  <c:v>19.372620268171104</c:v>
                </c:pt>
                <c:pt idx="64">
                  <c:v>19.281248697643377</c:v>
                </c:pt>
                <c:pt idx="65">
                  <c:v>14.950238442911964</c:v>
                </c:pt>
                <c:pt idx="66">
                  <c:v>18.253561101386545</c:v>
                </c:pt>
                <c:pt idx="67">
                  <c:v>17.680244286029193</c:v>
                </c:pt>
                <c:pt idx="68">
                  <c:v>13.863057073819938</c:v>
                </c:pt>
                <c:pt idx="69">
                  <c:v>19.746962460622676</c:v>
                </c:pt>
                <c:pt idx="70">
                  <c:v>13.439136070969964</c:v>
                </c:pt>
                <c:pt idx="71">
                  <c:v>13.792240166950243</c:v>
                </c:pt>
                <c:pt idx="72">
                  <c:v>12.919868345491789</c:v>
                </c:pt>
                <c:pt idx="73">
                  <c:v>18.986728175592297</c:v>
                </c:pt>
                <c:pt idx="74">
                  <c:v>19.396537203195692</c:v>
                </c:pt>
                <c:pt idx="75">
                  <c:v>15.102496475458224</c:v>
                </c:pt>
                <c:pt idx="76">
                  <c:v>14.061638815345852</c:v>
                </c:pt>
                <c:pt idx="77">
                  <c:v>19.888686525246914</c:v>
                </c:pt>
                <c:pt idx="78">
                  <c:v>17.390025329067306</c:v>
                </c:pt>
                <c:pt idx="79">
                  <c:v>12.561698355011607</c:v>
                </c:pt>
                <c:pt idx="80">
                  <c:v>18.724594898226862</c:v>
                </c:pt>
                <c:pt idx="81">
                  <c:v>26.106416380498999</c:v>
                </c:pt>
                <c:pt idx="82">
                  <c:v>18.297690304962615</c:v>
                </c:pt>
                <c:pt idx="83">
                  <c:v>15.657671653779135</c:v>
                </c:pt>
                <c:pt idx="84">
                  <c:v>18.654585762725102</c:v>
                </c:pt>
                <c:pt idx="85">
                  <c:v>19.480968702776821</c:v>
                </c:pt>
                <c:pt idx="86">
                  <c:v>15.166761313466237</c:v>
                </c:pt>
                <c:pt idx="87">
                  <c:v>16.266332180572611</c:v>
                </c:pt>
                <c:pt idx="88">
                  <c:v>17.995096614118694</c:v>
                </c:pt>
                <c:pt idx="89">
                  <c:v>17.536548058133931</c:v>
                </c:pt>
                <c:pt idx="90">
                  <c:v>13.710431803856295</c:v>
                </c:pt>
                <c:pt idx="91">
                  <c:v>16.292155955701304</c:v>
                </c:pt>
                <c:pt idx="92">
                  <c:v>17.785144524416303</c:v>
                </c:pt>
                <c:pt idx="93">
                  <c:v>16.533164024864874</c:v>
                </c:pt>
                <c:pt idx="94">
                  <c:v>15.332045953775534</c:v>
                </c:pt>
                <c:pt idx="95">
                  <c:v>18.807265034265821</c:v>
                </c:pt>
                <c:pt idx="96">
                  <c:v>12.959450257895483</c:v>
                </c:pt>
                <c:pt idx="97">
                  <c:v>11.114656335149611</c:v>
                </c:pt>
                <c:pt idx="98">
                  <c:v>11.359083593925547</c:v>
                </c:pt>
                <c:pt idx="99">
                  <c:v>13.648953149482002</c:v>
                </c:pt>
                <c:pt idx="100">
                  <c:v>26.424623488100771</c:v>
                </c:pt>
                <c:pt idx="101">
                  <c:v>45.993148332469858</c:v>
                </c:pt>
                <c:pt idx="102">
                  <c:v>40.07886587744057</c:v>
                </c:pt>
                <c:pt idx="103">
                  <c:v>25.230649344594198</c:v>
                </c:pt>
                <c:pt idx="104">
                  <c:v>23.065236970243802</c:v>
                </c:pt>
                <c:pt idx="105">
                  <c:v>25.485006076319632</c:v>
                </c:pt>
                <c:pt idx="106">
                  <c:v>24.109385141819839</c:v>
                </c:pt>
                <c:pt idx="107">
                  <c:v>20.415211492654038</c:v>
                </c:pt>
                <c:pt idx="108">
                  <c:v>16.334580289929391</c:v>
                </c:pt>
                <c:pt idx="109">
                  <c:v>18.782127174751341</c:v>
                </c:pt>
                <c:pt idx="110">
                  <c:v>19.757907965657093</c:v>
                </c:pt>
                <c:pt idx="111">
                  <c:v>14.799965121813724</c:v>
                </c:pt>
                <c:pt idx="112">
                  <c:v>20.087734212770297</c:v>
                </c:pt>
                <c:pt idx="113">
                  <c:v>19.752982312697767</c:v>
                </c:pt>
                <c:pt idx="114">
                  <c:v>34.076275728426396</c:v>
                </c:pt>
                <c:pt idx="115">
                  <c:v>36.033329589038118</c:v>
                </c:pt>
                <c:pt idx="116">
                  <c:v>19.761351982191805</c:v>
                </c:pt>
                <c:pt idx="117">
                  <c:v>28.509550415822986</c:v>
                </c:pt>
                <c:pt idx="118">
                  <c:v>42.102606647099712</c:v>
                </c:pt>
                <c:pt idx="119">
                  <c:v>34.183344382088151</c:v>
                </c:pt>
                <c:pt idx="120">
                  <c:v>30.096645387593952</c:v>
                </c:pt>
                <c:pt idx="121">
                  <c:v>20.727936692883233</c:v>
                </c:pt>
                <c:pt idx="122">
                  <c:v>20.377846524084347</c:v>
                </c:pt>
                <c:pt idx="123">
                  <c:v>19.828830004066603</c:v>
                </c:pt>
                <c:pt idx="124">
                  <c:v>16.446652105334596</c:v>
                </c:pt>
                <c:pt idx="125">
                  <c:v>14.723105442597229</c:v>
                </c:pt>
                <c:pt idx="126">
                  <c:v>25.815787725574889</c:v>
                </c:pt>
                <c:pt idx="127">
                  <c:v>22.505307717133963</c:v>
                </c:pt>
                <c:pt idx="128">
                  <c:v>28.112649096226985</c:v>
                </c:pt>
                <c:pt idx="129">
                  <c:v>24.432340177663615</c:v>
                </c:pt>
                <c:pt idx="130">
                  <c:v>21.122350126165664</c:v>
                </c:pt>
                <c:pt idx="131">
                  <c:v>24.809423663442953</c:v>
                </c:pt>
                <c:pt idx="132">
                  <c:v>18.812938334560052</c:v>
                </c:pt>
                <c:pt idx="133">
                  <c:v>32.004496887442144</c:v>
                </c:pt>
                <c:pt idx="134">
                  <c:v>30.962982760922031</c:v>
                </c:pt>
                <c:pt idx="135">
                  <c:v>23.760745138444332</c:v>
                </c:pt>
                <c:pt idx="136">
                  <c:v>30.30533135922273</c:v>
                </c:pt>
                <c:pt idx="137">
                  <c:v>31.51383587840224</c:v>
                </c:pt>
                <c:pt idx="138">
                  <c:v>28.10406287350029</c:v>
                </c:pt>
                <c:pt idx="139">
                  <c:v>23.528017814455954</c:v>
                </c:pt>
                <c:pt idx="140">
                  <c:v>17.19177740413485</c:v>
                </c:pt>
                <c:pt idx="141">
                  <c:v>17.182530716656601</c:v>
                </c:pt>
                <c:pt idx="142">
                  <c:v>18.461387962896104</c:v>
                </c:pt>
                <c:pt idx="143">
                  <c:v>26.828051449615177</c:v>
                </c:pt>
                <c:pt idx="144">
                  <c:v>35.376073299639827</c:v>
                </c:pt>
                <c:pt idx="145">
                  <c:v>32.248291500772879</c:v>
                </c:pt>
                <c:pt idx="146">
                  <c:v>27.856386742846773</c:v>
                </c:pt>
                <c:pt idx="147">
                  <c:v>28.358451474635459</c:v>
                </c:pt>
                <c:pt idx="148">
                  <c:v>27.642987315010103</c:v>
                </c:pt>
                <c:pt idx="149">
                  <c:v>31.840520622254669</c:v>
                </c:pt>
                <c:pt idx="150">
                  <c:v>29.246958396540116</c:v>
                </c:pt>
                <c:pt idx="151">
                  <c:v>36.343716223880577</c:v>
                </c:pt>
                <c:pt idx="152">
                  <c:v>35.802093829556291</c:v>
                </c:pt>
                <c:pt idx="153">
                  <c:v>22.638852386359005</c:v>
                </c:pt>
                <c:pt idx="154">
                  <c:v>27.458907080103074</c:v>
                </c:pt>
                <c:pt idx="155">
                  <c:v>28.242853430295888</c:v>
                </c:pt>
                <c:pt idx="156">
                  <c:v>23.409506207547452</c:v>
                </c:pt>
                <c:pt idx="157">
                  <c:v>30.797891971835206</c:v>
                </c:pt>
                <c:pt idx="158">
                  <c:v>24.173417087377402</c:v>
                </c:pt>
                <c:pt idx="159">
                  <c:v>19.736939750347986</c:v>
                </c:pt>
                <c:pt idx="160">
                  <c:v>20.960113700336034</c:v>
                </c:pt>
                <c:pt idx="161">
                  <c:v>31.622271592589346</c:v>
                </c:pt>
                <c:pt idx="162">
                  <c:v>30.754855215719051</c:v>
                </c:pt>
                <c:pt idx="163">
                  <c:v>25.34586537809712</c:v>
                </c:pt>
                <c:pt idx="164">
                  <c:v>58.457178621323322</c:v>
                </c:pt>
                <c:pt idx="165">
                  <c:v>56.818024940983307</c:v>
                </c:pt>
                <c:pt idx="166">
                  <c:v>21.914821578129715</c:v>
                </c:pt>
                <c:pt idx="167">
                  <c:v>18.313275070115797</c:v>
                </c:pt>
                <c:pt idx="168">
                  <c:v>20.103860038847408</c:v>
                </c:pt>
                <c:pt idx="169">
                  <c:v>24.207250313409851</c:v>
                </c:pt>
                <c:pt idx="170">
                  <c:v>32.726698713193599</c:v>
                </c:pt>
                <c:pt idx="171">
                  <c:v>36.563547718522045</c:v>
                </c:pt>
                <c:pt idx="172">
                  <c:v>65.39673918257634</c:v>
                </c:pt>
                <c:pt idx="173">
                  <c:v>59.253385766764964</c:v>
                </c:pt>
                <c:pt idx="174">
                  <c:v>36.715564544140449</c:v>
                </c:pt>
                <c:pt idx="175">
                  <c:v>30.369154291656596</c:v>
                </c:pt>
                <c:pt idx="176">
                  <c:v>18.605026744133124</c:v>
                </c:pt>
                <c:pt idx="177">
                  <c:v>22.777242705577713</c:v>
                </c:pt>
                <c:pt idx="178">
                  <c:v>27.681112181345604</c:v>
                </c:pt>
                <c:pt idx="179">
                  <c:v>32.94796687218107</c:v>
                </c:pt>
                <c:pt idx="180">
                  <c:v>29.050789951978903</c:v>
                </c:pt>
                <c:pt idx="181">
                  <c:v>28.02023010418133</c:v>
                </c:pt>
                <c:pt idx="182">
                  <c:v>22.102162995049632</c:v>
                </c:pt>
                <c:pt idx="183">
                  <c:v>26.171808203994395</c:v>
                </c:pt>
                <c:pt idx="184">
                  <c:v>35.920614120776079</c:v>
                </c:pt>
                <c:pt idx="185">
                  <c:v>29.64922498047693</c:v>
                </c:pt>
                <c:pt idx="186">
                  <c:v>20.033569946066724</c:v>
                </c:pt>
                <c:pt idx="187">
                  <c:v>23.580739929883556</c:v>
                </c:pt>
                <c:pt idx="188">
                  <c:v>23.04128090502191</c:v>
                </c:pt>
                <c:pt idx="189">
                  <c:v>32.866994072868692</c:v>
                </c:pt>
                <c:pt idx="190">
                  <c:v>26.235865039814691</c:v>
                </c:pt>
                <c:pt idx="191">
                  <c:v>20.635563744451648</c:v>
                </c:pt>
                <c:pt idx="192">
                  <c:v>23.176049286376688</c:v>
                </c:pt>
                <c:pt idx="193">
                  <c:v>23.430130465943805</c:v>
                </c:pt>
                <c:pt idx="194">
                  <c:v>23.517684524179415</c:v>
                </c:pt>
                <c:pt idx="195">
                  <c:v>22.343865253536158</c:v>
                </c:pt>
                <c:pt idx="196">
                  <c:v>29.437803626233155</c:v>
                </c:pt>
                <c:pt idx="197">
                  <c:v>37.132519839862638</c:v>
                </c:pt>
                <c:pt idx="198">
                  <c:v>34.35187913574886</c:v>
                </c:pt>
                <c:pt idx="199">
                  <c:v>29.630636766446191</c:v>
                </c:pt>
                <c:pt idx="200">
                  <c:v>34.673077849989596</c:v>
                </c:pt>
                <c:pt idx="201">
                  <c:v>27.252225887419577</c:v>
                </c:pt>
                <c:pt idx="202">
                  <c:v>24.507830110960764</c:v>
                </c:pt>
                <c:pt idx="203">
                  <c:v>27.276293299979436</c:v>
                </c:pt>
                <c:pt idx="204">
                  <c:v>19.411923984191862</c:v>
                </c:pt>
                <c:pt idx="205">
                  <c:v>23.988428715516761</c:v>
                </c:pt>
                <c:pt idx="206">
                  <c:v>23.327655008606008</c:v>
                </c:pt>
                <c:pt idx="207">
                  <c:v>17.087010414992015</c:v>
                </c:pt>
                <c:pt idx="208">
                  <c:v>17.15924841428577</c:v>
                </c:pt>
                <c:pt idx="209">
                  <c:v>20.29885153493322</c:v>
                </c:pt>
                <c:pt idx="210">
                  <c:v>18.44037332911158</c:v>
                </c:pt>
                <c:pt idx="211">
                  <c:v>18.393738754869908</c:v>
                </c:pt>
                <c:pt idx="212">
                  <c:v>19.482375601807313</c:v>
                </c:pt>
                <c:pt idx="213">
                  <c:v>19.765346648923639</c:v>
                </c:pt>
                <c:pt idx="214">
                  <c:v>16.703488040074074</c:v>
                </c:pt>
                <c:pt idx="215">
                  <c:v>20.611763680651862</c:v>
                </c:pt>
                <c:pt idx="216">
                  <c:v>21.686917893584454</c:v>
                </c:pt>
                <c:pt idx="217">
                  <c:v>23.64333173615519</c:v>
                </c:pt>
                <c:pt idx="218">
                  <c:v>17.12792692263157</c:v>
                </c:pt>
                <c:pt idx="219">
                  <c:v>24.828794964110156</c:v>
                </c:pt>
                <c:pt idx="220">
                  <c:v>25.487613091315733</c:v>
                </c:pt>
                <c:pt idx="221">
                  <c:v>18.007236479128437</c:v>
                </c:pt>
                <c:pt idx="222">
                  <c:v>16.061093647607947</c:v>
                </c:pt>
                <c:pt idx="223">
                  <c:v>14.392322136791709</c:v>
                </c:pt>
                <c:pt idx="224">
                  <c:v>20.747053511400249</c:v>
                </c:pt>
                <c:pt idx="225">
                  <c:v>17.985561802605716</c:v>
                </c:pt>
                <c:pt idx="226">
                  <c:v>16.641520876097239</c:v>
                </c:pt>
                <c:pt idx="227">
                  <c:v>24.468866457511879</c:v>
                </c:pt>
                <c:pt idx="228">
                  <c:v>22.603215249488095</c:v>
                </c:pt>
                <c:pt idx="229">
                  <c:v>20.25105944498803</c:v>
                </c:pt>
                <c:pt idx="230">
                  <c:v>18.900370900293993</c:v>
                </c:pt>
                <c:pt idx="231">
                  <c:v>15.366061790172706</c:v>
                </c:pt>
                <c:pt idx="232">
                  <c:v>16.231475025456518</c:v>
                </c:pt>
                <c:pt idx="233">
                  <c:v>14.980896311647399</c:v>
                </c:pt>
                <c:pt idx="234">
                  <c:v>13.805656627379321</c:v>
                </c:pt>
                <c:pt idx="235">
                  <c:v>14.90248209940658</c:v>
                </c:pt>
                <c:pt idx="236">
                  <c:v>18.536967064988161</c:v>
                </c:pt>
                <c:pt idx="237">
                  <c:v>19.468390873905562</c:v>
                </c:pt>
                <c:pt idx="238">
                  <c:v>16.339925977730807</c:v>
                </c:pt>
                <c:pt idx="239">
                  <c:v>20.48468115548981</c:v>
                </c:pt>
                <c:pt idx="240">
                  <c:v>21.016506139944838</c:v>
                </c:pt>
                <c:pt idx="241">
                  <c:v>16.642481309554793</c:v>
                </c:pt>
                <c:pt idx="242">
                  <c:v>19.677335058990778</c:v>
                </c:pt>
                <c:pt idx="243">
                  <c:v>20.141209974132622</c:v>
                </c:pt>
                <c:pt idx="244">
                  <c:v>30.493100002454867</c:v>
                </c:pt>
                <c:pt idx="245">
                  <c:v>26.38920208264269</c:v>
                </c:pt>
                <c:pt idx="246">
                  <c:v>16.159136233792999</c:v>
                </c:pt>
                <c:pt idx="247">
                  <c:v>16.091053602818874</c:v>
                </c:pt>
                <c:pt idx="248">
                  <c:v>21.813052073350718</c:v>
                </c:pt>
                <c:pt idx="249">
                  <c:v>19.053032551013128</c:v>
                </c:pt>
                <c:pt idx="250">
                  <c:v>15.033152361734428</c:v>
                </c:pt>
                <c:pt idx="251">
                  <c:v>16.899757030863331</c:v>
                </c:pt>
                <c:pt idx="252">
                  <c:v>16.994313947358638</c:v>
                </c:pt>
                <c:pt idx="253">
                  <c:v>18.967599937940712</c:v>
                </c:pt>
                <c:pt idx="254">
                  <c:v>18.291126535590642</c:v>
                </c:pt>
                <c:pt idx="255">
                  <c:v>19.999521425946938</c:v>
                </c:pt>
                <c:pt idx="256">
                  <c:v>18.018443519109489</c:v>
                </c:pt>
                <c:pt idx="257">
                  <c:v>16.202552128799212</c:v>
                </c:pt>
                <c:pt idx="258">
                  <c:v>17.663165021123774</c:v>
                </c:pt>
                <c:pt idx="259">
                  <c:v>16.326528732571958</c:v>
                </c:pt>
                <c:pt idx="260">
                  <c:v>12.373253170784459</c:v>
                </c:pt>
                <c:pt idx="261">
                  <c:v>12.742065729800792</c:v>
                </c:pt>
                <c:pt idx="262">
                  <c:v>15.537932814554638</c:v>
                </c:pt>
                <c:pt idx="263">
                  <c:v>15.313066426594935</c:v>
                </c:pt>
                <c:pt idx="264">
                  <c:v>11.807869227019287</c:v>
                </c:pt>
                <c:pt idx="265">
                  <c:v>12.828693004459291</c:v>
                </c:pt>
                <c:pt idx="266">
                  <c:v>15.652615285004195</c:v>
                </c:pt>
                <c:pt idx="267">
                  <c:v>13.558970134269131</c:v>
                </c:pt>
                <c:pt idx="268">
                  <c:v>14.983195921046415</c:v>
                </c:pt>
                <c:pt idx="269">
                  <c:v>17.38496053294034</c:v>
                </c:pt>
                <c:pt idx="270">
                  <c:v>18.097753431227787</c:v>
                </c:pt>
                <c:pt idx="271">
                  <c:v>19.861242290432074</c:v>
                </c:pt>
                <c:pt idx="272">
                  <c:v>16.274001346858519</c:v>
                </c:pt>
                <c:pt idx="273">
                  <c:v>15.739937818596189</c:v>
                </c:pt>
                <c:pt idx="274">
                  <c:v>18.473481902873896</c:v>
                </c:pt>
                <c:pt idx="275">
                  <c:v>20.303816063198131</c:v>
                </c:pt>
                <c:pt idx="276">
                  <c:v>16.895960163777538</c:v>
                </c:pt>
                <c:pt idx="277">
                  <c:v>16.520073005474842</c:v>
                </c:pt>
                <c:pt idx="278">
                  <c:v>21.141482942605336</c:v>
                </c:pt>
                <c:pt idx="279">
                  <c:v>24.594137048662127</c:v>
                </c:pt>
                <c:pt idx="280">
                  <c:v>19.281280255915405</c:v>
                </c:pt>
                <c:pt idx="281">
                  <c:v>24.51893722992385</c:v>
                </c:pt>
                <c:pt idx="282">
                  <c:v>23.758749947532838</c:v>
                </c:pt>
                <c:pt idx="283">
                  <c:v>23.95499212079978</c:v>
                </c:pt>
                <c:pt idx="284">
                  <c:v>23.672915000653624</c:v>
                </c:pt>
                <c:pt idx="285">
                  <c:v>21.801102188853307</c:v>
                </c:pt>
                <c:pt idx="286">
                  <c:v>19.805858746944658</c:v>
                </c:pt>
                <c:pt idx="287">
                  <c:v>20.948957237330504</c:v>
                </c:pt>
                <c:pt idx="288">
                  <c:v>27.937281902627884</c:v>
                </c:pt>
                <c:pt idx="289">
                  <c:v>19.055058565439936</c:v>
                </c:pt>
                <c:pt idx="290">
                  <c:v>20.724685426502759</c:v>
                </c:pt>
                <c:pt idx="291">
                  <c:v>24.012355452872125</c:v>
                </c:pt>
                <c:pt idx="292">
                  <c:v>17.583118460468846</c:v>
                </c:pt>
                <c:pt idx="293">
                  <c:v>29.363603016342502</c:v>
                </c:pt>
                <c:pt idx="294">
                  <c:v>30.358575705224759</c:v>
                </c:pt>
                <c:pt idx="295">
                  <c:v>21.879858111102799</c:v>
                </c:pt>
                <c:pt idx="296">
                  <c:v>31.63181819611772</c:v>
                </c:pt>
                <c:pt idx="297">
                  <c:v>38.698352543106097</c:v>
                </c:pt>
                <c:pt idx="298">
                  <c:v>35.091785051891463</c:v>
                </c:pt>
                <c:pt idx="299">
                  <c:v>27.36566291425347</c:v>
                </c:pt>
                <c:pt idx="300">
                  <c:v>26.993882967001674</c:v>
                </c:pt>
                <c:pt idx="301">
                  <c:v>41.571739945851718</c:v>
                </c:pt>
                <c:pt idx="302">
                  <c:v>36.343231449828622</c:v>
                </c:pt>
                <c:pt idx="303">
                  <c:v>29.961536828309971</c:v>
                </c:pt>
                <c:pt idx="304">
                  <c:v>21.479508693303597</c:v>
                </c:pt>
                <c:pt idx="305">
                  <c:v>20.849969620079051</c:v>
                </c:pt>
                <c:pt idx="306">
                  <c:v>31.571018985500505</c:v>
                </c:pt>
                <c:pt idx="307">
                  <c:v>33.284803121488764</c:v>
                </c:pt>
                <c:pt idx="308">
                  <c:v>23.585048371537432</c:v>
                </c:pt>
                <c:pt idx="309">
                  <c:v>20.496942232396322</c:v>
                </c:pt>
                <c:pt idx="310">
                  <c:v>24.155030891287716</c:v>
                </c:pt>
                <c:pt idx="311">
                  <c:v>25.794457639659395</c:v>
                </c:pt>
                <c:pt idx="312">
                  <c:v>15.757797935482092</c:v>
                </c:pt>
                <c:pt idx="313">
                  <c:v>14.3100243545687</c:v>
                </c:pt>
                <c:pt idx="314">
                  <c:v>12.880569101935832</c:v>
                </c:pt>
                <c:pt idx="315">
                  <c:v>14.317074502705402</c:v>
                </c:pt>
                <c:pt idx="316">
                  <c:v>22.086466310011367</c:v>
                </c:pt>
                <c:pt idx="317">
                  <c:v>34.048038982386473</c:v>
                </c:pt>
                <c:pt idx="318">
                  <c:v>35.944069024172251</c:v>
                </c:pt>
                <c:pt idx="319">
                  <c:v>35.351201049980176</c:v>
                </c:pt>
                <c:pt idx="320">
                  <c:v>29.246290803284783</c:v>
                </c:pt>
                <c:pt idx="321">
                  <c:v>25.92269896706032</c:v>
                </c:pt>
                <c:pt idx="322">
                  <c:v>23.168011770353459</c:v>
                </c:pt>
                <c:pt idx="323">
                  <c:v>25.286065992139751</c:v>
                </c:pt>
                <c:pt idx="324">
                  <c:v>28.013678172316276</c:v>
                </c:pt>
                <c:pt idx="325">
                  <c:v>22.733174997676006</c:v>
                </c:pt>
                <c:pt idx="326">
                  <c:v>25.070118012131982</c:v>
                </c:pt>
                <c:pt idx="327">
                  <c:v>20.472443047380683</c:v>
                </c:pt>
                <c:pt idx="328">
                  <c:v>18.122050259037465</c:v>
                </c:pt>
                <c:pt idx="329">
                  <c:v>21.508380938897815</c:v>
                </c:pt>
                <c:pt idx="330">
                  <c:v>21.355770583743272</c:v>
                </c:pt>
                <c:pt idx="331">
                  <c:v>35.061628554556755</c:v>
                </c:pt>
                <c:pt idx="332">
                  <c:v>31.759950785962697</c:v>
                </c:pt>
                <c:pt idx="333">
                  <c:v>21.798925642518004</c:v>
                </c:pt>
                <c:pt idx="334">
                  <c:v>26.05340259485768</c:v>
                </c:pt>
                <c:pt idx="335">
                  <c:v>37.181282533872974</c:v>
                </c:pt>
                <c:pt idx="336">
                  <c:v>23.048265387627083</c:v>
                </c:pt>
                <c:pt idx="337">
                  <c:v>19.981163139124767</c:v>
                </c:pt>
                <c:pt idx="338">
                  <c:v>25.637494761372036</c:v>
                </c:pt>
                <c:pt idx="339">
                  <c:v>18.867645148195926</c:v>
                </c:pt>
                <c:pt idx="340">
                  <c:v>18.705948209686138</c:v>
                </c:pt>
                <c:pt idx="341">
                  <c:v>24.248010502131145</c:v>
                </c:pt>
                <c:pt idx="342">
                  <c:v>29.023957768325765</c:v>
                </c:pt>
                <c:pt idx="343">
                  <c:v>23.962578457678124</c:v>
                </c:pt>
                <c:pt idx="344">
                  <c:v>26.407588063881818</c:v>
                </c:pt>
                <c:pt idx="345">
                  <c:v>40.522048407115022</c:v>
                </c:pt>
                <c:pt idx="346">
                  <c:v>32.259307544999167</c:v>
                </c:pt>
                <c:pt idx="347">
                  <c:v>24.420180163621374</c:v>
                </c:pt>
                <c:pt idx="348">
                  <c:v>20.760703830405994</c:v>
                </c:pt>
                <c:pt idx="349">
                  <c:v>16.737725667734345</c:v>
                </c:pt>
                <c:pt idx="350">
                  <c:v>16.141662397840836</c:v>
                </c:pt>
                <c:pt idx="351">
                  <c:v>18.200151138506936</c:v>
                </c:pt>
                <c:pt idx="352">
                  <c:v>33.943918093108678</c:v>
                </c:pt>
                <c:pt idx="353">
                  <c:v>42.156288673838304</c:v>
                </c:pt>
                <c:pt idx="354">
                  <c:v>40.143407579700103</c:v>
                </c:pt>
                <c:pt idx="355">
                  <c:v>31.201955608145155</c:v>
                </c:pt>
                <c:pt idx="356">
                  <c:v>30.548131583972967</c:v>
                </c:pt>
                <c:pt idx="357">
                  <c:v>18.158919744432144</c:v>
                </c:pt>
                <c:pt idx="358">
                  <c:v>20.676830991318383</c:v>
                </c:pt>
                <c:pt idx="359">
                  <c:v>21.458161732295736</c:v>
                </c:pt>
                <c:pt idx="360">
                  <c:v>21.945131006746657</c:v>
                </c:pt>
                <c:pt idx="361">
                  <c:v>18.144753305749528</c:v>
                </c:pt>
                <c:pt idx="362">
                  <c:v>16.326537394012849</c:v>
                </c:pt>
                <c:pt idx="363">
                  <c:v>19.829575329360772</c:v>
                </c:pt>
                <c:pt idx="364">
                  <c:v>21.115275958371541</c:v>
                </c:pt>
                <c:pt idx="365">
                  <c:v>18.770376005555054</c:v>
                </c:pt>
                <c:pt idx="366">
                  <c:v>19.120621825792014</c:v>
                </c:pt>
                <c:pt idx="367">
                  <c:v>17.444300564271348</c:v>
                </c:pt>
                <c:pt idx="368">
                  <c:v>15.112250124631192</c:v>
                </c:pt>
                <c:pt idx="369">
                  <c:v>16.955041593585811</c:v>
                </c:pt>
                <c:pt idx="370">
                  <c:v>15.829983477494753</c:v>
                </c:pt>
                <c:pt idx="371">
                  <c:v>17.41775051711236</c:v>
                </c:pt>
                <c:pt idx="372">
                  <c:v>19.044401388498684</c:v>
                </c:pt>
                <c:pt idx="373">
                  <c:v>17.190925070331598</c:v>
                </c:pt>
                <c:pt idx="374">
                  <c:v>22.60236030929709</c:v>
                </c:pt>
                <c:pt idx="375">
                  <c:v>19.422706263321039</c:v>
                </c:pt>
                <c:pt idx="376">
                  <c:v>13.426229450207231</c:v>
                </c:pt>
                <c:pt idx="377">
                  <c:v>18.518797605590443</c:v>
                </c:pt>
                <c:pt idx="378">
                  <c:v>18.56641217596777</c:v>
                </c:pt>
                <c:pt idx="379">
                  <c:v>22.237278754943311</c:v>
                </c:pt>
                <c:pt idx="380">
                  <c:v>18.58714642162677</c:v>
                </c:pt>
                <c:pt idx="381">
                  <c:v>18.941372986084186</c:v>
                </c:pt>
                <c:pt idx="382">
                  <c:v>19.424037722329793</c:v>
                </c:pt>
                <c:pt idx="383">
                  <c:v>15.344087764484662</c:v>
                </c:pt>
                <c:pt idx="384">
                  <c:v>26.016631359104473</c:v>
                </c:pt>
                <c:pt idx="385">
                  <c:v>30.028227908656874</c:v>
                </c:pt>
                <c:pt idx="386">
                  <c:v>28.899235122250015</c:v>
                </c:pt>
                <c:pt idx="387">
                  <c:v>30.049299729526737</c:v>
                </c:pt>
                <c:pt idx="388">
                  <c:v>34.286511312267194</c:v>
                </c:pt>
                <c:pt idx="389">
                  <c:v>26.966067866081488</c:v>
                </c:pt>
                <c:pt idx="390">
                  <c:v>22.920366003514058</c:v>
                </c:pt>
                <c:pt idx="391">
                  <c:v>27.339590951044194</c:v>
                </c:pt>
                <c:pt idx="392">
                  <c:v>30.041567039632213</c:v>
                </c:pt>
                <c:pt idx="393">
                  <c:v>27.834126900458156</c:v>
                </c:pt>
                <c:pt idx="394">
                  <c:v>19.204300189810308</c:v>
                </c:pt>
                <c:pt idx="395">
                  <c:v>14.974799064711526</c:v>
                </c:pt>
                <c:pt idx="396">
                  <c:v>17.051752946718786</c:v>
                </c:pt>
                <c:pt idx="397">
                  <c:v>12.137098439184857</c:v>
                </c:pt>
                <c:pt idx="398">
                  <c:v>25.248753093397497</c:v>
                </c:pt>
                <c:pt idx="399">
                  <c:v>44.953187517971813</c:v>
                </c:pt>
                <c:pt idx="400">
                  <c:v>35.257263933309169</c:v>
                </c:pt>
                <c:pt idx="401">
                  <c:v>34.135737844540003</c:v>
                </c:pt>
                <c:pt idx="402">
                  <c:v>25.355241468173602</c:v>
                </c:pt>
                <c:pt idx="403">
                  <c:v>22.183728475399882</c:v>
                </c:pt>
                <c:pt idx="404">
                  <c:v>22.211212121656683</c:v>
                </c:pt>
                <c:pt idx="405">
                  <c:v>30.178376500267362</c:v>
                </c:pt>
                <c:pt idx="406">
                  <c:v>32.262568229238312</c:v>
                </c:pt>
                <c:pt idx="407">
                  <c:v>36.038144713679131</c:v>
                </c:pt>
                <c:pt idx="408">
                  <c:v>27.802227350753874</c:v>
                </c:pt>
                <c:pt idx="409">
                  <c:v>18.981804128678593</c:v>
                </c:pt>
                <c:pt idx="410">
                  <c:v>20.958607489390499</c:v>
                </c:pt>
                <c:pt idx="411">
                  <c:v>32.400738463069658</c:v>
                </c:pt>
                <c:pt idx="412">
                  <c:v>28.363002385407249</c:v>
                </c:pt>
                <c:pt idx="413">
                  <c:v>20.480860989670198</c:v>
                </c:pt>
                <c:pt idx="414">
                  <c:v>24.906663389744253</c:v>
                </c:pt>
                <c:pt idx="415">
                  <c:v>38.092247016006077</c:v>
                </c:pt>
                <c:pt idx="416">
                  <c:v>32.143698172368794</c:v>
                </c:pt>
                <c:pt idx="417">
                  <c:v>26.842229840626779</c:v>
                </c:pt>
                <c:pt idx="418">
                  <c:v>36.822772319152953</c:v>
                </c:pt>
                <c:pt idx="419">
                  <c:v>23.066386402398372</c:v>
                </c:pt>
                <c:pt idx="420">
                  <c:v>21.507109688735188</c:v>
                </c:pt>
                <c:pt idx="421">
                  <c:v>25.264536503594051</c:v>
                </c:pt>
                <c:pt idx="422">
                  <c:v>21.528131898986704</c:v>
                </c:pt>
                <c:pt idx="423">
                  <c:v>22.360666962339884</c:v>
                </c:pt>
                <c:pt idx="424">
                  <c:v>20.094387824941059</c:v>
                </c:pt>
                <c:pt idx="425">
                  <c:v>28.054350023747062</c:v>
                </c:pt>
                <c:pt idx="426">
                  <c:v>31.151082819091567</c:v>
                </c:pt>
                <c:pt idx="427">
                  <c:v>21.519268456460274</c:v>
                </c:pt>
                <c:pt idx="428">
                  <c:v>24.455346606194006</c:v>
                </c:pt>
                <c:pt idx="429">
                  <c:v>24.528735159586624</c:v>
                </c:pt>
                <c:pt idx="430">
                  <c:v>21.241627392181851</c:v>
                </c:pt>
                <c:pt idx="431">
                  <c:v>19.143665127352012</c:v>
                </c:pt>
                <c:pt idx="432">
                  <c:v>16.953205553792358</c:v>
                </c:pt>
                <c:pt idx="433">
                  <c:v>20.142381971294476</c:v>
                </c:pt>
                <c:pt idx="434">
                  <c:v>21.525848225030416</c:v>
                </c:pt>
                <c:pt idx="435">
                  <c:v>19.272644301109558</c:v>
                </c:pt>
                <c:pt idx="436">
                  <c:v>23.631160748827675</c:v>
                </c:pt>
                <c:pt idx="437">
                  <c:v>28.212273531685753</c:v>
                </c:pt>
                <c:pt idx="438">
                  <c:v>22.594226380722979</c:v>
                </c:pt>
                <c:pt idx="439">
                  <c:v>15.86830627013031</c:v>
                </c:pt>
                <c:pt idx="440">
                  <c:v>17.058541200020894</c:v>
                </c:pt>
                <c:pt idx="441">
                  <c:v>14.377757546911063</c:v>
                </c:pt>
                <c:pt idx="442">
                  <c:v>17.999354775244925</c:v>
                </c:pt>
                <c:pt idx="443">
                  <c:v>15.744188341524945</c:v>
                </c:pt>
                <c:pt idx="444">
                  <c:v>12.471520485414477</c:v>
                </c:pt>
                <c:pt idx="445">
                  <c:v>21.959186725017268</c:v>
                </c:pt>
                <c:pt idx="446">
                  <c:v>24.665777681601607</c:v>
                </c:pt>
                <c:pt idx="447">
                  <c:v>14.65568850997327</c:v>
                </c:pt>
                <c:pt idx="448">
                  <c:v>16.657451443421319</c:v>
                </c:pt>
                <c:pt idx="449">
                  <c:v>17.83375099331024</c:v>
                </c:pt>
                <c:pt idx="450">
                  <c:v>18.280123624366198</c:v>
                </c:pt>
                <c:pt idx="451">
                  <c:v>18.432718392978259</c:v>
                </c:pt>
                <c:pt idx="452">
                  <c:v>18.207095126137126</c:v>
                </c:pt>
                <c:pt idx="453">
                  <c:v>17.704110534974404</c:v>
                </c:pt>
                <c:pt idx="454">
                  <c:v>20.446803471962831</c:v>
                </c:pt>
                <c:pt idx="455">
                  <c:v>17.319284917833425</c:v>
                </c:pt>
                <c:pt idx="456">
                  <c:v>16.777411045069243</c:v>
                </c:pt>
                <c:pt idx="457">
                  <c:v>15.81200787225055</c:v>
                </c:pt>
                <c:pt idx="458">
                  <c:v>14.295727297438219</c:v>
                </c:pt>
                <c:pt idx="459">
                  <c:v>18.980317725121129</c:v>
                </c:pt>
                <c:pt idx="460">
                  <c:v>15.171111027636925</c:v>
                </c:pt>
                <c:pt idx="461">
                  <c:v>17.614467618741472</c:v>
                </c:pt>
                <c:pt idx="462">
                  <c:v>19.172971328298701</c:v>
                </c:pt>
                <c:pt idx="463">
                  <c:v>21.612407767930208</c:v>
                </c:pt>
                <c:pt idx="464">
                  <c:v>22.329836220602328</c:v>
                </c:pt>
                <c:pt idx="465">
                  <c:v>22.604055148428728</c:v>
                </c:pt>
                <c:pt idx="466">
                  <c:v>22.193990794924911</c:v>
                </c:pt>
                <c:pt idx="467">
                  <c:v>16.944656866519967</c:v>
                </c:pt>
                <c:pt idx="468">
                  <c:v>14.943499831136869</c:v>
                </c:pt>
                <c:pt idx="469">
                  <c:v>16.318568885906267</c:v>
                </c:pt>
                <c:pt idx="470">
                  <c:v>16.571829130417306</c:v>
                </c:pt>
                <c:pt idx="471">
                  <c:v>19.820673755417058</c:v>
                </c:pt>
                <c:pt idx="472">
                  <c:v>18.57138953166589</c:v>
                </c:pt>
                <c:pt idx="473">
                  <c:v>18.985029892513218</c:v>
                </c:pt>
                <c:pt idx="474">
                  <c:v>16.651706753947</c:v>
                </c:pt>
                <c:pt idx="475">
                  <c:v>16.040532893973705</c:v>
                </c:pt>
                <c:pt idx="476">
                  <c:v>18.67224209886632</c:v>
                </c:pt>
                <c:pt idx="477">
                  <c:v>15.293468666460043</c:v>
                </c:pt>
                <c:pt idx="478">
                  <c:v>14.313929544032785</c:v>
                </c:pt>
                <c:pt idx="479">
                  <c:v>15.259674874079419</c:v>
                </c:pt>
                <c:pt idx="480">
                  <c:v>25.175740975213522</c:v>
                </c:pt>
                <c:pt idx="481">
                  <c:v>20.23631032468386</c:v>
                </c:pt>
                <c:pt idx="482">
                  <c:v>19.439306511188221</c:v>
                </c:pt>
                <c:pt idx="483">
                  <c:v>21.057097080348477</c:v>
                </c:pt>
                <c:pt idx="484">
                  <c:v>19.136592152684578</c:v>
                </c:pt>
                <c:pt idx="485">
                  <c:v>20.559865608502314</c:v>
                </c:pt>
                <c:pt idx="486">
                  <c:v>18.929797121104393</c:v>
                </c:pt>
                <c:pt idx="487">
                  <c:v>18.89383853907902</c:v>
                </c:pt>
                <c:pt idx="488">
                  <c:v>19.702174049047322</c:v>
                </c:pt>
                <c:pt idx="489">
                  <c:v>16.816171124958675</c:v>
                </c:pt>
                <c:pt idx="490">
                  <c:v>16.042243052290249</c:v>
                </c:pt>
                <c:pt idx="491">
                  <c:v>19.122825515940988</c:v>
                </c:pt>
                <c:pt idx="492">
                  <c:v>26.309944685661616</c:v>
                </c:pt>
                <c:pt idx="493">
                  <c:v>20.038856821085162</c:v>
                </c:pt>
                <c:pt idx="494">
                  <c:v>19.156400147901209</c:v>
                </c:pt>
                <c:pt idx="495">
                  <c:v>17.957660819115382</c:v>
                </c:pt>
                <c:pt idx="496">
                  <c:v>13.622135458767225</c:v>
                </c:pt>
                <c:pt idx="497">
                  <c:v>13.241121477503896</c:v>
                </c:pt>
                <c:pt idx="498">
                  <c:v>14.765833589393532</c:v>
                </c:pt>
                <c:pt idx="499">
                  <c:v>12.474322328152809</c:v>
                </c:pt>
                <c:pt idx="500">
                  <c:v>16.354286555581442</c:v>
                </c:pt>
                <c:pt idx="501">
                  <c:v>19.094632387830011</c:v>
                </c:pt>
                <c:pt idx="502">
                  <c:v>15.924745110021298</c:v>
                </c:pt>
                <c:pt idx="503">
                  <c:v>20.902289968528827</c:v>
                </c:pt>
                <c:pt idx="504">
                  <c:v>19.416494251114038</c:v>
                </c:pt>
                <c:pt idx="505">
                  <c:v>18.055431767549749</c:v>
                </c:pt>
                <c:pt idx="506">
                  <c:v>17.397769505367386</c:v>
                </c:pt>
                <c:pt idx="507">
                  <c:v>13.769491858385228</c:v>
                </c:pt>
                <c:pt idx="508">
                  <c:v>16.038331288937783</c:v>
                </c:pt>
                <c:pt idx="509">
                  <c:v>16.891902761716864</c:v>
                </c:pt>
                <c:pt idx="510">
                  <c:v>22.965404222565766</c:v>
                </c:pt>
                <c:pt idx="511">
                  <c:v>18.023437347744004</c:v>
                </c:pt>
                <c:pt idx="512">
                  <c:v>18.020782067455624</c:v>
                </c:pt>
                <c:pt idx="513">
                  <c:v>18.644451216750141</c:v>
                </c:pt>
                <c:pt idx="514">
                  <c:v>14.024625985934106</c:v>
                </c:pt>
                <c:pt idx="515">
                  <c:v>14.48131177581595</c:v>
                </c:pt>
                <c:pt idx="516">
                  <c:v>17.071767083978074</c:v>
                </c:pt>
                <c:pt idx="517">
                  <c:v>17.091747054004742</c:v>
                </c:pt>
                <c:pt idx="518">
                  <c:v>20.274131441810148</c:v>
                </c:pt>
                <c:pt idx="519">
                  <c:v>24.301635571224146</c:v>
                </c:pt>
                <c:pt idx="520">
                  <c:v>19.967224010403335</c:v>
                </c:pt>
                <c:pt idx="521">
                  <c:v>18.416309484644046</c:v>
                </c:pt>
                <c:pt idx="522">
                  <c:v>23.598403870384629</c:v>
                </c:pt>
                <c:pt idx="523">
                  <c:v>25.008644539017954</c:v>
                </c:pt>
                <c:pt idx="524">
                  <c:v>26.338790103466721</c:v>
                </c:pt>
                <c:pt idx="525">
                  <c:v>23.212057554355923</c:v>
                </c:pt>
                <c:pt idx="526">
                  <c:v>39.131765024700066</c:v>
                </c:pt>
                <c:pt idx="527">
                  <c:v>32.559120481573984</c:v>
                </c:pt>
                <c:pt idx="528">
                  <c:v>35.13453467018487</c:v>
                </c:pt>
                <c:pt idx="529">
                  <c:v>40.179156148641653</c:v>
                </c:pt>
                <c:pt idx="530">
                  <c:v>35.542072390642431</c:v>
                </c:pt>
                <c:pt idx="531">
                  <c:v>31.168115563038526</c:v>
                </c:pt>
                <c:pt idx="532">
                  <c:v>25.958194490063448</c:v>
                </c:pt>
                <c:pt idx="533">
                  <c:v>18.583340911258439</c:v>
                </c:pt>
                <c:pt idx="534">
                  <c:v>18.914112013044935</c:v>
                </c:pt>
                <c:pt idx="535">
                  <c:v>18.521515579710499</c:v>
                </c:pt>
                <c:pt idx="536">
                  <c:v>19.683127629525586</c:v>
                </c:pt>
                <c:pt idx="537">
                  <c:v>15.946633803630689</c:v>
                </c:pt>
                <c:pt idx="538">
                  <c:v>21.938373392343031</c:v>
                </c:pt>
                <c:pt idx="539">
                  <c:v>22.517547684031001</c:v>
                </c:pt>
                <c:pt idx="540">
                  <c:v>19.312669883957895</c:v>
                </c:pt>
                <c:pt idx="541">
                  <c:v>19.164493673059159</c:v>
                </c:pt>
                <c:pt idx="542">
                  <c:v>15.176380465042802</c:v>
                </c:pt>
                <c:pt idx="543">
                  <c:v>17.118766617685605</c:v>
                </c:pt>
                <c:pt idx="544">
                  <c:v>20.132571620675066</c:v>
                </c:pt>
                <c:pt idx="545">
                  <c:v>23.277222707111392</c:v>
                </c:pt>
                <c:pt idx="546">
                  <c:v>21.212811880588106</c:v>
                </c:pt>
                <c:pt idx="547">
                  <c:v>14.84010722828854</c:v>
                </c:pt>
                <c:pt idx="548">
                  <c:v>22.543618272903487</c:v>
                </c:pt>
                <c:pt idx="549">
                  <c:v>22.677231219989615</c:v>
                </c:pt>
                <c:pt idx="550">
                  <c:v>17.468231527054133</c:v>
                </c:pt>
                <c:pt idx="551">
                  <c:v>17.69462354277567</c:v>
                </c:pt>
                <c:pt idx="552">
                  <c:v>18.507904710432129</c:v>
                </c:pt>
                <c:pt idx="553">
                  <c:v>15.387119458162761</c:v>
                </c:pt>
                <c:pt idx="554">
                  <c:v>21.822857609074767</c:v>
                </c:pt>
                <c:pt idx="555">
                  <c:v>23.327100380309624</c:v>
                </c:pt>
                <c:pt idx="556">
                  <c:v>23.318887340939675</c:v>
                </c:pt>
                <c:pt idx="557">
                  <c:v>26.690658300216683</c:v>
                </c:pt>
                <c:pt idx="558">
                  <c:v>19.623722307453129</c:v>
                </c:pt>
                <c:pt idx="559">
                  <c:v>20.456330261745919</c:v>
                </c:pt>
                <c:pt idx="560">
                  <c:v>21.743918299011838</c:v>
                </c:pt>
                <c:pt idx="561">
                  <c:v>15.525458218296349</c:v>
                </c:pt>
                <c:pt idx="562">
                  <c:v>19.854548256533018</c:v>
                </c:pt>
                <c:pt idx="563">
                  <c:v>18.782680327636388</c:v>
                </c:pt>
                <c:pt idx="564">
                  <c:v>15.570298531834723</c:v>
                </c:pt>
                <c:pt idx="565">
                  <c:v>17.03220431336111</c:v>
                </c:pt>
                <c:pt idx="566">
                  <c:v>20.214400696755316</c:v>
                </c:pt>
                <c:pt idx="567">
                  <c:v>19.502365323154223</c:v>
                </c:pt>
                <c:pt idx="568">
                  <c:v>17.810891012752613</c:v>
                </c:pt>
                <c:pt idx="569">
                  <c:v>15.155531124503575</c:v>
                </c:pt>
                <c:pt idx="570">
                  <c:v>15.586937837383623</c:v>
                </c:pt>
                <c:pt idx="571">
                  <c:v>13.725360685847821</c:v>
                </c:pt>
                <c:pt idx="572">
                  <c:v>14.196099282314774</c:v>
                </c:pt>
                <c:pt idx="573">
                  <c:v>15.227696073991414</c:v>
                </c:pt>
                <c:pt idx="574">
                  <c:v>14.405119923199845</c:v>
                </c:pt>
                <c:pt idx="575">
                  <c:v>14.557346542314345</c:v>
                </c:pt>
                <c:pt idx="576">
                  <c:v>18.72451748570645</c:v>
                </c:pt>
                <c:pt idx="577">
                  <c:v>23.48315501200759</c:v>
                </c:pt>
                <c:pt idx="578">
                  <c:v>17.867971756487428</c:v>
                </c:pt>
                <c:pt idx="579">
                  <c:v>13.559582996694825</c:v>
                </c:pt>
                <c:pt idx="580">
                  <c:v>14.533009479191959</c:v>
                </c:pt>
                <c:pt idx="581">
                  <c:v>14.875830257211433</c:v>
                </c:pt>
                <c:pt idx="582">
                  <c:v>18.462032277323061</c:v>
                </c:pt>
                <c:pt idx="583">
                  <c:v>19.228136236001397</c:v>
                </c:pt>
                <c:pt idx="584">
                  <c:v>15.357337286684061</c:v>
                </c:pt>
                <c:pt idx="585">
                  <c:v>19.450130400952723</c:v>
                </c:pt>
                <c:pt idx="586">
                  <c:v>17.845610038896538</c:v>
                </c:pt>
                <c:pt idx="587">
                  <c:v>17.496294752529501</c:v>
                </c:pt>
                <c:pt idx="588">
                  <c:v>19.971018766604509</c:v>
                </c:pt>
                <c:pt idx="589">
                  <c:v>17.204748467928649</c:v>
                </c:pt>
                <c:pt idx="590">
                  <c:v>14.151158565180889</c:v>
                </c:pt>
                <c:pt idx="591">
                  <c:v>13.249552486301972</c:v>
                </c:pt>
                <c:pt idx="592">
                  <c:v>15.294726116143073</c:v>
                </c:pt>
                <c:pt idx="593">
                  <c:v>16.719782904438333</c:v>
                </c:pt>
                <c:pt idx="594">
                  <c:v>11.679907267606785</c:v>
                </c:pt>
                <c:pt idx="595">
                  <c:v>8.9755364175194394</c:v>
                </c:pt>
                <c:pt idx="596">
                  <c:v>10.250495308257575</c:v>
                </c:pt>
                <c:pt idx="597">
                  <c:v>12.44732124896613</c:v>
                </c:pt>
                <c:pt idx="598">
                  <c:v>10.058461588337329</c:v>
                </c:pt>
                <c:pt idx="599">
                  <c:v>14.02713599817122</c:v>
                </c:pt>
                <c:pt idx="600">
                  <c:v>17.480806506602647</c:v>
                </c:pt>
                <c:pt idx="601">
                  <c:v>15.190373773883838</c:v>
                </c:pt>
                <c:pt idx="602">
                  <c:v>13.051321661989215</c:v>
                </c:pt>
                <c:pt idx="603">
                  <c:v>15.263973271779033</c:v>
                </c:pt>
                <c:pt idx="604">
                  <c:v>14.476730936635885</c:v>
                </c:pt>
                <c:pt idx="605">
                  <c:v>16.615764658039282</c:v>
                </c:pt>
                <c:pt idx="606">
                  <c:v>16.635377710865132</c:v>
                </c:pt>
                <c:pt idx="607">
                  <c:v>14.526076200430253</c:v>
                </c:pt>
                <c:pt idx="608">
                  <c:v>14.068527265919524</c:v>
                </c:pt>
                <c:pt idx="609">
                  <c:v>11.603590623216201</c:v>
                </c:pt>
                <c:pt idx="610">
                  <c:v>18.143350075048858</c:v>
                </c:pt>
                <c:pt idx="611">
                  <c:v>15.475946208977316</c:v>
                </c:pt>
                <c:pt idx="612">
                  <c:v>16.075398083341597</c:v>
                </c:pt>
                <c:pt idx="613">
                  <c:v>17.250020172208636</c:v>
                </c:pt>
                <c:pt idx="614">
                  <c:v>15.785806537605982</c:v>
                </c:pt>
                <c:pt idx="615">
                  <c:v>13.366950674406237</c:v>
                </c:pt>
                <c:pt idx="616">
                  <c:v>12.889366280180642</c:v>
                </c:pt>
                <c:pt idx="617">
                  <c:v>13.587692643174684</c:v>
                </c:pt>
                <c:pt idx="618">
                  <c:v>26.497018172499047</c:v>
                </c:pt>
                <c:pt idx="619">
                  <c:v>31.842287165809687</c:v>
                </c:pt>
                <c:pt idx="620">
                  <c:v>21.439166311061861</c:v>
                </c:pt>
                <c:pt idx="621">
                  <c:v>16.626861214217815</c:v>
                </c:pt>
                <c:pt idx="622">
                  <c:v>23.50206314472026</c:v>
                </c:pt>
                <c:pt idx="623">
                  <c:v>23.810306547794511</c:v>
                </c:pt>
                <c:pt idx="624">
                  <c:v>18.660933942696648</c:v>
                </c:pt>
                <c:pt idx="625">
                  <c:v>16.263725160836266</c:v>
                </c:pt>
                <c:pt idx="626">
                  <c:v>15.156518315701476</c:v>
                </c:pt>
                <c:pt idx="627">
                  <c:v>15.761015207217479</c:v>
                </c:pt>
                <c:pt idx="628">
                  <c:v>15.757453477128895</c:v>
                </c:pt>
                <c:pt idx="629">
                  <c:v>12.384370359891056</c:v>
                </c:pt>
                <c:pt idx="630">
                  <c:v>14.346331737632109</c:v>
                </c:pt>
                <c:pt idx="631">
                  <c:v>16.14039097740126</c:v>
                </c:pt>
                <c:pt idx="632">
                  <c:v>20.663180665917711</c:v>
                </c:pt>
                <c:pt idx="633">
                  <c:v>21.573381541836259</c:v>
                </c:pt>
                <c:pt idx="634">
                  <c:v>22.953215997454336</c:v>
                </c:pt>
                <c:pt idx="635">
                  <c:v>19.604136583561825</c:v>
                </c:pt>
                <c:pt idx="636">
                  <c:v>18.109692160304775</c:v>
                </c:pt>
                <c:pt idx="637">
                  <c:v>18.244340977659633</c:v>
                </c:pt>
                <c:pt idx="638">
                  <c:v>16.964512386358162</c:v>
                </c:pt>
                <c:pt idx="639">
                  <c:v>17.215634381824707</c:v>
                </c:pt>
                <c:pt idx="640">
                  <c:v>16.918988162592587</c:v>
                </c:pt>
                <c:pt idx="641">
                  <c:v>19.957431078611194</c:v>
                </c:pt>
                <c:pt idx="642">
                  <c:v>18.465949487911324</c:v>
                </c:pt>
                <c:pt idx="643">
                  <c:v>15.473290256048479</c:v>
                </c:pt>
                <c:pt idx="644">
                  <c:v>19.217129337829629</c:v>
                </c:pt>
                <c:pt idx="645">
                  <c:v>15.605403220096189</c:v>
                </c:pt>
                <c:pt idx="646">
                  <c:v>15.026262905663897</c:v>
                </c:pt>
                <c:pt idx="647">
                  <c:v>16.583523343790549</c:v>
                </c:pt>
                <c:pt idx="648">
                  <c:v>17.35402173839087</c:v>
                </c:pt>
                <c:pt idx="649">
                  <c:v>13.286274567727563</c:v>
                </c:pt>
                <c:pt idx="650">
                  <c:v>11.246711763198078</c:v>
                </c:pt>
                <c:pt idx="651">
                  <c:v>14.915793553454892</c:v>
                </c:pt>
                <c:pt idx="652">
                  <c:v>12.475586166035994</c:v>
                </c:pt>
                <c:pt idx="653">
                  <c:v>16.837146025854096</c:v>
                </c:pt>
                <c:pt idx="654">
                  <c:v>18.953430879268783</c:v>
                </c:pt>
                <c:pt idx="655">
                  <c:v>16.068333444877954</c:v>
                </c:pt>
                <c:pt idx="656">
                  <c:v>18.087630273916169</c:v>
                </c:pt>
                <c:pt idx="657">
                  <c:v>16.514039600784734</c:v>
                </c:pt>
                <c:pt idx="658">
                  <c:v>14.308270466303863</c:v>
                </c:pt>
                <c:pt idx="659">
                  <c:v>12.030010547374058</c:v>
                </c:pt>
                <c:pt idx="660">
                  <c:v>15.566020896220008</c:v>
                </c:pt>
                <c:pt idx="661">
                  <c:v>16.029269204382107</c:v>
                </c:pt>
                <c:pt idx="662">
                  <c:v>17.833815995232428</c:v>
                </c:pt>
                <c:pt idx="663">
                  <c:v>16.321402254165655</c:v>
                </c:pt>
                <c:pt idx="664">
                  <c:v>14.066437917182984</c:v>
                </c:pt>
                <c:pt idx="665">
                  <c:v>16.084306373886847</c:v>
                </c:pt>
                <c:pt idx="666">
                  <c:v>15.156185699293491</c:v>
                </c:pt>
                <c:pt idx="667">
                  <c:v>13.204335026934075</c:v>
                </c:pt>
                <c:pt idx="668">
                  <c:v>22.986327641757413</c:v>
                </c:pt>
                <c:pt idx="669">
                  <c:v>18.750697801858976</c:v>
                </c:pt>
                <c:pt idx="670">
                  <c:v>15.168874112999179</c:v>
                </c:pt>
                <c:pt idx="671">
                  <c:v>17.837945111172459</c:v>
                </c:pt>
                <c:pt idx="672">
                  <c:v>18.104735712484629</c:v>
                </c:pt>
                <c:pt idx="673">
                  <c:v>17.657576891017783</c:v>
                </c:pt>
                <c:pt idx="674">
                  <c:v>15.259073261011221</c:v>
                </c:pt>
                <c:pt idx="675">
                  <c:v>16.543022141464085</c:v>
                </c:pt>
                <c:pt idx="676">
                  <c:v>17.715280076518546</c:v>
                </c:pt>
                <c:pt idx="677">
                  <c:v>15.669827912072087</c:v>
                </c:pt>
                <c:pt idx="678">
                  <c:v>15.318187830661437</c:v>
                </c:pt>
                <c:pt idx="679">
                  <c:v>17.228541538172529</c:v>
                </c:pt>
                <c:pt idx="680">
                  <c:v>19.426404746762291</c:v>
                </c:pt>
                <c:pt idx="681">
                  <c:v>16.332376674425873</c:v>
                </c:pt>
                <c:pt idx="682">
                  <c:v>20.215375742281079</c:v>
                </c:pt>
                <c:pt idx="683">
                  <c:v>18.178343747936559</c:v>
                </c:pt>
                <c:pt idx="684">
                  <c:v>16.922598464757264</c:v>
                </c:pt>
                <c:pt idx="685">
                  <c:v>21.4375459034923</c:v>
                </c:pt>
                <c:pt idx="686">
                  <c:v>17.356546099104545</c:v>
                </c:pt>
                <c:pt idx="687">
                  <c:v>18.711613100526364</c:v>
                </c:pt>
                <c:pt idx="688">
                  <c:v>26.5309366511663</c:v>
                </c:pt>
                <c:pt idx="689">
                  <c:v>20.99758420565734</c:v>
                </c:pt>
                <c:pt idx="690">
                  <c:v>18.923134438645103</c:v>
                </c:pt>
                <c:pt idx="691">
                  <c:v>18.434062746248056</c:v>
                </c:pt>
                <c:pt idx="692">
                  <c:v>18.916550433046904</c:v>
                </c:pt>
                <c:pt idx="693">
                  <c:v>13.903666722123731</c:v>
                </c:pt>
                <c:pt idx="694">
                  <c:v>11.742669281165576</c:v>
                </c:pt>
                <c:pt idx="695">
                  <c:v>16.132480760437154</c:v>
                </c:pt>
                <c:pt idx="696">
                  <c:v>19.205910103776436</c:v>
                </c:pt>
                <c:pt idx="697">
                  <c:v>16.375902433710884</c:v>
                </c:pt>
                <c:pt idx="698">
                  <c:v>14.402520620090311</c:v>
                </c:pt>
                <c:pt idx="699">
                  <c:v>18.082417832524058</c:v>
                </c:pt>
                <c:pt idx="700">
                  <c:v>17.748470570624402</c:v>
                </c:pt>
                <c:pt idx="701">
                  <c:v>14.501112273730064</c:v>
                </c:pt>
                <c:pt idx="702">
                  <c:v>14.695678562042673</c:v>
                </c:pt>
                <c:pt idx="703">
                  <c:v>14.942597323131011</c:v>
                </c:pt>
                <c:pt idx="704">
                  <c:v>23.943969386186964</c:v>
                </c:pt>
                <c:pt idx="705">
                  <c:v>22.922710866428069</c:v>
                </c:pt>
                <c:pt idx="706">
                  <c:v>14.322059149388297</c:v>
                </c:pt>
                <c:pt idx="707">
                  <c:v>19.817528417423819</c:v>
                </c:pt>
                <c:pt idx="708">
                  <c:v>22.656887454129951</c:v>
                </c:pt>
                <c:pt idx="709">
                  <c:v>16.667179024465383</c:v>
                </c:pt>
                <c:pt idx="710">
                  <c:v>20.032003597273519</c:v>
                </c:pt>
                <c:pt idx="711">
                  <c:v>22.003372014000696</c:v>
                </c:pt>
                <c:pt idx="712">
                  <c:v>18.743675650218876</c:v>
                </c:pt>
                <c:pt idx="713">
                  <c:v>23.812577692957895</c:v>
                </c:pt>
                <c:pt idx="714">
                  <c:v>23.177384587996112</c:v>
                </c:pt>
                <c:pt idx="715">
                  <c:v>18.912514425314111</c:v>
                </c:pt>
                <c:pt idx="716">
                  <c:v>17.895657729107818</c:v>
                </c:pt>
                <c:pt idx="717">
                  <c:v>20.708889373383133</c:v>
                </c:pt>
                <c:pt idx="718">
                  <c:v>21.783816921721694</c:v>
                </c:pt>
                <c:pt idx="719">
                  <c:v>24.768279736366409</c:v>
                </c:pt>
                <c:pt idx="720">
                  <c:v>28.475196830428345</c:v>
                </c:pt>
                <c:pt idx="721">
                  <c:v>27.816362209799557</c:v>
                </c:pt>
                <c:pt idx="722">
                  <c:v>23.368639061040678</c:v>
                </c:pt>
                <c:pt idx="723">
                  <c:v>18.866091919062413</c:v>
                </c:pt>
                <c:pt idx="724">
                  <c:v>21.476264968377116</c:v>
                </c:pt>
                <c:pt idx="725">
                  <c:v>25.992153236291369</c:v>
                </c:pt>
                <c:pt idx="726">
                  <c:v>21.73137612708765</c:v>
                </c:pt>
                <c:pt idx="727">
                  <c:v>21.293536983977688</c:v>
                </c:pt>
                <c:pt idx="728">
                  <c:v>25.930993070914937</c:v>
                </c:pt>
                <c:pt idx="729">
                  <c:v>25.225892700964533</c:v>
                </c:pt>
                <c:pt idx="730">
                  <c:v>31.545389341478085</c:v>
                </c:pt>
                <c:pt idx="731">
                  <c:v>29.973094847618796</c:v>
                </c:pt>
                <c:pt idx="732">
                  <c:v>23.745029724646916</c:v>
                </c:pt>
                <c:pt idx="733">
                  <c:v>33.385494352802468</c:v>
                </c:pt>
                <c:pt idx="734">
                  <c:v>32.05141972039344</c:v>
                </c:pt>
                <c:pt idx="735">
                  <c:v>22.630404653954436</c:v>
                </c:pt>
                <c:pt idx="736">
                  <c:v>28.337914359482504</c:v>
                </c:pt>
                <c:pt idx="737">
                  <c:v>33.576346067072762</c:v>
                </c:pt>
                <c:pt idx="738">
                  <c:v>37.616968039613553</c:v>
                </c:pt>
                <c:pt idx="739">
                  <c:v>33.397750866821852</c:v>
                </c:pt>
                <c:pt idx="740">
                  <c:v>38.682850030742074</c:v>
                </c:pt>
                <c:pt idx="741">
                  <c:v>44.750756922688069</c:v>
                </c:pt>
                <c:pt idx="742">
                  <c:v>24.143187905690976</c:v>
                </c:pt>
                <c:pt idx="743">
                  <c:v>22.837383723395448</c:v>
                </c:pt>
                <c:pt idx="744">
                  <c:v>30.462275190451695</c:v>
                </c:pt>
                <c:pt idx="745">
                  <c:v>22.647788471570856</c:v>
                </c:pt>
                <c:pt idx="746">
                  <c:v>26.618065996787728</c:v>
                </c:pt>
                <c:pt idx="747">
                  <c:v>30.386080994020205</c:v>
                </c:pt>
                <c:pt idx="748">
                  <c:v>31.071956277925409</c:v>
                </c:pt>
                <c:pt idx="749">
                  <c:v>27.013130354757678</c:v>
                </c:pt>
                <c:pt idx="750">
                  <c:v>26.372057472159199</c:v>
                </c:pt>
                <c:pt idx="751">
                  <c:v>22.057142053603435</c:v>
                </c:pt>
                <c:pt idx="752">
                  <c:v>23.455597699223532</c:v>
                </c:pt>
                <c:pt idx="753">
                  <c:v>21.098235631195521</c:v>
                </c:pt>
                <c:pt idx="754">
                  <c:v>22.754379948001962</c:v>
                </c:pt>
                <c:pt idx="755">
                  <c:v>28.39338319871225</c:v>
                </c:pt>
                <c:pt idx="756">
                  <c:v>24.914304265099474</c:v>
                </c:pt>
                <c:pt idx="757">
                  <c:v>18.376241052943335</c:v>
                </c:pt>
                <c:pt idx="758">
                  <c:v>18.826248906766175</c:v>
                </c:pt>
                <c:pt idx="759">
                  <c:v>22.311755912031714</c:v>
                </c:pt>
                <c:pt idx="760">
                  <c:v>18.899112471044248</c:v>
                </c:pt>
                <c:pt idx="761">
                  <c:v>17.871179515058742</c:v>
                </c:pt>
                <c:pt idx="762">
                  <c:v>23.544312992781254</c:v>
                </c:pt>
                <c:pt idx="763">
                  <c:v>22.340264830475679</c:v>
                </c:pt>
                <c:pt idx="764">
                  <c:v>22.779041320046247</c:v>
                </c:pt>
                <c:pt idx="765">
                  <c:v>24.639805585662216</c:v>
                </c:pt>
                <c:pt idx="766">
                  <c:v>21.923026221764459</c:v>
                </c:pt>
                <c:pt idx="767">
                  <c:v>19.325074468011447</c:v>
                </c:pt>
                <c:pt idx="768">
                  <c:v>29.415767593941961</c:v>
                </c:pt>
                <c:pt idx="769">
                  <c:v>25.586527554480615</c:v>
                </c:pt>
                <c:pt idx="770">
                  <c:v>22.951802731249192</c:v>
                </c:pt>
                <c:pt idx="771">
                  <c:v>19.095104677034477</c:v>
                </c:pt>
                <c:pt idx="772">
                  <c:v>20.650697998478066</c:v>
                </c:pt>
                <c:pt idx="773">
                  <c:v>17.094268170429011</c:v>
                </c:pt>
                <c:pt idx="774">
                  <c:v>13.112590633183103</c:v>
                </c:pt>
                <c:pt idx="775">
                  <c:v>22.068241432542489</c:v>
                </c:pt>
                <c:pt idx="776">
                  <c:v>20.716485843284293</c:v>
                </c:pt>
                <c:pt idx="777">
                  <c:v>16.677011118435246</c:v>
                </c:pt>
                <c:pt idx="778">
                  <c:v>21.677243615695659</c:v>
                </c:pt>
                <c:pt idx="779">
                  <c:v>25.077626526132175</c:v>
                </c:pt>
                <c:pt idx="780">
                  <c:v>25.242479861533134</c:v>
                </c:pt>
                <c:pt idx="781">
                  <c:v>18.870816007871525</c:v>
                </c:pt>
                <c:pt idx="782">
                  <c:v>18.063251655070232</c:v>
                </c:pt>
                <c:pt idx="783">
                  <c:v>20.320081097750133</c:v>
                </c:pt>
                <c:pt idx="784">
                  <c:v>18.226803821078835</c:v>
                </c:pt>
                <c:pt idx="785">
                  <c:v>18.565053000003996</c:v>
                </c:pt>
                <c:pt idx="786">
                  <c:v>24.0570250423145</c:v>
                </c:pt>
                <c:pt idx="787">
                  <c:v>28.438912825404437</c:v>
                </c:pt>
                <c:pt idx="788">
                  <c:v>24.980209932914583</c:v>
                </c:pt>
                <c:pt idx="789">
                  <c:v>27.478632506290019</c:v>
                </c:pt>
                <c:pt idx="790">
                  <c:v>22.663125907144298</c:v>
                </c:pt>
                <c:pt idx="791">
                  <c:v>26.674808882499342</c:v>
                </c:pt>
                <c:pt idx="792">
                  <c:v>27.155319212521462</c:v>
                </c:pt>
                <c:pt idx="793">
                  <c:v>23.247957505187486</c:v>
                </c:pt>
                <c:pt idx="794">
                  <c:v>26.088126714315532</c:v>
                </c:pt>
                <c:pt idx="795">
                  <c:v>25.166793588037795</c:v>
                </c:pt>
                <c:pt idx="796">
                  <c:v>28.533334340445514</c:v>
                </c:pt>
                <c:pt idx="797">
                  <c:v>24.394295138522473</c:v>
                </c:pt>
                <c:pt idx="798">
                  <c:v>21.122600411786401</c:v>
                </c:pt>
                <c:pt idx="799">
                  <c:v>30.48602209326793</c:v>
                </c:pt>
                <c:pt idx="800">
                  <c:v>21.229551320787408</c:v>
                </c:pt>
                <c:pt idx="801">
                  <c:v>21.767128280630093</c:v>
                </c:pt>
                <c:pt idx="802">
                  <c:v>22.018937940996921</c:v>
                </c:pt>
                <c:pt idx="803">
                  <c:v>23.226392934440256</c:v>
                </c:pt>
                <c:pt idx="804">
                  <c:v>20.943816992736817</c:v>
                </c:pt>
                <c:pt idx="805">
                  <c:v>23.188490758546145</c:v>
                </c:pt>
                <c:pt idx="806">
                  <c:v>20.566784455428127</c:v>
                </c:pt>
                <c:pt idx="807">
                  <c:v>20.431553146096583</c:v>
                </c:pt>
                <c:pt idx="808">
                  <c:v>23.430290909649237</c:v>
                </c:pt>
                <c:pt idx="809">
                  <c:v>18.680205369938967</c:v>
                </c:pt>
                <c:pt idx="810">
                  <c:v>18.113024161751149</c:v>
                </c:pt>
                <c:pt idx="811">
                  <c:v>20.462722287568013</c:v>
                </c:pt>
                <c:pt idx="812">
                  <c:v>20.459530490277622</c:v>
                </c:pt>
                <c:pt idx="813">
                  <c:v>17.018397280061873</c:v>
                </c:pt>
                <c:pt idx="814">
                  <c:v>16.631014217744294</c:v>
                </c:pt>
                <c:pt idx="815">
                  <c:v>24.322071941383292</c:v>
                </c:pt>
                <c:pt idx="816">
                  <c:v>21.831276680700626</c:v>
                </c:pt>
                <c:pt idx="817">
                  <c:v>21.349647490191629</c:v>
                </c:pt>
                <c:pt idx="818">
                  <c:v>17.596845366510692</c:v>
                </c:pt>
                <c:pt idx="819">
                  <c:v>19.028470847785307</c:v>
                </c:pt>
                <c:pt idx="820">
                  <c:v>18.29311984473884</c:v>
                </c:pt>
                <c:pt idx="821">
                  <c:v>18.474640689992778</c:v>
                </c:pt>
                <c:pt idx="822">
                  <c:v>17.11342180082433</c:v>
                </c:pt>
                <c:pt idx="823">
                  <c:v>16.058935645797405</c:v>
                </c:pt>
                <c:pt idx="824">
                  <c:v>15.349803638672752</c:v>
                </c:pt>
                <c:pt idx="825">
                  <c:v>17.652340506222401</c:v>
                </c:pt>
                <c:pt idx="826">
                  <c:v>15.991643222708252</c:v>
                </c:pt>
                <c:pt idx="827">
                  <c:v>13.65201071618284</c:v>
                </c:pt>
                <c:pt idx="828">
                  <c:v>19.916304458127541</c:v>
                </c:pt>
                <c:pt idx="829">
                  <c:v>20.067793670561127</c:v>
                </c:pt>
                <c:pt idx="830">
                  <c:v>17.009684134597471</c:v>
                </c:pt>
                <c:pt idx="831">
                  <c:v>16.108614225320554</c:v>
                </c:pt>
                <c:pt idx="832">
                  <c:v>22.063839461437254</c:v>
                </c:pt>
                <c:pt idx="833">
                  <c:v>17.681259720716614</c:v>
                </c:pt>
                <c:pt idx="834">
                  <c:v>17.553937648446617</c:v>
                </c:pt>
                <c:pt idx="835">
                  <c:v>18.268489058780155</c:v>
                </c:pt>
                <c:pt idx="836">
                  <c:v>21.745112850549905</c:v>
                </c:pt>
                <c:pt idx="837">
                  <c:v>16.364707344581323</c:v>
                </c:pt>
                <c:pt idx="838">
                  <c:v>14.913852665408751</c:v>
                </c:pt>
                <c:pt idx="839">
                  <c:v>14.846846396808814</c:v>
                </c:pt>
                <c:pt idx="840">
                  <c:v>15.614921665299166</c:v>
                </c:pt>
                <c:pt idx="841">
                  <c:v>15.641000937126066</c:v>
                </c:pt>
                <c:pt idx="842">
                  <c:v>16.801314003210734</c:v>
                </c:pt>
                <c:pt idx="843">
                  <c:v>15.928861969804458</c:v>
                </c:pt>
                <c:pt idx="844">
                  <c:v>17.899412459050549</c:v>
                </c:pt>
                <c:pt idx="845">
                  <c:v>15.660200163739244</c:v>
                </c:pt>
                <c:pt idx="846">
                  <c:v>13.372906446803082</c:v>
                </c:pt>
                <c:pt idx="847">
                  <c:v>11.411099775774652</c:v>
                </c:pt>
                <c:pt idx="848">
                  <c:v>12.513879568650289</c:v>
                </c:pt>
                <c:pt idx="849">
                  <c:v>18.760735249473747</c:v>
                </c:pt>
                <c:pt idx="850">
                  <c:v>15.831147813025481</c:v>
                </c:pt>
                <c:pt idx="851">
                  <c:v>14.878350142683825</c:v>
                </c:pt>
                <c:pt idx="852">
                  <c:v>17.361234836591862</c:v>
                </c:pt>
                <c:pt idx="853">
                  <c:v>18.747623829209388</c:v>
                </c:pt>
                <c:pt idx="854">
                  <c:v>14.252350495858593</c:v>
                </c:pt>
                <c:pt idx="855">
                  <c:v>17.991459566127219</c:v>
                </c:pt>
                <c:pt idx="856">
                  <c:v>16.159818828443623</c:v>
                </c:pt>
                <c:pt idx="857">
                  <c:v>15.565267237854183</c:v>
                </c:pt>
                <c:pt idx="858">
                  <c:v>17.597741628389752</c:v>
                </c:pt>
                <c:pt idx="859">
                  <c:v>15.410824157145672</c:v>
                </c:pt>
                <c:pt idx="860">
                  <c:v>13.532078724141329</c:v>
                </c:pt>
                <c:pt idx="861">
                  <c:v>16.064593999332665</c:v>
                </c:pt>
                <c:pt idx="862">
                  <c:v>16.22034553627617</c:v>
                </c:pt>
                <c:pt idx="863">
                  <c:v>17.5810701378944</c:v>
                </c:pt>
                <c:pt idx="864">
                  <c:v>18.83582603418612</c:v>
                </c:pt>
                <c:pt idx="865">
                  <c:v>17.328859394184917</c:v>
                </c:pt>
                <c:pt idx="866">
                  <c:v>13.596769148531031</c:v>
                </c:pt>
                <c:pt idx="867">
                  <c:v>22.638860496076767</c:v>
                </c:pt>
                <c:pt idx="868">
                  <c:v>24.32558669442615</c:v>
                </c:pt>
                <c:pt idx="869">
                  <c:v>16.129487894078537</c:v>
                </c:pt>
                <c:pt idx="870">
                  <c:v>18.307582717249801</c:v>
                </c:pt>
                <c:pt idx="871">
                  <c:v>23.385283051233053</c:v>
                </c:pt>
                <c:pt idx="872">
                  <c:v>18.994257903718228</c:v>
                </c:pt>
                <c:pt idx="873">
                  <c:v>14.014079204601824</c:v>
                </c:pt>
                <c:pt idx="874">
                  <c:v>17.673888517753149</c:v>
                </c:pt>
                <c:pt idx="875">
                  <c:v>19.177744193722702</c:v>
                </c:pt>
                <c:pt idx="876">
                  <c:v>17.229829261463401</c:v>
                </c:pt>
                <c:pt idx="877">
                  <c:v>16.680141280231659</c:v>
                </c:pt>
                <c:pt idx="878">
                  <c:v>17.048775348203961</c:v>
                </c:pt>
                <c:pt idx="879">
                  <c:v>17.049431840012574</c:v>
                </c:pt>
                <c:pt idx="880">
                  <c:v>17.585826930096065</c:v>
                </c:pt>
                <c:pt idx="881">
                  <c:v>16.782763369220817</c:v>
                </c:pt>
                <c:pt idx="882">
                  <c:v>16.448019673464035</c:v>
                </c:pt>
                <c:pt idx="883">
                  <c:v>16.823609006406656</c:v>
                </c:pt>
                <c:pt idx="884">
                  <c:v>17.250461761239848</c:v>
                </c:pt>
                <c:pt idx="885">
                  <c:v>15.093648438421969</c:v>
                </c:pt>
                <c:pt idx="886">
                  <c:v>16.481642329920742</c:v>
                </c:pt>
                <c:pt idx="887">
                  <c:v>20.057654467709948</c:v>
                </c:pt>
                <c:pt idx="888">
                  <c:v>19.61969981749554</c:v>
                </c:pt>
                <c:pt idx="889">
                  <c:v>18.938080948086743</c:v>
                </c:pt>
                <c:pt idx="890">
                  <c:v>14.125414287525695</c:v>
                </c:pt>
                <c:pt idx="891">
                  <c:v>12.902935284713205</c:v>
                </c:pt>
                <c:pt idx="892">
                  <c:v>15.394888763757663</c:v>
                </c:pt>
                <c:pt idx="893">
                  <c:v>18.463545754953433</c:v>
                </c:pt>
                <c:pt idx="894">
                  <c:v>13.852404563658588</c:v>
                </c:pt>
                <c:pt idx="895">
                  <c:v>13.838231952947297</c:v>
                </c:pt>
                <c:pt idx="896">
                  <c:v>16.028795347000997</c:v>
                </c:pt>
                <c:pt idx="897">
                  <c:v>22.24984357752086</c:v>
                </c:pt>
                <c:pt idx="898">
                  <c:v>18.838301267194371</c:v>
                </c:pt>
                <c:pt idx="899">
                  <c:v>16.727339604064628</c:v>
                </c:pt>
                <c:pt idx="900">
                  <c:v>18.029573078200293</c:v>
                </c:pt>
                <c:pt idx="901">
                  <c:v>19.003135669184466</c:v>
                </c:pt>
                <c:pt idx="902">
                  <c:v>20.183916675904015</c:v>
                </c:pt>
                <c:pt idx="903">
                  <c:v>21.371803057673056</c:v>
                </c:pt>
                <c:pt idx="904">
                  <c:v>13.439226280979934</c:v>
                </c:pt>
                <c:pt idx="905">
                  <c:v>18.564038780120228</c:v>
                </c:pt>
                <c:pt idx="906">
                  <c:v>18.024958405289162</c:v>
                </c:pt>
                <c:pt idx="907">
                  <c:v>27.648313130018167</c:v>
                </c:pt>
                <c:pt idx="908">
                  <c:v>22.845048300997515</c:v>
                </c:pt>
                <c:pt idx="909">
                  <c:v>15.458921387603482</c:v>
                </c:pt>
                <c:pt idx="910">
                  <c:v>15.377995539901963</c:v>
                </c:pt>
                <c:pt idx="911">
                  <c:v>15.212648515992838</c:v>
                </c:pt>
                <c:pt idx="912">
                  <c:v>17.828155623241102</c:v>
                </c:pt>
                <c:pt idx="913">
                  <c:v>16.354685078997477</c:v>
                </c:pt>
                <c:pt idx="914">
                  <c:v>16.550986018308201</c:v>
                </c:pt>
                <c:pt idx="915">
                  <c:v>17.804818662190399</c:v>
                </c:pt>
                <c:pt idx="916">
                  <c:v>11.547862967818913</c:v>
                </c:pt>
                <c:pt idx="917">
                  <c:v>14.915221479708958</c:v>
                </c:pt>
                <c:pt idx="918">
                  <c:v>17.54862711617735</c:v>
                </c:pt>
                <c:pt idx="919">
                  <c:v>16.484253226945864</c:v>
                </c:pt>
                <c:pt idx="920">
                  <c:v>16.213960715679796</c:v>
                </c:pt>
                <c:pt idx="921">
                  <c:v>14.150814208487219</c:v>
                </c:pt>
                <c:pt idx="922">
                  <c:v>15.833415785699703</c:v>
                </c:pt>
                <c:pt idx="923">
                  <c:v>14.299468217989801</c:v>
                </c:pt>
                <c:pt idx="924">
                  <c:v>16.124931802776899</c:v>
                </c:pt>
                <c:pt idx="925">
                  <c:v>16.139955775548525</c:v>
                </c:pt>
                <c:pt idx="926">
                  <c:v>14.046177175836874</c:v>
                </c:pt>
                <c:pt idx="927">
                  <c:v>16.321060477476781</c:v>
                </c:pt>
                <c:pt idx="928">
                  <c:v>16.964070821347207</c:v>
                </c:pt>
                <c:pt idx="929">
                  <c:v>14.47399507588575</c:v>
                </c:pt>
                <c:pt idx="930">
                  <c:v>16.421847270825563</c:v>
                </c:pt>
                <c:pt idx="931">
                  <c:v>15.508029933830263</c:v>
                </c:pt>
                <c:pt idx="932">
                  <c:v>16.103914849157228</c:v>
                </c:pt>
                <c:pt idx="933">
                  <c:v>13.905123117040254</c:v>
                </c:pt>
                <c:pt idx="934">
                  <c:v>16.27539891229916</c:v>
                </c:pt>
                <c:pt idx="935">
                  <c:v>17.048624732175369</c:v>
                </c:pt>
                <c:pt idx="936">
                  <c:v>15.277354251467397</c:v>
                </c:pt>
                <c:pt idx="937">
                  <c:v>12.160723513844104</c:v>
                </c:pt>
                <c:pt idx="938">
                  <c:v>14.308117692549192</c:v>
                </c:pt>
                <c:pt idx="939">
                  <c:v>13.924390383536624</c:v>
                </c:pt>
                <c:pt idx="940">
                  <c:v>12.540060384154636</c:v>
                </c:pt>
                <c:pt idx="941">
                  <c:v>15.266259275432605</c:v>
                </c:pt>
                <c:pt idx="942">
                  <c:v>15.005226476253998</c:v>
                </c:pt>
                <c:pt idx="943">
                  <c:v>13.052156962827031</c:v>
                </c:pt>
                <c:pt idx="944">
                  <c:v>12.265664445042662</c:v>
                </c:pt>
                <c:pt idx="945">
                  <c:v>12.847217533040155</c:v>
                </c:pt>
                <c:pt idx="946">
                  <c:v>20.085874437867822</c:v>
                </c:pt>
                <c:pt idx="947">
                  <c:v>19.623408892474487</c:v>
                </c:pt>
                <c:pt idx="948">
                  <c:v>13.512900212513143</c:v>
                </c:pt>
                <c:pt idx="949">
                  <c:v>12.024103497057471</c:v>
                </c:pt>
                <c:pt idx="950">
                  <c:v>12.688590333925628</c:v>
                </c:pt>
                <c:pt idx="951">
                  <c:v>15.782772506856466</c:v>
                </c:pt>
                <c:pt idx="952">
                  <c:v>16.933300800096202</c:v>
                </c:pt>
                <c:pt idx="953">
                  <c:v>14.031903759359377</c:v>
                </c:pt>
                <c:pt idx="954">
                  <c:v>15.018526155176382</c:v>
                </c:pt>
                <c:pt idx="955">
                  <c:v>14.677778165992493</c:v>
                </c:pt>
                <c:pt idx="956">
                  <c:v>13.392586674638277</c:v>
                </c:pt>
                <c:pt idx="957">
                  <c:v>12.877374677272535</c:v>
                </c:pt>
                <c:pt idx="958">
                  <c:v>15.974764286727224</c:v>
                </c:pt>
                <c:pt idx="959">
                  <c:v>16.060737905152209</c:v>
                </c:pt>
                <c:pt idx="960">
                  <c:v>19.879864641743964</c:v>
                </c:pt>
                <c:pt idx="961">
                  <c:v>13.376407478594576</c:v>
                </c:pt>
                <c:pt idx="962">
                  <c:v>13.086052727689243</c:v>
                </c:pt>
                <c:pt idx="963">
                  <c:v>15.101087674150182</c:v>
                </c:pt>
                <c:pt idx="964">
                  <c:v>16.634554814921735</c:v>
                </c:pt>
                <c:pt idx="965">
                  <c:v>17.15498157461554</c:v>
                </c:pt>
                <c:pt idx="966">
                  <c:v>15.863350051633802</c:v>
                </c:pt>
                <c:pt idx="967">
                  <c:v>12.457069833019855</c:v>
                </c:pt>
                <c:pt idx="968">
                  <c:v>17.271928258095681</c:v>
                </c:pt>
                <c:pt idx="969">
                  <c:v>14.68334190432201</c:v>
                </c:pt>
                <c:pt idx="970">
                  <c:v>16.760260429988275</c:v>
                </c:pt>
                <c:pt idx="971">
                  <c:v>15.037445985793607</c:v>
                </c:pt>
                <c:pt idx="972">
                  <c:v>14.446747862234858</c:v>
                </c:pt>
                <c:pt idx="973">
                  <c:v>14.946831336215581</c:v>
                </c:pt>
                <c:pt idx="974">
                  <c:v>15.827071458719452</c:v>
                </c:pt>
                <c:pt idx="975">
                  <c:v>13.852246103963157</c:v>
                </c:pt>
                <c:pt idx="976">
                  <c:v>16.742444051428684</c:v>
                </c:pt>
                <c:pt idx="977">
                  <c:v>15.950702673897739</c:v>
                </c:pt>
                <c:pt idx="978">
                  <c:v>14.379970384941014</c:v>
                </c:pt>
                <c:pt idx="979">
                  <c:v>14.712482496403087</c:v>
                </c:pt>
                <c:pt idx="980">
                  <c:v>15.917607734518477</c:v>
                </c:pt>
                <c:pt idx="981">
                  <c:v>14.142082650994722</c:v>
                </c:pt>
                <c:pt idx="982">
                  <c:v>18.387860407600609</c:v>
                </c:pt>
                <c:pt idx="983">
                  <c:v>15.458059534866489</c:v>
                </c:pt>
                <c:pt idx="984">
                  <c:v>13.869524089410866</c:v>
                </c:pt>
                <c:pt idx="985">
                  <c:v>16.018945983099041</c:v>
                </c:pt>
                <c:pt idx="986">
                  <c:v>15.904671524250181</c:v>
                </c:pt>
                <c:pt idx="987">
                  <c:v>17.648577357225889</c:v>
                </c:pt>
                <c:pt idx="988">
                  <c:v>14.35347844559878</c:v>
                </c:pt>
                <c:pt idx="989">
                  <c:v>17.73467196103595</c:v>
                </c:pt>
                <c:pt idx="990">
                  <c:v>16.185847769173549</c:v>
                </c:pt>
                <c:pt idx="991">
                  <c:v>14.587308119222422</c:v>
                </c:pt>
                <c:pt idx="992">
                  <c:v>15.131265715100691</c:v>
                </c:pt>
                <c:pt idx="993">
                  <c:v>17.892217120441934</c:v>
                </c:pt>
                <c:pt idx="994">
                  <c:v>15.630064189372529</c:v>
                </c:pt>
                <c:pt idx="995">
                  <c:v>14.161958433025802</c:v>
                </c:pt>
                <c:pt idx="996">
                  <c:v>13.150688708588273</c:v>
                </c:pt>
                <c:pt idx="997">
                  <c:v>12.057851398097931</c:v>
                </c:pt>
                <c:pt idx="998">
                  <c:v>16.459617679231883</c:v>
                </c:pt>
                <c:pt idx="999">
                  <c:v>17.188239533546902</c:v>
                </c:pt>
                <c:pt idx="1000">
                  <c:v>20.471268055389324</c:v>
                </c:pt>
                <c:pt idx="1001">
                  <c:v>16.803023863884242</c:v>
                </c:pt>
                <c:pt idx="1002">
                  <c:v>14.09484168751224</c:v>
                </c:pt>
                <c:pt idx="1003">
                  <c:v>11.052290376297719</c:v>
                </c:pt>
                <c:pt idx="1004">
                  <c:v>11.21784675358044</c:v>
                </c:pt>
                <c:pt idx="1005">
                  <c:v>12.132930900761504</c:v>
                </c:pt>
                <c:pt idx="1006">
                  <c:v>13.875243449796914</c:v>
                </c:pt>
                <c:pt idx="1007">
                  <c:v>13.355503579919437</c:v>
                </c:pt>
                <c:pt idx="1008">
                  <c:v>11.507744567780017</c:v>
                </c:pt>
                <c:pt idx="1009">
                  <c:v>9.7451836337478603</c:v>
                </c:pt>
                <c:pt idx="1010">
                  <c:v>11.619249337527672</c:v>
                </c:pt>
                <c:pt idx="1011">
                  <c:v>11.198771242069601</c:v>
                </c:pt>
                <c:pt idx="1012">
                  <c:v>10.7103145016762</c:v>
                </c:pt>
                <c:pt idx="1013">
                  <c:v>15.680561242793926</c:v>
                </c:pt>
                <c:pt idx="1014">
                  <c:v>14.573391453454649</c:v>
                </c:pt>
                <c:pt idx="1015">
                  <c:v>13.219620970681724</c:v>
                </c:pt>
                <c:pt idx="1016">
                  <c:v>12.549015644930977</c:v>
                </c:pt>
                <c:pt idx="1017">
                  <c:v>11.395696811844822</c:v>
                </c:pt>
                <c:pt idx="1018">
                  <c:v>12.936977784432759</c:v>
                </c:pt>
                <c:pt idx="1019">
                  <c:v>13.364540704556429</c:v>
                </c:pt>
                <c:pt idx="1020">
                  <c:v>13.074997026217499</c:v>
                </c:pt>
                <c:pt idx="1021">
                  <c:v>10.487195162040155</c:v>
                </c:pt>
                <c:pt idx="1022">
                  <c:v>12.677243719545185</c:v>
                </c:pt>
                <c:pt idx="1023">
                  <c:v>12.252373374992141</c:v>
                </c:pt>
                <c:pt idx="1024">
                  <c:v>13.931033999997913</c:v>
                </c:pt>
                <c:pt idx="1025">
                  <c:v>15.454582950217041</c:v>
                </c:pt>
                <c:pt idx="1026">
                  <c:v>12.94205157119908</c:v>
                </c:pt>
                <c:pt idx="1027">
                  <c:v>13.556702689437948</c:v>
                </c:pt>
                <c:pt idx="1028">
                  <c:v>12.365961533820663</c:v>
                </c:pt>
                <c:pt idx="1029">
                  <c:v>11.381962952846916</c:v>
                </c:pt>
                <c:pt idx="1030">
                  <c:v>13.149192199132898</c:v>
                </c:pt>
                <c:pt idx="1031">
                  <c:v>11.515832687755582</c:v>
                </c:pt>
                <c:pt idx="1032">
                  <c:v>13.994555290304099</c:v>
                </c:pt>
                <c:pt idx="1033">
                  <c:v>16.702849750717668</c:v>
                </c:pt>
                <c:pt idx="1034">
                  <c:v>14.582701952750018</c:v>
                </c:pt>
                <c:pt idx="1035">
                  <c:v>17.686247297125966</c:v>
                </c:pt>
                <c:pt idx="1036">
                  <c:v>17.666741206412794</c:v>
                </c:pt>
                <c:pt idx="1037">
                  <c:v>13.264313938886922</c:v>
                </c:pt>
                <c:pt idx="1038">
                  <c:v>11.35971953978334</c:v>
                </c:pt>
                <c:pt idx="1039">
                  <c:v>16.762513834454523</c:v>
                </c:pt>
                <c:pt idx="1040">
                  <c:v>17.035720709944915</c:v>
                </c:pt>
                <c:pt idx="1041">
                  <c:v>16.101085694265819</c:v>
                </c:pt>
                <c:pt idx="1042">
                  <c:v>13.197783255042935</c:v>
                </c:pt>
                <c:pt idx="1043">
                  <c:v>13.874238377479141</c:v>
                </c:pt>
                <c:pt idx="1044">
                  <c:v>12.800993972123717</c:v>
                </c:pt>
                <c:pt idx="1045">
                  <c:v>14.075977604460633</c:v>
                </c:pt>
                <c:pt idx="1046">
                  <c:v>12.393039575427061</c:v>
                </c:pt>
                <c:pt idx="1047">
                  <c:v>12.226097229515533</c:v>
                </c:pt>
                <c:pt idx="1048">
                  <c:v>9.9272427873355902</c:v>
                </c:pt>
                <c:pt idx="1049">
                  <c:v>12.165188711813064</c:v>
                </c:pt>
                <c:pt idx="1050">
                  <c:v>12.443554513116652</c:v>
                </c:pt>
                <c:pt idx="1051">
                  <c:v>12.015212165333008</c:v>
                </c:pt>
                <c:pt idx="1052">
                  <c:v>15.096790932992407</c:v>
                </c:pt>
                <c:pt idx="1053">
                  <c:v>13.881939162265102</c:v>
                </c:pt>
                <c:pt idx="1054">
                  <c:v>10.337232876001544</c:v>
                </c:pt>
                <c:pt idx="1055">
                  <c:v>15.49991837479558</c:v>
                </c:pt>
                <c:pt idx="1056">
                  <c:v>15.329531693683219</c:v>
                </c:pt>
                <c:pt idx="1057">
                  <c:v>15.812078020481854</c:v>
                </c:pt>
                <c:pt idx="1058">
                  <c:v>13.408394831858461</c:v>
                </c:pt>
                <c:pt idx="1059">
                  <c:v>12.288356480114235</c:v>
                </c:pt>
                <c:pt idx="1060">
                  <c:v>13.048900622592473</c:v>
                </c:pt>
                <c:pt idx="1061">
                  <c:v>10.8293971860809</c:v>
                </c:pt>
                <c:pt idx="1062">
                  <c:v>10.131684084385451</c:v>
                </c:pt>
                <c:pt idx="1063">
                  <c:v>10.142445299983777</c:v>
                </c:pt>
                <c:pt idx="1064">
                  <c:v>12.364758500841246</c:v>
                </c:pt>
                <c:pt idx="1065">
                  <c:v>12.25531713783424</c:v>
                </c:pt>
                <c:pt idx="1066">
                  <c:v>12.958171305719674</c:v>
                </c:pt>
                <c:pt idx="1067">
                  <c:v>13.397929334011284</c:v>
                </c:pt>
                <c:pt idx="1068">
                  <c:v>12.647418311824229</c:v>
                </c:pt>
                <c:pt idx="1069">
                  <c:v>10.338721981078375</c:v>
                </c:pt>
                <c:pt idx="1070">
                  <c:v>10.242521563280206</c:v>
                </c:pt>
                <c:pt idx="1071">
                  <c:v>12.458477127104286</c:v>
                </c:pt>
                <c:pt idx="1072">
                  <c:v>13.818125409899366</c:v>
                </c:pt>
                <c:pt idx="1073">
                  <c:v>17.884034934256594</c:v>
                </c:pt>
                <c:pt idx="1074">
                  <c:v>16.702117221731093</c:v>
                </c:pt>
                <c:pt idx="1075">
                  <c:v>13.195266257302396</c:v>
                </c:pt>
                <c:pt idx="1076">
                  <c:v>13.812712108162787</c:v>
                </c:pt>
                <c:pt idx="1077">
                  <c:v>12.240277657340108</c:v>
                </c:pt>
                <c:pt idx="1078">
                  <c:v>11.8014026751652</c:v>
                </c:pt>
                <c:pt idx="1079">
                  <c:v>13.848403520524796</c:v>
                </c:pt>
                <c:pt idx="1080">
                  <c:v>12.129185130391601</c:v>
                </c:pt>
                <c:pt idx="1081">
                  <c:v>10.346858890678988</c:v>
                </c:pt>
                <c:pt idx="1082">
                  <c:v>9.7892261724036871</c:v>
                </c:pt>
                <c:pt idx="1083">
                  <c:v>12.054434458060662</c:v>
                </c:pt>
                <c:pt idx="1084">
                  <c:v>10.397787564686748</c:v>
                </c:pt>
                <c:pt idx="1085">
                  <c:v>10.855732854599768</c:v>
                </c:pt>
                <c:pt idx="1086">
                  <c:v>12.253545400933366</c:v>
                </c:pt>
                <c:pt idx="1087">
                  <c:v>11.263020252099579</c:v>
                </c:pt>
                <c:pt idx="1088">
                  <c:v>13.594164451966069</c:v>
                </c:pt>
                <c:pt idx="1089">
                  <c:v>13.865565731852776</c:v>
                </c:pt>
                <c:pt idx="1090">
                  <c:v>12.503340166460148</c:v>
                </c:pt>
                <c:pt idx="1091">
                  <c:v>12.842773449601841</c:v>
                </c:pt>
                <c:pt idx="1092">
                  <c:v>12.849362929221879</c:v>
                </c:pt>
                <c:pt idx="1093">
                  <c:v>12.592645169160484</c:v>
                </c:pt>
                <c:pt idx="1094">
                  <c:v>10.216951419747883</c:v>
                </c:pt>
                <c:pt idx="1095">
                  <c:v>10.57422357151205</c:v>
                </c:pt>
                <c:pt idx="1096">
                  <c:v>12.53503005289723</c:v>
                </c:pt>
                <c:pt idx="1097">
                  <c:v>10.085854643564087</c:v>
                </c:pt>
                <c:pt idx="1098">
                  <c:v>9.3119425413109891</c:v>
                </c:pt>
                <c:pt idx="1099">
                  <c:v>8.7669922939968128</c:v>
                </c:pt>
                <c:pt idx="1100">
                  <c:v>7.8233861320132227</c:v>
                </c:pt>
                <c:pt idx="1101">
                  <c:v>10.235856766284066</c:v>
                </c:pt>
                <c:pt idx="1102">
                  <c:v>11.454344867100792</c:v>
                </c:pt>
                <c:pt idx="1103">
                  <c:v>8.880271475758363</c:v>
                </c:pt>
                <c:pt idx="1104">
                  <c:v>12.461317934522858</c:v>
                </c:pt>
                <c:pt idx="1105">
                  <c:v>13.706384388712827</c:v>
                </c:pt>
                <c:pt idx="1106">
                  <c:v>12.312833667171297</c:v>
                </c:pt>
                <c:pt idx="1107">
                  <c:v>11.472283983746731</c:v>
                </c:pt>
                <c:pt idx="1108">
                  <c:v>11.011066546784114</c:v>
                </c:pt>
                <c:pt idx="1109">
                  <c:v>12.787989688517492</c:v>
                </c:pt>
                <c:pt idx="1110">
                  <c:v>11.426008425414741</c:v>
                </c:pt>
                <c:pt idx="1111">
                  <c:v>13.668575990295807</c:v>
                </c:pt>
                <c:pt idx="1112">
                  <c:v>12.881534514003935</c:v>
                </c:pt>
                <c:pt idx="1113">
                  <c:v>12.945581025968439</c:v>
                </c:pt>
                <c:pt idx="1114">
                  <c:v>11.781769964284379</c:v>
                </c:pt>
                <c:pt idx="1115">
                  <c:v>10.777821625049031</c:v>
                </c:pt>
                <c:pt idx="1116">
                  <c:v>12.543183914332275</c:v>
                </c:pt>
                <c:pt idx="1117">
                  <c:v>13.281680543210634</c:v>
                </c:pt>
                <c:pt idx="1118">
                  <c:v>12.861681323160141</c:v>
                </c:pt>
                <c:pt idx="1119">
                  <c:v>13.871760927161462</c:v>
                </c:pt>
                <c:pt idx="1120">
                  <c:v>15.404519824327227</c:v>
                </c:pt>
                <c:pt idx="1121">
                  <c:v>18.830197957064371</c:v>
                </c:pt>
                <c:pt idx="1122">
                  <c:v>17.93464717607322</c:v>
                </c:pt>
                <c:pt idx="1123">
                  <c:v>12.568469798191835</c:v>
                </c:pt>
                <c:pt idx="1124">
                  <c:v>12.05213140041783</c:v>
                </c:pt>
                <c:pt idx="1125">
                  <c:v>12.75892953077112</c:v>
                </c:pt>
                <c:pt idx="1126">
                  <c:v>12.683677189140532</c:v>
                </c:pt>
                <c:pt idx="1127">
                  <c:v>11.694782796986949</c:v>
                </c:pt>
                <c:pt idx="1128">
                  <c:v>11.322031306168984</c:v>
                </c:pt>
                <c:pt idx="1129">
                  <c:v>12.294019280179569</c:v>
                </c:pt>
                <c:pt idx="1130">
                  <c:v>9.5463848145067143</c:v>
                </c:pt>
                <c:pt idx="1131">
                  <c:v>12.981826760441963</c:v>
                </c:pt>
                <c:pt idx="1132">
                  <c:v>13.971627744394731</c:v>
                </c:pt>
                <c:pt idx="1133">
                  <c:v>12.921870025220715</c:v>
                </c:pt>
                <c:pt idx="1134">
                  <c:v>13.576014631565853</c:v>
                </c:pt>
                <c:pt idx="1135">
                  <c:v>13.310450090682146</c:v>
                </c:pt>
                <c:pt idx="1136">
                  <c:v>12.209858796282729</c:v>
                </c:pt>
                <c:pt idx="1137">
                  <c:v>13.848582828325124</c:v>
                </c:pt>
                <c:pt idx="1138">
                  <c:v>13.184080023556778</c:v>
                </c:pt>
                <c:pt idx="1139">
                  <c:v>12.756576748593957</c:v>
                </c:pt>
                <c:pt idx="1140">
                  <c:v>10.602164864589355</c:v>
                </c:pt>
                <c:pt idx="1141">
                  <c:v>10.650498060674327</c:v>
                </c:pt>
                <c:pt idx="1142">
                  <c:v>11.721390204195279</c:v>
                </c:pt>
                <c:pt idx="1143">
                  <c:v>11.947776981577949</c:v>
                </c:pt>
                <c:pt idx="1144">
                  <c:v>13.667533156963486</c:v>
                </c:pt>
                <c:pt idx="1145">
                  <c:v>12.029070964211282</c:v>
                </c:pt>
                <c:pt idx="1146">
                  <c:v>10.004237601687318</c:v>
                </c:pt>
                <c:pt idx="1147">
                  <c:v>11.968896669956855</c:v>
                </c:pt>
                <c:pt idx="1148">
                  <c:v>15.729883064244433</c:v>
                </c:pt>
                <c:pt idx="1149">
                  <c:v>14.835373328973173</c:v>
                </c:pt>
                <c:pt idx="1150">
                  <c:v>17.673382057227883</c:v>
                </c:pt>
                <c:pt idx="1151">
                  <c:v>21.117182248377233</c:v>
                </c:pt>
                <c:pt idx="1152">
                  <c:v>16.268388092377634</c:v>
                </c:pt>
                <c:pt idx="1153">
                  <c:v>17.857758537350268</c:v>
                </c:pt>
                <c:pt idx="1154">
                  <c:v>14.971535890470955</c:v>
                </c:pt>
                <c:pt idx="1155">
                  <c:v>12.93463851320441</c:v>
                </c:pt>
                <c:pt idx="1156">
                  <c:v>15.662042931833643</c:v>
                </c:pt>
                <c:pt idx="1157">
                  <c:v>15.708674887190579</c:v>
                </c:pt>
                <c:pt idx="1158">
                  <c:v>19.40229381763212</c:v>
                </c:pt>
                <c:pt idx="1159">
                  <c:v>16.217441658578867</c:v>
                </c:pt>
                <c:pt idx="1160">
                  <c:v>13.021030203271579</c:v>
                </c:pt>
                <c:pt idx="1161">
                  <c:v>14.102038644745615</c:v>
                </c:pt>
                <c:pt idx="1162">
                  <c:v>14.724938992492898</c:v>
                </c:pt>
                <c:pt idx="1163">
                  <c:v>12.59726283716725</c:v>
                </c:pt>
                <c:pt idx="1164">
                  <c:v>13.438152720490105</c:v>
                </c:pt>
                <c:pt idx="1165">
                  <c:v>11.593534300764523</c:v>
                </c:pt>
                <c:pt idx="1166">
                  <c:v>11.068515351170358</c:v>
                </c:pt>
                <c:pt idx="1167">
                  <c:v>11.687589025105771</c:v>
                </c:pt>
                <c:pt idx="1168">
                  <c:v>11.884309789077928</c:v>
                </c:pt>
                <c:pt idx="1169">
                  <c:v>11.66830780513547</c:v>
                </c:pt>
                <c:pt idx="1170">
                  <c:v>12.479450367204045</c:v>
                </c:pt>
                <c:pt idx="1171">
                  <c:v>13.812837903166681</c:v>
                </c:pt>
                <c:pt idx="1172">
                  <c:v>12.443098332183016</c:v>
                </c:pt>
                <c:pt idx="1173">
                  <c:v>16.60972303175804</c:v>
                </c:pt>
                <c:pt idx="1174">
                  <c:v>16.870345618028338</c:v>
                </c:pt>
                <c:pt idx="1175">
                  <c:v>13.94718928927527</c:v>
                </c:pt>
                <c:pt idx="1176">
                  <c:v>12.986845668560621</c:v>
                </c:pt>
                <c:pt idx="1177">
                  <c:v>11.305970286034322</c:v>
                </c:pt>
                <c:pt idx="1178">
                  <c:v>16.537965254661305</c:v>
                </c:pt>
                <c:pt idx="1179">
                  <c:v>16.019091805022821</c:v>
                </c:pt>
                <c:pt idx="1180">
                  <c:v>14.300512067041987</c:v>
                </c:pt>
                <c:pt idx="1181">
                  <c:v>15.315567209850091</c:v>
                </c:pt>
                <c:pt idx="1182">
                  <c:v>12.520300685565623</c:v>
                </c:pt>
                <c:pt idx="1183">
                  <c:v>12.478878825855535</c:v>
                </c:pt>
                <c:pt idx="1184">
                  <c:v>16.517024108390196</c:v>
                </c:pt>
                <c:pt idx="1185">
                  <c:v>19.603641705553187</c:v>
                </c:pt>
                <c:pt idx="1186">
                  <c:v>17.268793122891523</c:v>
                </c:pt>
                <c:pt idx="1187">
                  <c:v>12.490308261937466</c:v>
                </c:pt>
                <c:pt idx="1188">
                  <c:v>13.837350216762477</c:v>
                </c:pt>
                <c:pt idx="1189">
                  <c:v>12.663411875271565</c:v>
                </c:pt>
                <c:pt idx="1190">
                  <c:v>14.720565599321013</c:v>
                </c:pt>
                <c:pt idx="1191">
                  <c:v>18.84131546451102</c:v>
                </c:pt>
                <c:pt idx="1192">
                  <c:v>20.882705044423616</c:v>
                </c:pt>
                <c:pt idx="1193">
                  <c:v>14.632973622764979</c:v>
                </c:pt>
                <c:pt idx="1194">
                  <c:v>17.428892189360376</c:v>
                </c:pt>
                <c:pt idx="1195">
                  <c:v>17.111606570873477</c:v>
                </c:pt>
                <c:pt idx="1196">
                  <c:v>14.38845419984521</c:v>
                </c:pt>
                <c:pt idx="1197">
                  <c:v>17.744693988668796</c:v>
                </c:pt>
                <c:pt idx="1198">
                  <c:v>13.956510615592144</c:v>
                </c:pt>
                <c:pt idx="1199">
                  <c:v>13.664403318126819</c:v>
                </c:pt>
                <c:pt idx="1200">
                  <c:v>13.822799036493674</c:v>
                </c:pt>
                <c:pt idx="1201">
                  <c:v>10.470343104595893</c:v>
                </c:pt>
                <c:pt idx="1202">
                  <c:v>11.601030340940561</c:v>
                </c:pt>
                <c:pt idx="1203">
                  <c:v>15.29478479736215</c:v>
                </c:pt>
                <c:pt idx="1204">
                  <c:v>15.680479300120288</c:v>
                </c:pt>
                <c:pt idx="1205">
                  <c:v>10.009537087453968</c:v>
                </c:pt>
                <c:pt idx="1206">
                  <c:v>10.201898323765157</c:v>
                </c:pt>
                <c:pt idx="1207">
                  <c:v>10.821411258996264</c:v>
                </c:pt>
                <c:pt idx="1208">
                  <c:v>11.64141995537722</c:v>
                </c:pt>
                <c:pt idx="1209">
                  <c:v>12.520696479500451</c:v>
                </c:pt>
                <c:pt idx="1210">
                  <c:v>11.695398340633844</c:v>
                </c:pt>
                <c:pt idx="1211">
                  <c:v>14.053189415019244</c:v>
                </c:pt>
                <c:pt idx="1212">
                  <c:v>14.150866969261156</c:v>
                </c:pt>
                <c:pt idx="1213">
                  <c:v>12.766942454190778</c:v>
                </c:pt>
                <c:pt idx="1214">
                  <c:v>10.729045316220203</c:v>
                </c:pt>
                <c:pt idx="1215">
                  <c:v>13.540249564813324</c:v>
                </c:pt>
                <c:pt idx="1216">
                  <c:v>13.692463965796778</c:v>
                </c:pt>
                <c:pt idx="1217">
                  <c:v>10.892288439797481</c:v>
                </c:pt>
                <c:pt idx="1218">
                  <c:v>9.9876242336986074</c:v>
                </c:pt>
                <c:pt idx="1219">
                  <c:v>10.533092716727786</c:v>
                </c:pt>
                <c:pt idx="1220">
                  <c:v>11.683257258214095</c:v>
                </c:pt>
                <c:pt idx="1221">
                  <c:v>12.226153237211243</c:v>
                </c:pt>
                <c:pt idx="1222">
                  <c:v>13.032849133565293</c:v>
                </c:pt>
                <c:pt idx="1223">
                  <c:v>12.406423766224888</c:v>
                </c:pt>
                <c:pt idx="1224">
                  <c:v>11.851503073012321</c:v>
                </c:pt>
                <c:pt idx="1225">
                  <c:v>12.783377478255074</c:v>
                </c:pt>
                <c:pt idx="1226">
                  <c:v>11.020604606198656</c:v>
                </c:pt>
                <c:pt idx="1227">
                  <c:v>10.702199429773691</c:v>
                </c:pt>
                <c:pt idx="1228">
                  <c:v>17.056634179259554</c:v>
                </c:pt>
                <c:pt idx="1229">
                  <c:v>14.629370503924402</c:v>
                </c:pt>
                <c:pt idx="1230">
                  <c:v>13.022874313774041</c:v>
                </c:pt>
                <c:pt idx="1231">
                  <c:v>11.996337907858546</c:v>
                </c:pt>
                <c:pt idx="1232">
                  <c:v>12.43250404111706</c:v>
                </c:pt>
                <c:pt idx="1233">
                  <c:v>10.788357104503046</c:v>
                </c:pt>
                <c:pt idx="1234">
                  <c:v>11.078070594063826</c:v>
                </c:pt>
                <c:pt idx="1235">
                  <c:v>9.8174976126482214</c:v>
                </c:pt>
                <c:pt idx="1236">
                  <c:v>10.885876005285724</c:v>
                </c:pt>
                <c:pt idx="1237">
                  <c:v>12.528803401745972</c:v>
                </c:pt>
                <c:pt idx="1238">
                  <c:v>12.083699829516572</c:v>
                </c:pt>
                <c:pt idx="1239">
                  <c:v>12.496897501820403</c:v>
                </c:pt>
                <c:pt idx="1240">
                  <c:v>11.317291371123591</c:v>
                </c:pt>
                <c:pt idx="1241">
                  <c:v>17.278619060532662</c:v>
                </c:pt>
                <c:pt idx="1242">
                  <c:v>19.303363576177453</c:v>
                </c:pt>
                <c:pt idx="1243">
                  <c:v>16.948256533900153</c:v>
                </c:pt>
                <c:pt idx="1244">
                  <c:v>14.559178717803384</c:v>
                </c:pt>
                <c:pt idx="1245">
                  <c:v>12.441141539863974</c:v>
                </c:pt>
                <c:pt idx="1246">
                  <c:v>16.313728459871715</c:v>
                </c:pt>
                <c:pt idx="1247">
                  <c:v>13.438457531920019</c:v>
                </c:pt>
                <c:pt idx="1248">
                  <c:v>10.437150486822077</c:v>
                </c:pt>
                <c:pt idx="1249">
                  <c:v>11.410681444177548</c:v>
                </c:pt>
                <c:pt idx="1250">
                  <c:v>12.621369830278155</c:v>
                </c:pt>
                <c:pt idx="1251">
                  <c:v>12.048743573026766</c:v>
                </c:pt>
                <c:pt idx="1252">
                  <c:v>17.469939202318599</c:v>
                </c:pt>
                <c:pt idx="1253">
                  <c:v>20.749863616116503</c:v>
                </c:pt>
                <c:pt idx="1254">
                  <c:v>13.615993115468763</c:v>
                </c:pt>
                <c:pt idx="1255">
                  <c:v>10.583036083463831</c:v>
                </c:pt>
                <c:pt idx="1256">
                  <c:v>15.948222397147994</c:v>
                </c:pt>
                <c:pt idx="1257">
                  <c:v>16.113262736440163</c:v>
                </c:pt>
                <c:pt idx="1258">
                  <c:v>12.393471196553165</c:v>
                </c:pt>
                <c:pt idx="1259">
                  <c:v>11.645809292038289</c:v>
                </c:pt>
                <c:pt idx="1260">
                  <c:v>12.540714315650836</c:v>
                </c:pt>
                <c:pt idx="1261">
                  <c:v>12.417105574645383</c:v>
                </c:pt>
                <c:pt idx="1262">
                  <c:v>14.954356640142151</c:v>
                </c:pt>
                <c:pt idx="1263">
                  <c:v>11.625208940239983</c:v>
                </c:pt>
                <c:pt idx="1264">
                  <c:v>11.384794843720844</c:v>
                </c:pt>
                <c:pt idx="1265">
                  <c:v>10.285189323861486</c:v>
                </c:pt>
                <c:pt idx="1266">
                  <c:v>11.993317267515334</c:v>
                </c:pt>
                <c:pt idx="1267">
                  <c:v>11.422555238585655</c:v>
                </c:pt>
                <c:pt idx="1268">
                  <c:v>8.1906423391305196</c:v>
                </c:pt>
                <c:pt idx="1269">
                  <c:v>10.925965337906437</c:v>
                </c:pt>
                <c:pt idx="1270">
                  <c:v>11.797535776107223</c:v>
                </c:pt>
                <c:pt idx="1271">
                  <c:v>12.216816008593202</c:v>
                </c:pt>
                <c:pt idx="1272">
                  <c:v>12.303408035649895</c:v>
                </c:pt>
                <c:pt idx="1273">
                  <c:v>12.662537650725454</c:v>
                </c:pt>
                <c:pt idx="1274">
                  <c:v>10.501663716399806</c:v>
                </c:pt>
                <c:pt idx="1275">
                  <c:v>11.55284102616098</c:v>
                </c:pt>
                <c:pt idx="1276">
                  <c:v>10.214432558422633</c:v>
                </c:pt>
                <c:pt idx="1277">
                  <c:v>11.501631928391838</c:v>
                </c:pt>
                <c:pt idx="1278">
                  <c:v>10.835424444353404</c:v>
                </c:pt>
                <c:pt idx="1279">
                  <c:v>8.8848791980431407</c:v>
                </c:pt>
                <c:pt idx="1280">
                  <c:v>10.782608351222038</c:v>
                </c:pt>
                <c:pt idx="1281">
                  <c:v>9.8896963827997713</c:v>
                </c:pt>
                <c:pt idx="1282">
                  <c:v>8.8548745133749129</c:v>
                </c:pt>
                <c:pt idx="1283">
                  <c:v>11.253864876234076</c:v>
                </c:pt>
                <c:pt idx="1284">
                  <c:v>10.67951205203577</c:v>
                </c:pt>
                <c:pt idx="1285">
                  <c:v>15.991932696001024</c:v>
                </c:pt>
                <c:pt idx="1286">
                  <c:v>14.052087403011257</c:v>
                </c:pt>
                <c:pt idx="1287">
                  <c:v>8.711755942091207</c:v>
                </c:pt>
                <c:pt idx="1288">
                  <c:v>10.237893704152523</c:v>
                </c:pt>
                <c:pt idx="1289">
                  <c:v>10.912085631425073</c:v>
                </c:pt>
                <c:pt idx="1290">
                  <c:v>11.292619577576907</c:v>
                </c:pt>
                <c:pt idx="1291">
                  <c:v>10.571415572836017</c:v>
                </c:pt>
                <c:pt idx="1292">
                  <c:v>11.938920823595359</c:v>
                </c:pt>
                <c:pt idx="1293">
                  <c:v>13.225208229357257</c:v>
                </c:pt>
                <c:pt idx="1294">
                  <c:v>10.29856645495704</c:v>
                </c:pt>
                <c:pt idx="1295">
                  <c:v>9.9405420414631429</c:v>
                </c:pt>
                <c:pt idx="1296">
                  <c:v>13.659722443052368</c:v>
                </c:pt>
                <c:pt idx="1297">
                  <c:v>14.922390695339491</c:v>
                </c:pt>
                <c:pt idx="1298">
                  <c:v>10.98791355171509</c:v>
                </c:pt>
                <c:pt idx="1299">
                  <c:v>10.550395343048027</c:v>
                </c:pt>
                <c:pt idx="1300">
                  <c:v>15.327473664081875</c:v>
                </c:pt>
                <c:pt idx="1301">
                  <c:v>17.210179253271662</c:v>
                </c:pt>
                <c:pt idx="1302">
                  <c:v>13.050234023151621</c:v>
                </c:pt>
                <c:pt idx="1303">
                  <c:v>12.823519680086129</c:v>
                </c:pt>
                <c:pt idx="1304">
                  <c:v>15.136016588123997</c:v>
                </c:pt>
                <c:pt idx="1305">
                  <c:v>14.988367186570343</c:v>
                </c:pt>
                <c:pt idx="1306">
                  <c:v>12.583440591717491</c:v>
                </c:pt>
                <c:pt idx="1307">
                  <c:v>14.397857843767252</c:v>
                </c:pt>
                <c:pt idx="1308">
                  <c:v>12.714214212775293</c:v>
                </c:pt>
                <c:pt idx="1309">
                  <c:v>11.716202843521433</c:v>
                </c:pt>
                <c:pt idx="1310">
                  <c:v>16.244159385501472</c:v>
                </c:pt>
                <c:pt idx="1311">
                  <c:v>15.295489126228787</c:v>
                </c:pt>
                <c:pt idx="1312">
                  <c:v>11.122271176666455</c:v>
                </c:pt>
                <c:pt idx="1313">
                  <c:v>9.6432361074480788</c:v>
                </c:pt>
                <c:pt idx="1314">
                  <c:v>10.884452533301541</c:v>
                </c:pt>
                <c:pt idx="1315">
                  <c:v>13.78002947311575</c:v>
                </c:pt>
                <c:pt idx="1316">
                  <c:v>16.03477322970582</c:v>
                </c:pt>
                <c:pt idx="1317">
                  <c:v>14.619923123058646</c:v>
                </c:pt>
                <c:pt idx="1318">
                  <c:v>10.665396126388206</c:v>
                </c:pt>
                <c:pt idx="1319">
                  <c:v>9.0079921035681796</c:v>
                </c:pt>
                <c:pt idx="1320">
                  <c:v>9.5404619561052062</c:v>
                </c:pt>
                <c:pt idx="1321">
                  <c:v>10.552827056452761</c:v>
                </c:pt>
                <c:pt idx="1322">
                  <c:v>12.885743204413016</c:v>
                </c:pt>
                <c:pt idx="1323">
                  <c:v>11.704504182779878</c:v>
                </c:pt>
                <c:pt idx="1324">
                  <c:v>10.830172551352312</c:v>
                </c:pt>
                <c:pt idx="1325">
                  <c:v>11.680497509064296</c:v>
                </c:pt>
                <c:pt idx="1326">
                  <c:v>11.238114261002389</c:v>
                </c:pt>
                <c:pt idx="1327">
                  <c:v>13.550861645984108</c:v>
                </c:pt>
                <c:pt idx="1328">
                  <c:v>13.872775747817466</c:v>
                </c:pt>
                <c:pt idx="1329">
                  <c:v>12.052724641541193</c:v>
                </c:pt>
                <c:pt idx="1330">
                  <c:v>9.5903107163600545</c:v>
                </c:pt>
                <c:pt idx="1331">
                  <c:v>8.6394172262515987</c:v>
                </c:pt>
                <c:pt idx="1332">
                  <c:v>12.880688789273897</c:v>
                </c:pt>
                <c:pt idx="1333">
                  <c:v>12.766356237853564</c:v>
                </c:pt>
                <c:pt idx="1334">
                  <c:v>11.429345699699379</c:v>
                </c:pt>
                <c:pt idx="1335">
                  <c:v>14.203805420205125</c:v>
                </c:pt>
                <c:pt idx="1336">
                  <c:v>11.121158115117259</c:v>
                </c:pt>
                <c:pt idx="1337">
                  <c:v>11.684711350304637</c:v>
                </c:pt>
                <c:pt idx="1338">
                  <c:v>14.373649414063113</c:v>
                </c:pt>
                <c:pt idx="1339">
                  <c:v>12.600172492441857</c:v>
                </c:pt>
                <c:pt idx="1340">
                  <c:v>13.618858603246496</c:v>
                </c:pt>
                <c:pt idx="1341">
                  <c:v>13.632775910711025</c:v>
                </c:pt>
                <c:pt idx="1342">
                  <c:v>10.16432419985361</c:v>
                </c:pt>
                <c:pt idx="1343">
                  <c:v>10.922651585894346</c:v>
                </c:pt>
                <c:pt idx="1344">
                  <c:v>10.396132839538957</c:v>
                </c:pt>
                <c:pt idx="1345">
                  <c:v>11.696565003431029</c:v>
                </c:pt>
                <c:pt idx="1346">
                  <c:v>13.168554536509967</c:v>
                </c:pt>
                <c:pt idx="1347">
                  <c:v>11.573172335894251</c:v>
                </c:pt>
                <c:pt idx="1348">
                  <c:v>11.498966436146503</c:v>
                </c:pt>
                <c:pt idx="1349">
                  <c:v>11.28964871386021</c:v>
                </c:pt>
                <c:pt idx="1350">
                  <c:v>9.2783708503912692</c:v>
                </c:pt>
                <c:pt idx="1351">
                  <c:v>10.306015999717001</c:v>
                </c:pt>
                <c:pt idx="1352">
                  <c:v>10.700800466797055</c:v>
                </c:pt>
                <c:pt idx="1353">
                  <c:v>9.424047587871998</c:v>
                </c:pt>
                <c:pt idx="1354">
                  <c:v>7.0798454303160749</c:v>
                </c:pt>
                <c:pt idx="1355">
                  <c:v>8.0731940199623118</c:v>
                </c:pt>
                <c:pt idx="1356">
                  <c:v>13.952390037920704</c:v>
                </c:pt>
                <c:pt idx="1357">
                  <c:v>20.11336880212005</c:v>
                </c:pt>
                <c:pt idx="1358">
                  <c:v>15.936527726816056</c:v>
                </c:pt>
                <c:pt idx="1359">
                  <c:v>10.629935708151871</c:v>
                </c:pt>
                <c:pt idx="1360">
                  <c:v>11.764687084056238</c:v>
                </c:pt>
                <c:pt idx="1361">
                  <c:v>11.621633212263516</c:v>
                </c:pt>
                <c:pt idx="1362">
                  <c:v>13.135385081520814</c:v>
                </c:pt>
                <c:pt idx="1363">
                  <c:v>13.487873336987523</c:v>
                </c:pt>
                <c:pt idx="1364">
                  <c:v>15.073978673855336</c:v>
                </c:pt>
                <c:pt idx="1365">
                  <c:v>11.638885991339745</c:v>
                </c:pt>
                <c:pt idx="1366">
                  <c:v>12.719891342700119</c:v>
                </c:pt>
                <c:pt idx="1367">
                  <c:v>16.051075849203034</c:v>
                </c:pt>
                <c:pt idx="1368">
                  <c:v>14.674710153723304</c:v>
                </c:pt>
                <c:pt idx="1369">
                  <c:v>13.899553794251137</c:v>
                </c:pt>
                <c:pt idx="1370">
                  <c:v>12.616585747642294</c:v>
                </c:pt>
                <c:pt idx="1371">
                  <c:v>11.157224086988382</c:v>
                </c:pt>
                <c:pt idx="1372">
                  <c:v>10.697287908010789</c:v>
                </c:pt>
                <c:pt idx="1373">
                  <c:v>10.427714204118395</c:v>
                </c:pt>
                <c:pt idx="1374">
                  <c:v>11.898535516068488</c:v>
                </c:pt>
                <c:pt idx="1375">
                  <c:v>11.372957272192576</c:v>
                </c:pt>
                <c:pt idx="1376">
                  <c:v>11.284033404475803</c:v>
                </c:pt>
                <c:pt idx="1377">
                  <c:v>10.125011945926499</c:v>
                </c:pt>
                <c:pt idx="1378">
                  <c:v>10.821037563997237</c:v>
                </c:pt>
                <c:pt idx="1379">
                  <c:v>11.536801398583233</c:v>
                </c:pt>
                <c:pt idx="1380">
                  <c:v>11.92013819925829</c:v>
                </c:pt>
                <c:pt idx="1381">
                  <c:v>8.5677955967943422</c:v>
                </c:pt>
                <c:pt idx="1382">
                  <c:v>12.220981411331781</c:v>
                </c:pt>
                <c:pt idx="1383">
                  <c:v>11.682232300471034</c:v>
                </c:pt>
                <c:pt idx="1384">
                  <c:v>12.20468882484284</c:v>
                </c:pt>
                <c:pt idx="1385">
                  <c:v>11.685495421919409</c:v>
                </c:pt>
                <c:pt idx="1386">
                  <c:v>8.2608662853069479</c:v>
                </c:pt>
                <c:pt idx="1387">
                  <c:v>10.468740545575013</c:v>
                </c:pt>
                <c:pt idx="1388">
                  <c:v>12.514224818224616</c:v>
                </c:pt>
                <c:pt idx="1389">
                  <c:v>11.256053939831727</c:v>
                </c:pt>
                <c:pt idx="1390">
                  <c:v>15.360562901164641</c:v>
                </c:pt>
                <c:pt idx="1391">
                  <c:v>14.419485958339436</c:v>
                </c:pt>
                <c:pt idx="1392">
                  <c:v>12.154316864846663</c:v>
                </c:pt>
                <c:pt idx="1393">
                  <c:v>12.860405234447935</c:v>
                </c:pt>
                <c:pt idx="1394">
                  <c:v>15.516861859504097</c:v>
                </c:pt>
                <c:pt idx="1395">
                  <c:v>12.356070775586346</c:v>
                </c:pt>
                <c:pt idx="1396">
                  <c:v>12.305027635769656</c:v>
                </c:pt>
                <c:pt idx="1397">
                  <c:v>13.33596867341101</c:v>
                </c:pt>
                <c:pt idx="1398">
                  <c:v>12.805559399448256</c:v>
                </c:pt>
                <c:pt idx="1399">
                  <c:v>11.822086730346848</c:v>
                </c:pt>
                <c:pt idx="1400">
                  <c:v>10.7457403276797</c:v>
                </c:pt>
                <c:pt idx="1401">
                  <c:v>13.672952659439394</c:v>
                </c:pt>
                <c:pt idx="1402">
                  <c:v>13.615880412795207</c:v>
                </c:pt>
                <c:pt idx="1403">
                  <c:v>14.735905816638848</c:v>
                </c:pt>
                <c:pt idx="1404">
                  <c:v>12.625947161062548</c:v>
                </c:pt>
                <c:pt idx="1405">
                  <c:v>12.764315132287848</c:v>
                </c:pt>
                <c:pt idx="1406">
                  <c:v>15.406618094529737</c:v>
                </c:pt>
                <c:pt idx="1407">
                  <c:v>11.868141222292593</c:v>
                </c:pt>
                <c:pt idx="1408">
                  <c:v>11.446848903586751</c:v>
                </c:pt>
                <c:pt idx="1409">
                  <c:v>13.526755173000803</c:v>
                </c:pt>
                <c:pt idx="1410">
                  <c:v>16.245283560815594</c:v>
                </c:pt>
                <c:pt idx="1411">
                  <c:v>14.271140530941281</c:v>
                </c:pt>
                <c:pt idx="1412">
                  <c:v>10.279752111205312</c:v>
                </c:pt>
                <c:pt idx="1413">
                  <c:v>10.318503677273469</c:v>
                </c:pt>
                <c:pt idx="1414">
                  <c:v>14.172144346998593</c:v>
                </c:pt>
                <c:pt idx="1415">
                  <c:v>14.960670292692797</c:v>
                </c:pt>
                <c:pt idx="1416">
                  <c:v>12.372681810025909</c:v>
                </c:pt>
                <c:pt idx="1417">
                  <c:v>14.120134390457915</c:v>
                </c:pt>
                <c:pt idx="1418">
                  <c:v>16.122518157577169</c:v>
                </c:pt>
                <c:pt idx="1419">
                  <c:v>10.950221461800805</c:v>
                </c:pt>
                <c:pt idx="1420">
                  <c:v>9.7147881171645949</c:v>
                </c:pt>
                <c:pt idx="1421">
                  <c:v>9.9712275450713381</c:v>
                </c:pt>
                <c:pt idx="1422">
                  <c:v>12.655619877095639</c:v>
                </c:pt>
                <c:pt idx="1423">
                  <c:v>11.039229174283157</c:v>
                </c:pt>
                <c:pt idx="1424">
                  <c:v>14.047383126227366</c:v>
                </c:pt>
                <c:pt idx="1425">
                  <c:v>19.588240963806165</c:v>
                </c:pt>
                <c:pt idx="1426">
                  <c:v>17.077907674610152</c:v>
                </c:pt>
                <c:pt idx="1427">
                  <c:v>19.192961730618833</c:v>
                </c:pt>
                <c:pt idx="1428">
                  <c:v>15.643548812338118</c:v>
                </c:pt>
                <c:pt idx="1429">
                  <c:v>10.572487139799232</c:v>
                </c:pt>
                <c:pt idx="1430">
                  <c:v>16.381612043509541</c:v>
                </c:pt>
                <c:pt idx="1431">
                  <c:v>17.976102895020318</c:v>
                </c:pt>
                <c:pt idx="1432">
                  <c:v>20.571654920045685</c:v>
                </c:pt>
                <c:pt idx="1433">
                  <c:v>14.578726021835145</c:v>
                </c:pt>
                <c:pt idx="1434">
                  <c:v>14.599125356615247</c:v>
                </c:pt>
                <c:pt idx="1435">
                  <c:v>15.334991662596693</c:v>
                </c:pt>
                <c:pt idx="1436">
                  <c:v>16.706071170469389</c:v>
                </c:pt>
                <c:pt idx="1437">
                  <c:v>15.406613065415833</c:v>
                </c:pt>
                <c:pt idx="1438">
                  <c:v>13.879070789304912</c:v>
                </c:pt>
                <c:pt idx="1439">
                  <c:v>11.707105015905134</c:v>
                </c:pt>
                <c:pt idx="1440">
                  <c:v>12.552316746137279</c:v>
                </c:pt>
                <c:pt idx="1441">
                  <c:v>15.027213654775629</c:v>
                </c:pt>
                <c:pt idx="1442">
                  <c:v>11.801164139349446</c:v>
                </c:pt>
                <c:pt idx="1443">
                  <c:v>10.508596919678844</c:v>
                </c:pt>
                <c:pt idx="1444">
                  <c:v>15.698995116258677</c:v>
                </c:pt>
                <c:pt idx="1445">
                  <c:v>16.42085756926857</c:v>
                </c:pt>
                <c:pt idx="1446">
                  <c:v>16.918542635567512</c:v>
                </c:pt>
                <c:pt idx="1447">
                  <c:v>18.074176533419475</c:v>
                </c:pt>
                <c:pt idx="1448">
                  <c:v>14.760754450596528</c:v>
                </c:pt>
                <c:pt idx="1449">
                  <c:v>14.137253843552624</c:v>
                </c:pt>
                <c:pt idx="1450">
                  <c:v>13.851621792339763</c:v>
                </c:pt>
                <c:pt idx="1451">
                  <c:v>11.866699071087361</c:v>
                </c:pt>
                <c:pt idx="1452">
                  <c:v>10.193434384438353</c:v>
                </c:pt>
                <c:pt idx="1453">
                  <c:v>9.7273574174970072</c:v>
                </c:pt>
                <c:pt idx="1454">
                  <c:v>10.340914686132036</c:v>
                </c:pt>
                <c:pt idx="1455">
                  <c:v>10.866612683913573</c:v>
                </c:pt>
                <c:pt idx="1456">
                  <c:v>10.47401645047881</c:v>
                </c:pt>
                <c:pt idx="1457">
                  <c:v>9.7878447218213225</c:v>
                </c:pt>
                <c:pt idx="1458">
                  <c:v>10.03996106745991</c:v>
                </c:pt>
                <c:pt idx="1459">
                  <c:v>11.661608420783963</c:v>
                </c:pt>
                <c:pt idx="1460">
                  <c:v>12.537253355298297</c:v>
                </c:pt>
                <c:pt idx="1461">
                  <c:v>12.079265396248758</c:v>
                </c:pt>
                <c:pt idx="1462">
                  <c:v>11.309750319382029</c:v>
                </c:pt>
                <c:pt idx="1463">
                  <c:v>10.293960886852762</c:v>
                </c:pt>
                <c:pt idx="1464">
                  <c:v>12.105840196015176</c:v>
                </c:pt>
                <c:pt idx="1465">
                  <c:v>11.688189190854601</c:v>
                </c:pt>
                <c:pt idx="1466">
                  <c:v>13.21561200377143</c:v>
                </c:pt>
                <c:pt idx="1467">
                  <c:v>12.551026964881411</c:v>
                </c:pt>
                <c:pt idx="1468">
                  <c:v>11.206254618333579</c:v>
                </c:pt>
                <c:pt idx="1469">
                  <c:v>11.135119082252352</c:v>
                </c:pt>
                <c:pt idx="1470">
                  <c:v>10.460122155892805</c:v>
                </c:pt>
                <c:pt idx="1471">
                  <c:v>9.627761268414071</c:v>
                </c:pt>
                <c:pt idx="1472">
                  <c:v>11.520837830812905</c:v>
                </c:pt>
                <c:pt idx="1473">
                  <c:v>10.477571964163641</c:v>
                </c:pt>
                <c:pt idx="1474">
                  <c:v>9.492458560336221</c:v>
                </c:pt>
                <c:pt idx="1475">
                  <c:v>14.555378891051941</c:v>
                </c:pt>
                <c:pt idx="1476">
                  <c:v>15.281324721610909</c:v>
                </c:pt>
                <c:pt idx="1477">
                  <c:v>10.914841895252161</c:v>
                </c:pt>
                <c:pt idx="1478">
                  <c:v>10.300826463116181</c:v>
                </c:pt>
                <c:pt idx="1479">
                  <c:v>11.150612374810649</c:v>
                </c:pt>
                <c:pt idx="1480">
                  <c:v>12.203722936353158</c:v>
                </c:pt>
                <c:pt idx="1481">
                  <c:v>11.5048295502567</c:v>
                </c:pt>
                <c:pt idx="1482">
                  <c:v>11.257626561466676</c:v>
                </c:pt>
                <c:pt idx="1483">
                  <c:v>14.887323489313861</c:v>
                </c:pt>
                <c:pt idx="1484">
                  <c:v>15.456768899710328</c:v>
                </c:pt>
                <c:pt idx="1485">
                  <c:v>14.67365410456857</c:v>
                </c:pt>
                <c:pt idx="1486">
                  <c:v>12.533399330677801</c:v>
                </c:pt>
                <c:pt idx="1487">
                  <c:v>10.770727167123599</c:v>
                </c:pt>
                <c:pt idx="1488">
                  <c:v>10.05889075549943</c:v>
                </c:pt>
                <c:pt idx="1489">
                  <c:v>9.366834509114728</c:v>
                </c:pt>
                <c:pt idx="1490">
                  <c:v>10.66041680229986</c:v>
                </c:pt>
                <c:pt idx="1491">
                  <c:v>10.42498998589199</c:v>
                </c:pt>
                <c:pt idx="1492">
                  <c:v>10.027099369071546</c:v>
                </c:pt>
                <c:pt idx="1493">
                  <c:v>13.029641755040807</c:v>
                </c:pt>
                <c:pt idx="1494">
                  <c:v>14.987245605215392</c:v>
                </c:pt>
                <c:pt idx="1495">
                  <c:v>11.534584693036594</c:v>
                </c:pt>
                <c:pt idx="1496">
                  <c:v>11.621855565345948</c:v>
                </c:pt>
                <c:pt idx="1497">
                  <c:v>10.19951337933518</c:v>
                </c:pt>
                <c:pt idx="1498">
                  <c:v>9.0814238019486524</c:v>
                </c:pt>
                <c:pt idx="1499">
                  <c:v>10.286672393712566</c:v>
                </c:pt>
                <c:pt idx="1500">
                  <c:v>13.051232025401433</c:v>
                </c:pt>
                <c:pt idx="1501">
                  <c:v>10.620509385600798</c:v>
                </c:pt>
                <c:pt idx="1502">
                  <c:v>9.3137818521422666</c:v>
                </c:pt>
                <c:pt idx="1503">
                  <c:v>10.402927676153553</c:v>
                </c:pt>
                <c:pt idx="1504">
                  <c:v>11.591796885295821</c:v>
                </c:pt>
                <c:pt idx="1505">
                  <c:v>13.550256932067837</c:v>
                </c:pt>
                <c:pt idx="1506">
                  <c:v>12.193274267088874</c:v>
                </c:pt>
                <c:pt idx="1507">
                  <c:v>11.311944756651517</c:v>
                </c:pt>
                <c:pt idx="1508">
                  <c:v>13.900664744545114</c:v>
                </c:pt>
                <c:pt idx="1509">
                  <c:v>13.359763087661293</c:v>
                </c:pt>
                <c:pt idx="1510">
                  <c:v>13.849312756221217</c:v>
                </c:pt>
                <c:pt idx="1511">
                  <c:v>13.03240123396105</c:v>
                </c:pt>
                <c:pt idx="1512">
                  <c:v>15.469046655886153</c:v>
                </c:pt>
                <c:pt idx="1513">
                  <c:v>12.902926749089147</c:v>
                </c:pt>
                <c:pt idx="1514">
                  <c:v>10.346607991308256</c:v>
                </c:pt>
                <c:pt idx="1515">
                  <c:v>9.1200577576407937</c:v>
                </c:pt>
                <c:pt idx="1516">
                  <c:v>11.000978169416769</c:v>
                </c:pt>
                <c:pt idx="1517">
                  <c:v>13.179677568114794</c:v>
                </c:pt>
                <c:pt idx="1518">
                  <c:v>13.718273469544624</c:v>
                </c:pt>
                <c:pt idx="1519">
                  <c:v>11.546812220015983</c:v>
                </c:pt>
                <c:pt idx="1520">
                  <c:v>10.293201231699296</c:v>
                </c:pt>
                <c:pt idx="1521">
                  <c:v>12.148226607902874</c:v>
                </c:pt>
                <c:pt idx="1522">
                  <c:v>14.731042415443582</c:v>
                </c:pt>
                <c:pt idx="1523">
                  <c:v>14.182017247153958</c:v>
                </c:pt>
                <c:pt idx="1524">
                  <c:v>14.367355384004256</c:v>
                </c:pt>
                <c:pt idx="1525">
                  <c:v>11.559785471554727</c:v>
                </c:pt>
                <c:pt idx="1526">
                  <c:v>11.458956148133097</c:v>
                </c:pt>
                <c:pt idx="1527">
                  <c:v>12.512174720642317</c:v>
                </c:pt>
                <c:pt idx="1528">
                  <c:v>10.452836942779751</c:v>
                </c:pt>
                <c:pt idx="1529">
                  <c:v>10.593958045710758</c:v>
                </c:pt>
                <c:pt idx="1530">
                  <c:v>10.410098732202778</c:v>
                </c:pt>
                <c:pt idx="1531">
                  <c:v>10.674523237257443</c:v>
                </c:pt>
                <c:pt idx="1532">
                  <c:v>11.865054978485443</c:v>
                </c:pt>
                <c:pt idx="1533">
                  <c:v>10.492920206494929</c:v>
                </c:pt>
                <c:pt idx="1534">
                  <c:v>10.009828140593299</c:v>
                </c:pt>
                <c:pt idx="1535">
                  <c:v>13.066560800009444</c:v>
                </c:pt>
                <c:pt idx="1536">
                  <c:v>15.357445642428418</c:v>
                </c:pt>
                <c:pt idx="1537">
                  <c:v>16.399565613215884</c:v>
                </c:pt>
                <c:pt idx="1538">
                  <c:v>13.343465859866187</c:v>
                </c:pt>
                <c:pt idx="1539">
                  <c:v>12.420856767622668</c:v>
                </c:pt>
                <c:pt idx="1540">
                  <c:v>11.785938302392804</c:v>
                </c:pt>
                <c:pt idx="1541">
                  <c:v>12.120638977622583</c:v>
                </c:pt>
                <c:pt idx="1542">
                  <c:v>11.069787653343816</c:v>
                </c:pt>
                <c:pt idx="1543">
                  <c:v>13.440746725731195</c:v>
                </c:pt>
                <c:pt idx="1544">
                  <c:v>12.795070922739765</c:v>
                </c:pt>
                <c:pt idx="1545">
                  <c:v>9.5169702455629519</c:v>
                </c:pt>
                <c:pt idx="1546">
                  <c:v>14.624826625398967</c:v>
                </c:pt>
                <c:pt idx="1547">
                  <c:v>19.292905776590509</c:v>
                </c:pt>
                <c:pt idx="1548">
                  <c:v>20.025785532714373</c:v>
                </c:pt>
                <c:pt idx="1549">
                  <c:v>14.638652909952921</c:v>
                </c:pt>
                <c:pt idx="1550">
                  <c:v>12.564481616587958</c:v>
                </c:pt>
                <c:pt idx="1551">
                  <c:v>12.386013759847994</c:v>
                </c:pt>
                <c:pt idx="1552">
                  <c:v>15.06718939994963</c:v>
                </c:pt>
                <c:pt idx="1553">
                  <c:v>15.917928621832901</c:v>
                </c:pt>
                <c:pt idx="1554">
                  <c:v>12.567544693195018</c:v>
                </c:pt>
                <c:pt idx="1555">
                  <c:v>11.29783029767577</c:v>
                </c:pt>
                <c:pt idx="1556">
                  <c:v>12.958283718228916</c:v>
                </c:pt>
                <c:pt idx="1557">
                  <c:v>17.488918439181873</c:v>
                </c:pt>
                <c:pt idx="1558">
                  <c:v>24.601494935661435</c:v>
                </c:pt>
                <c:pt idx="1559">
                  <c:v>17.618871102761819</c:v>
                </c:pt>
                <c:pt idx="1560">
                  <c:v>14.112122289307006</c:v>
                </c:pt>
                <c:pt idx="1561">
                  <c:v>16.966058787182288</c:v>
                </c:pt>
                <c:pt idx="1562">
                  <c:v>13.81581462282662</c:v>
                </c:pt>
                <c:pt idx="1563">
                  <c:v>15.633534962678791</c:v>
                </c:pt>
                <c:pt idx="1564">
                  <c:v>15.146331967748612</c:v>
                </c:pt>
                <c:pt idx="1565">
                  <c:v>15.04466669717822</c:v>
                </c:pt>
                <c:pt idx="1566">
                  <c:v>12.108221345402995</c:v>
                </c:pt>
                <c:pt idx="1567">
                  <c:v>11.133998885480583</c:v>
                </c:pt>
                <c:pt idx="1568">
                  <c:v>12.494948527699902</c:v>
                </c:pt>
                <c:pt idx="1569">
                  <c:v>11.677230833311254</c:v>
                </c:pt>
                <c:pt idx="1570">
                  <c:v>10.403605416647988</c:v>
                </c:pt>
                <c:pt idx="1571">
                  <c:v>10.661742001281354</c:v>
                </c:pt>
                <c:pt idx="1572">
                  <c:v>10.614504607598885</c:v>
                </c:pt>
                <c:pt idx="1573">
                  <c:v>14.117658583680623</c:v>
                </c:pt>
                <c:pt idx="1574">
                  <c:v>12.566355349827116</c:v>
                </c:pt>
                <c:pt idx="1575">
                  <c:v>8.8102686731144964</c:v>
                </c:pt>
                <c:pt idx="1576">
                  <c:v>11.478810010739995</c:v>
                </c:pt>
                <c:pt idx="1577">
                  <c:v>10.985724645703883</c:v>
                </c:pt>
                <c:pt idx="1578">
                  <c:v>9.8599902483677582</c:v>
                </c:pt>
                <c:pt idx="1579">
                  <c:v>11.790681439433259</c:v>
                </c:pt>
                <c:pt idx="1580">
                  <c:v>10.765351599383287</c:v>
                </c:pt>
                <c:pt idx="1581">
                  <c:v>11.581178370943446</c:v>
                </c:pt>
                <c:pt idx="1582">
                  <c:v>11.972545407118481</c:v>
                </c:pt>
                <c:pt idx="1583">
                  <c:v>9.8287783130749045</c:v>
                </c:pt>
                <c:pt idx="1584">
                  <c:v>11.328328520636148</c:v>
                </c:pt>
                <c:pt idx="1585">
                  <c:v>11.560703557142419</c:v>
                </c:pt>
                <c:pt idx="1586">
                  <c:v>12.647958387147558</c:v>
                </c:pt>
                <c:pt idx="1587">
                  <c:v>13.519731155003775</c:v>
                </c:pt>
                <c:pt idx="1588">
                  <c:v>12.857561322544438</c:v>
                </c:pt>
                <c:pt idx="1589">
                  <c:v>10.274641838920711</c:v>
                </c:pt>
                <c:pt idx="1590">
                  <c:v>10.454176641568017</c:v>
                </c:pt>
                <c:pt idx="1591">
                  <c:v>13.959489522067077</c:v>
                </c:pt>
                <c:pt idx="1592">
                  <c:v>13.986362492773065</c:v>
                </c:pt>
                <c:pt idx="1593">
                  <c:v>12.150974542656114</c:v>
                </c:pt>
                <c:pt idx="1594">
                  <c:v>11.08011297738453</c:v>
                </c:pt>
                <c:pt idx="1595">
                  <c:v>11.876210024585195</c:v>
                </c:pt>
                <c:pt idx="1596">
                  <c:v>12.076109488869022</c:v>
                </c:pt>
                <c:pt idx="1597">
                  <c:v>11.006657317309894</c:v>
                </c:pt>
                <c:pt idx="1598">
                  <c:v>10.569586110000053</c:v>
                </c:pt>
                <c:pt idx="1599">
                  <c:v>12.414655071010014</c:v>
                </c:pt>
                <c:pt idx="1600">
                  <c:v>11.474324663893015</c:v>
                </c:pt>
                <c:pt idx="1601">
                  <c:v>9.9294678804474614</c:v>
                </c:pt>
                <c:pt idx="1602">
                  <c:v>9.9407756574874071</c:v>
                </c:pt>
                <c:pt idx="1603">
                  <c:v>8.4989641587007458</c:v>
                </c:pt>
                <c:pt idx="1604">
                  <c:v>12.813241889667683</c:v>
                </c:pt>
                <c:pt idx="1605">
                  <c:v>11.931008767086308</c:v>
                </c:pt>
                <c:pt idx="1606">
                  <c:v>9.1116882798547429</c:v>
                </c:pt>
                <c:pt idx="1607">
                  <c:v>11.030286071029833</c:v>
                </c:pt>
                <c:pt idx="1608">
                  <c:v>14.691781960136897</c:v>
                </c:pt>
                <c:pt idx="1609">
                  <c:v>15.695839378211382</c:v>
                </c:pt>
                <c:pt idx="1610">
                  <c:v>10.070484001849223</c:v>
                </c:pt>
                <c:pt idx="1611">
                  <c:v>10.637261835240157</c:v>
                </c:pt>
                <c:pt idx="1612">
                  <c:v>11.049250301481804</c:v>
                </c:pt>
                <c:pt idx="1613">
                  <c:v>10.092320943653966</c:v>
                </c:pt>
                <c:pt idx="1614">
                  <c:v>9.561273644073367</c:v>
                </c:pt>
                <c:pt idx="1615">
                  <c:v>11.653245252136205</c:v>
                </c:pt>
                <c:pt idx="1616">
                  <c:v>10.795202309155044</c:v>
                </c:pt>
                <c:pt idx="1617">
                  <c:v>11.445638171686657</c:v>
                </c:pt>
                <c:pt idx="1618">
                  <c:v>13.454554587311371</c:v>
                </c:pt>
                <c:pt idx="1619">
                  <c:v>11.679286950494866</c:v>
                </c:pt>
                <c:pt idx="1620">
                  <c:v>19.435706992130559</c:v>
                </c:pt>
                <c:pt idx="1621">
                  <c:v>15.906313656017719</c:v>
                </c:pt>
                <c:pt idx="1622">
                  <c:v>9.3202803328329207</c:v>
                </c:pt>
                <c:pt idx="1623">
                  <c:v>12.362002761981428</c:v>
                </c:pt>
                <c:pt idx="1624">
                  <c:v>12.571148041904463</c:v>
                </c:pt>
                <c:pt idx="1625">
                  <c:v>12.260325705756179</c:v>
                </c:pt>
                <c:pt idx="1626">
                  <c:v>10.558947983478445</c:v>
                </c:pt>
                <c:pt idx="1627">
                  <c:v>10.439411851178651</c:v>
                </c:pt>
                <c:pt idx="1628">
                  <c:v>10.2313432567049</c:v>
                </c:pt>
                <c:pt idx="1629">
                  <c:v>13.873146214928049</c:v>
                </c:pt>
                <c:pt idx="1630">
                  <c:v>15.159261496823245</c:v>
                </c:pt>
                <c:pt idx="1631">
                  <c:v>10.691564616721777</c:v>
                </c:pt>
                <c:pt idx="1632">
                  <c:v>12.432155842233767</c:v>
                </c:pt>
                <c:pt idx="1633">
                  <c:v>12.600343245502042</c:v>
                </c:pt>
                <c:pt idx="1634">
                  <c:v>12.62333350908586</c:v>
                </c:pt>
                <c:pt idx="1635">
                  <c:v>14.761880992811808</c:v>
                </c:pt>
                <c:pt idx="1636">
                  <c:v>14.463296508106108</c:v>
                </c:pt>
                <c:pt idx="1637">
                  <c:v>13.139344006551198</c:v>
                </c:pt>
                <c:pt idx="1638">
                  <c:v>14.530232337865538</c:v>
                </c:pt>
                <c:pt idx="1639">
                  <c:v>11.014818377495686</c:v>
                </c:pt>
                <c:pt idx="1640">
                  <c:v>10.765045021524115</c:v>
                </c:pt>
                <c:pt idx="1641">
                  <c:v>11.007012827702365</c:v>
                </c:pt>
                <c:pt idx="1642">
                  <c:v>11.721849675934127</c:v>
                </c:pt>
                <c:pt idx="1643">
                  <c:v>12.635133564637098</c:v>
                </c:pt>
                <c:pt idx="1644">
                  <c:v>10.427899260758513</c:v>
                </c:pt>
                <c:pt idx="1645">
                  <c:v>9.4417578722199167</c:v>
                </c:pt>
                <c:pt idx="1646">
                  <c:v>14.915230624152784</c:v>
                </c:pt>
                <c:pt idx="1647">
                  <c:v>13.729524170474591</c:v>
                </c:pt>
                <c:pt idx="1648">
                  <c:v>12.570231075090234</c:v>
                </c:pt>
                <c:pt idx="1649">
                  <c:v>12.431553025525936</c:v>
                </c:pt>
                <c:pt idx="1650">
                  <c:v>15.276826182834107</c:v>
                </c:pt>
                <c:pt idx="1651">
                  <c:v>13.076363248434788</c:v>
                </c:pt>
                <c:pt idx="1652">
                  <c:v>12.313925557003486</c:v>
                </c:pt>
                <c:pt idx="1653">
                  <c:v>13.351233861222195</c:v>
                </c:pt>
                <c:pt idx="1654">
                  <c:v>12.459415743734709</c:v>
                </c:pt>
                <c:pt idx="1655">
                  <c:v>11.128307119426891</c:v>
                </c:pt>
                <c:pt idx="1656">
                  <c:v>11.238694267884764</c:v>
                </c:pt>
                <c:pt idx="1657">
                  <c:v>13.31166552551214</c:v>
                </c:pt>
                <c:pt idx="1658">
                  <c:v>10.277535535656344</c:v>
                </c:pt>
                <c:pt idx="1659">
                  <c:v>8.7713001561997324</c:v>
                </c:pt>
                <c:pt idx="1660">
                  <c:v>8.9919690817054914</c:v>
                </c:pt>
                <c:pt idx="1661">
                  <c:v>13.081331235599961</c:v>
                </c:pt>
                <c:pt idx="1662">
                  <c:v>13.410987349566769</c:v>
                </c:pt>
                <c:pt idx="1663">
                  <c:v>11.784011419107213</c:v>
                </c:pt>
                <c:pt idx="1664">
                  <c:v>10.206424043631801</c:v>
                </c:pt>
                <c:pt idx="1665">
                  <c:v>9.7773804126125867</c:v>
                </c:pt>
                <c:pt idx="1666">
                  <c:v>12.427761506659575</c:v>
                </c:pt>
                <c:pt idx="1667">
                  <c:v>13.45930946037209</c:v>
                </c:pt>
                <c:pt idx="1668">
                  <c:v>13.940354221565659</c:v>
                </c:pt>
                <c:pt idx="1669">
                  <c:v>13.050092542250404</c:v>
                </c:pt>
                <c:pt idx="1670">
                  <c:v>12.481067291516968</c:v>
                </c:pt>
                <c:pt idx="1671">
                  <c:v>13.447865058363762</c:v>
                </c:pt>
                <c:pt idx="1672">
                  <c:v>11.824547559425437</c:v>
                </c:pt>
                <c:pt idx="1673">
                  <c:v>12.128891743445706</c:v>
                </c:pt>
                <c:pt idx="1674">
                  <c:v>16.695595423069207</c:v>
                </c:pt>
                <c:pt idx="1675">
                  <c:v>14.806139065695959</c:v>
                </c:pt>
                <c:pt idx="1676">
                  <c:v>14.991818837246493</c:v>
                </c:pt>
                <c:pt idx="1677">
                  <c:v>12.809428466472109</c:v>
                </c:pt>
                <c:pt idx="1678">
                  <c:v>9.791626073542524</c:v>
                </c:pt>
                <c:pt idx="1679">
                  <c:v>12.893308214374818</c:v>
                </c:pt>
                <c:pt idx="1680">
                  <c:v>15.295133425574662</c:v>
                </c:pt>
                <c:pt idx="1681">
                  <c:v>16.084398103180291</c:v>
                </c:pt>
                <c:pt idx="1682">
                  <c:v>11.539918278720279</c:v>
                </c:pt>
                <c:pt idx="1683">
                  <c:v>13.015287254210744</c:v>
                </c:pt>
                <c:pt idx="1684">
                  <c:v>12.472200036942743</c:v>
                </c:pt>
                <c:pt idx="1685">
                  <c:v>12.664735812517554</c:v>
                </c:pt>
                <c:pt idx="1686">
                  <c:v>11.697707798285268</c:v>
                </c:pt>
                <c:pt idx="1687">
                  <c:v>15.106212051734913</c:v>
                </c:pt>
                <c:pt idx="1688">
                  <c:v>15.286552636647027</c:v>
                </c:pt>
                <c:pt idx="1689">
                  <c:v>13.496505338432062</c:v>
                </c:pt>
                <c:pt idx="1690">
                  <c:v>12.169710722708325</c:v>
                </c:pt>
                <c:pt idx="1691">
                  <c:v>12.28310976956497</c:v>
                </c:pt>
                <c:pt idx="1692">
                  <c:v>10.521756531153052</c:v>
                </c:pt>
                <c:pt idx="1693">
                  <c:v>11.144946916203128</c:v>
                </c:pt>
                <c:pt idx="1694">
                  <c:v>11.531117903408287</c:v>
                </c:pt>
                <c:pt idx="1695">
                  <c:v>7.9974149418254834</c:v>
                </c:pt>
                <c:pt idx="1696">
                  <c:v>10.06605709475933</c:v>
                </c:pt>
                <c:pt idx="1697">
                  <c:v>16.823442049063523</c:v>
                </c:pt>
                <c:pt idx="1698">
                  <c:v>19.384805328239953</c:v>
                </c:pt>
                <c:pt idx="1699">
                  <c:v>14.894850986350345</c:v>
                </c:pt>
                <c:pt idx="1700">
                  <c:v>12.427019944149855</c:v>
                </c:pt>
                <c:pt idx="1701">
                  <c:v>19.601304061872703</c:v>
                </c:pt>
                <c:pt idx="1702">
                  <c:v>19.341319866040571</c:v>
                </c:pt>
                <c:pt idx="1703">
                  <c:v>14.980117433787861</c:v>
                </c:pt>
                <c:pt idx="1704">
                  <c:v>17.532842990087573</c:v>
                </c:pt>
                <c:pt idx="1705">
                  <c:v>16.573737800125564</c:v>
                </c:pt>
                <c:pt idx="1706">
                  <c:v>18.371575272631873</c:v>
                </c:pt>
                <c:pt idx="1707">
                  <c:v>15.754518277667765</c:v>
                </c:pt>
                <c:pt idx="1708">
                  <c:v>12.218941303927751</c:v>
                </c:pt>
                <c:pt idx="1709">
                  <c:v>17.010247776314557</c:v>
                </c:pt>
                <c:pt idx="1710">
                  <c:v>15.38820026924664</c:v>
                </c:pt>
                <c:pt idx="1711">
                  <c:v>13.042600469685905</c:v>
                </c:pt>
                <c:pt idx="1712">
                  <c:v>14.503578835512151</c:v>
                </c:pt>
                <c:pt idx="1713">
                  <c:v>19.537366680902899</c:v>
                </c:pt>
                <c:pt idx="1714">
                  <c:v>20.025042898939759</c:v>
                </c:pt>
                <c:pt idx="1715">
                  <c:v>16.520407633508206</c:v>
                </c:pt>
                <c:pt idx="1716">
                  <c:v>21.508549566039985</c:v>
                </c:pt>
                <c:pt idx="1717">
                  <c:v>19.0289810379012</c:v>
                </c:pt>
                <c:pt idx="1718">
                  <c:v>17.59858965765844</c:v>
                </c:pt>
                <c:pt idx="1719">
                  <c:v>20.059624517183419</c:v>
                </c:pt>
                <c:pt idx="1720">
                  <c:v>16.639716529880062</c:v>
                </c:pt>
                <c:pt idx="1721">
                  <c:v>16.527569544378309</c:v>
                </c:pt>
                <c:pt idx="1722">
                  <c:v>19.36670010073809</c:v>
                </c:pt>
                <c:pt idx="1723">
                  <c:v>16.46958559353434</c:v>
                </c:pt>
                <c:pt idx="1724">
                  <c:v>14.811993252531366</c:v>
                </c:pt>
                <c:pt idx="1725">
                  <c:v>13.052761695785385</c:v>
                </c:pt>
                <c:pt idx="1726">
                  <c:v>15.92242461106569</c:v>
                </c:pt>
                <c:pt idx="1727">
                  <c:v>12.79539954895651</c:v>
                </c:pt>
                <c:pt idx="1728">
                  <c:v>11.222778253112789</c:v>
                </c:pt>
                <c:pt idx="1729">
                  <c:v>13.578066633573822</c:v>
                </c:pt>
                <c:pt idx="1730">
                  <c:v>13.097526573459055</c:v>
                </c:pt>
                <c:pt idx="1731">
                  <c:v>15.077233895780214</c:v>
                </c:pt>
                <c:pt idx="1732">
                  <c:v>16.363341940887913</c:v>
                </c:pt>
                <c:pt idx="1733">
                  <c:v>9.8517123726855083</c:v>
                </c:pt>
                <c:pt idx="1734">
                  <c:v>15.044724866979514</c:v>
                </c:pt>
                <c:pt idx="1735">
                  <c:v>12.372888547658157</c:v>
                </c:pt>
                <c:pt idx="1736">
                  <c:v>13.040611971640462</c:v>
                </c:pt>
                <c:pt idx="1737">
                  <c:v>12.277976532080597</c:v>
                </c:pt>
                <c:pt idx="1738">
                  <c:v>13.456667136071836</c:v>
                </c:pt>
                <c:pt idx="1739">
                  <c:v>17.23673473987354</c:v>
                </c:pt>
                <c:pt idx="1740">
                  <c:v>18.903963069857674</c:v>
                </c:pt>
                <c:pt idx="1741">
                  <c:v>17.965777070336486</c:v>
                </c:pt>
                <c:pt idx="1742">
                  <c:v>13.575061081148306</c:v>
                </c:pt>
                <c:pt idx="1743">
                  <c:v>14.053032438995052</c:v>
                </c:pt>
                <c:pt idx="1744">
                  <c:v>16.919154114957561</c:v>
                </c:pt>
                <c:pt idx="1745">
                  <c:v>19.188713762080255</c:v>
                </c:pt>
                <c:pt idx="1746">
                  <c:v>15.255729943362438</c:v>
                </c:pt>
                <c:pt idx="1747">
                  <c:v>15.18591520868152</c:v>
                </c:pt>
                <c:pt idx="1748">
                  <c:v>17.236054142855892</c:v>
                </c:pt>
                <c:pt idx="1749">
                  <c:v>14.820306043004919</c:v>
                </c:pt>
                <c:pt idx="1750">
                  <c:v>14.1862279979463</c:v>
                </c:pt>
                <c:pt idx="1751">
                  <c:v>14.376141644399437</c:v>
                </c:pt>
                <c:pt idx="1752">
                  <c:v>12.948640461702718</c:v>
                </c:pt>
                <c:pt idx="1753">
                  <c:v>12.594341866283433</c:v>
                </c:pt>
                <c:pt idx="1754">
                  <c:v>13.144338497156182</c:v>
                </c:pt>
                <c:pt idx="1755">
                  <c:v>14.02360621554414</c:v>
                </c:pt>
                <c:pt idx="1756">
                  <c:v>15.760395323485536</c:v>
                </c:pt>
                <c:pt idx="1757">
                  <c:v>14.722266276671903</c:v>
                </c:pt>
                <c:pt idx="1758">
                  <c:v>12.559339421265353</c:v>
                </c:pt>
                <c:pt idx="1759">
                  <c:v>16.311080390978212</c:v>
                </c:pt>
                <c:pt idx="1760">
                  <c:v>15.526414294396286</c:v>
                </c:pt>
                <c:pt idx="1761">
                  <c:v>13.443728659011443</c:v>
                </c:pt>
                <c:pt idx="1762">
                  <c:v>11.753624676326535</c:v>
                </c:pt>
                <c:pt idx="1763">
                  <c:v>13.755463999776415</c:v>
                </c:pt>
                <c:pt idx="1764">
                  <c:v>13.976075792685755</c:v>
                </c:pt>
                <c:pt idx="1765">
                  <c:v>11.388605107676872</c:v>
                </c:pt>
                <c:pt idx="1766">
                  <c:v>10.926877475696401</c:v>
                </c:pt>
                <c:pt idx="1767">
                  <c:v>11.307705358532257</c:v>
                </c:pt>
                <c:pt idx="1768">
                  <c:v>10.301474699850615</c:v>
                </c:pt>
                <c:pt idx="1769">
                  <c:v>12.692831655276251</c:v>
                </c:pt>
                <c:pt idx="1770">
                  <c:v>11.185632659305316</c:v>
                </c:pt>
                <c:pt idx="1771">
                  <c:v>9.4880958256132466</c:v>
                </c:pt>
                <c:pt idx="1772">
                  <c:v>10.420196461590812</c:v>
                </c:pt>
                <c:pt idx="1773">
                  <c:v>12.61939867406152</c:v>
                </c:pt>
                <c:pt idx="1774">
                  <c:v>10.111419760763678</c:v>
                </c:pt>
                <c:pt idx="1775">
                  <c:v>8.0059146043351355</c:v>
                </c:pt>
                <c:pt idx="1776">
                  <c:v>8.4609080409465491</c:v>
                </c:pt>
                <c:pt idx="1777">
                  <c:v>9.7985319997348892</c:v>
                </c:pt>
                <c:pt idx="1778">
                  <c:v>13.415770286412631</c:v>
                </c:pt>
                <c:pt idx="1779">
                  <c:v>14.221733136422717</c:v>
                </c:pt>
                <c:pt idx="1780">
                  <c:v>10.028362126036864</c:v>
                </c:pt>
                <c:pt idx="1781">
                  <c:v>11.654842869809924</c:v>
                </c:pt>
                <c:pt idx="1782">
                  <c:v>12.950030334281159</c:v>
                </c:pt>
                <c:pt idx="1783">
                  <c:v>12.649603021509005</c:v>
                </c:pt>
                <c:pt idx="1784">
                  <c:v>10.317594910156073</c:v>
                </c:pt>
                <c:pt idx="1785">
                  <c:v>8.9724098908682439</c:v>
                </c:pt>
                <c:pt idx="1786">
                  <c:v>9.9684495224713459</c:v>
                </c:pt>
                <c:pt idx="1787">
                  <c:v>11.748431678801811</c:v>
                </c:pt>
                <c:pt idx="1788">
                  <c:v>11.338993270794626</c:v>
                </c:pt>
                <c:pt idx="1789">
                  <c:v>13.695535734762149</c:v>
                </c:pt>
                <c:pt idx="1790">
                  <c:v>13.005957002227529</c:v>
                </c:pt>
                <c:pt idx="1791">
                  <c:v>12.842402224067836</c:v>
                </c:pt>
                <c:pt idx="1792">
                  <c:v>14.296502621501846</c:v>
                </c:pt>
                <c:pt idx="1793">
                  <c:v>11.144788364553621</c:v>
                </c:pt>
                <c:pt idx="1794">
                  <c:v>9.6216686386108208</c:v>
                </c:pt>
                <c:pt idx="1795">
                  <c:v>9.2021973050575383</c:v>
                </c:pt>
                <c:pt idx="1796">
                  <c:v>9.8600868548618195</c:v>
                </c:pt>
                <c:pt idx="1797">
                  <c:v>11.765464465286053</c:v>
                </c:pt>
                <c:pt idx="1798">
                  <c:v>14.197160857309404</c:v>
                </c:pt>
                <c:pt idx="1799">
                  <c:v>13.495528339643016</c:v>
                </c:pt>
                <c:pt idx="1800">
                  <c:v>11.319519539712253</c:v>
                </c:pt>
                <c:pt idx="1801">
                  <c:v>10.645329670156087</c:v>
                </c:pt>
                <c:pt idx="1802">
                  <c:v>9.1137742663920811</c:v>
                </c:pt>
                <c:pt idx="1803">
                  <c:v>11.664683264130929</c:v>
                </c:pt>
                <c:pt idx="1804">
                  <c:v>12.426302182833767</c:v>
                </c:pt>
                <c:pt idx="1805">
                  <c:v>11.807013752856388</c:v>
                </c:pt>
                <c:pt idx="1806">
                  <c:v>8.9226561266299065</c:v>
                </c:pt>
                <c:pt idx="1807">
                  <c:v>12.610129809697035</c:v>
                </c:pt>
                <c:pt idx="1808">
                  <c:v>13.263290872353274</c:v>
                </c:pt>
                <c:pt idx="1809">
                  <c:v>11.564404163319189</c:v>
                </c:pt>
                <c:pt idx="1810">
                  <c:v>9.9151099258146296</c:v>
                </c:pt>
                <c:pt idx="1811">
                  <c:v>11.800258091717126</c:v>
                </c:pt>
                <c:pt idx="1812">
                  <c:v>12.129118056989864</c:v>
                </c:pt>
                <c:pt idx="1813">
                  <c:v>9.2574137120084874</c:v>
                </c:pt>
                <c:pt idx="1814">
                  <c:v>10.776991644841178</c:v>
                </c:pt>
                <c:pt idx="1815">
                  <c:v>14.509475958448972</c:v>
                </c:pt>
                <c:pt idx="1816">
                  <c:v>12.73097682447615</c:v>
                </c:pt>
                <c:pt idx="1817">
                  <c:v>11.296407357102952</c:v>
                </c:pt>
                <c:pt idx="1818">
                  <c:v>14.632192643785967</c:v>
                </c:pt>
                <c:pt idx="1819">
                  <c:v>13.471680084021928</c:v>
                </c:pt>
                <c:pt idx="1820">
                  <c:v>11.345806094413742</c:v>
                </c:pt>
                <c:pt idx="1821">
                  <c:v>13.221706946142728</c:v>
                </c:pt>
                <c:pt idx="1822">
                  <c:v>13.281788819606225</c:v>
                </c:pt>
                <c:pt idx="1823">
                  <c:v>11.134650527971184</c:v>
                </c:pt>
                <c:pt idx="1824">
                  <c:v>12.919548483372015</c:v>
                </c:pt>
                <c:pt idx="1825">
                  <c:v>11.258088255954224</c:v>
                </c:pt>
                <c:pt idx="1826">
                  <c:v>9.5970360300397903</c:v>
                </c:pt>
                <c:pt idx="1827">
                  <c:v>13.071101502881158</c:v>
                </c:pt>
                <c:pt idx="1828">
                  <c:v>12.989826020320312</c:v>
                </c:pt>
                <c:pt idx="1829">
                  <c:v>10.056453401296217</c:v>
                </c:pt>
                <c:pt idx="1830">
                  <c:v>10.277406988253009</c:v>
                </c:pt>
                <c:pt idx="1831">
                  <c:v>9.8503638198158221</c:v>
                </c:pt>
                <c:pt idx="1832">
                  <c:v>8.3928635409266157</c:v>
                </c:pt>
                <c:pt idx="1833">
                  <c:v>7.7832280005914187</c:v>
                </c:pt>
                <c:pt idx="1834">
                  <c:v>10.057199959895318</c:v>
                </c:pt>
                <c:pt idx="1835">
                  <c:v>16.459200152297569</c:v>
                </c:pt>
                <c:pt idx="1836">
                  <c:v>15.731592133870578</c:v>
                </c:pt>
                <c:pt idx="1837">
                  <c:v>12.391489012778298</c:v>
                </c:pt>
                <c:pt idx="1838">
                  <c:v>14.464431457268859</c:v>
                </c:pt>
                <c:pt idx="1839">
                  <c:v>16.664839003595624</c:v>
                </c:pt>
                <c:pt idx="1840">
                  <c:v>14.873418183319917</c:v>
                </c:pt>
                <c:pt idx="1841">
                  <c:v>11.728332244823829</c:v>
                </c:pt>
                <c:pt idx="1842">
                  <c:v>9.2105702573185919</c:v>
                </c:pt>
                <c:pt idx="1843">
                  <c:v>10.962603359902785</c:v>
                </c:pt>
                <c:pt idx="1844">
                  <c:v>12.543240736436736</c:v>
                </c:pt>
                <c:pt idx="1845">
                  <c:v>10.774148698175948</c:v>
                </c:pt>
                <c:pt idx="1846">
                  <c:v>11.466222164675964</c:v>
                </c:pt>
                <c:pt idx="1847">
                  <c:v>9.9088410412432477</c:v>
                </c:pt>
                <c:pt idx="1848">
                  <c:v>10.490723964312586</c:v>
                </c:pt>
                <c:pt idx="1849">
                  <c:v>11.408340720653545</c:v>
                </c:pt>
                <c:pt idx="1850">
                  <c:v>11.269860576182035</c:v>
                </c:pt>
                <c:pt idx="1851">
                  <c:v>14.001734467787916</c:v>
                </c:pt>
                <c:pt idx="1852">
                  <c:v>11.72119068309965</c:v>
                </c:pt>
                <c:pt idx="1853">
                  <c:v>11.149342276772362</c:v>
                </c:pt>
                <c:pt idx="1854">
                  <c:v>12.655228269192683</c:v>
                </c:pt>
                <c:pt idx="1855">
                  <c:v>10.193571704495696</c:v>
                </c:pt>
                <c:pt idx="1856">
                  <c:v>10.388289954898944</c:v>
                </c:pt>
                <c:pt idx="1857">
                  <c:v>11.125985859894605</c:v>
                </c:pt>
                <c:pt idx="1858">
                  <c:v>11.167564246792224</c:v>
                </c:pt>
                <c:pt idx="1859">
                  <c:v>16.2699213202105</c:v>
                </c:pt>
                <c:pt idx="1860">
                  <c:v>17.809965757542031</c:v>
                </c:pt>
                <c:pt idx="1861">
                  <c:v>15.661937348575822</c:v>
                </c:pt>
                <c:pt idx="1862">
                  <c:v>13.65318030513626</c:v>
                </c:pt>
                <c:pt idx="1863">
                  <c:v>13.081253392088726</c:v>
                </c:pt>
                <c:pt idx="1864">
                  <c:v>12.168759695967536</c:v>
                </c:pt>
                <c:pt idx="1865">
                  <c:v>11.889458653903901</c:v>
                </c:pt>
                <c:pt idx="1866">
                  <c:v>11.668918615404142</c:v>
                </c:pt>
                <c:pt idx="1867">
                  <c:v>9.8264679428376933</c:v>
                </c:pt>
                <c:pt idx="1868">
                  <c:v>9.287482054281778</c:v>
                </c:pt>
                <c:pt idx="1869">
                  <c:v>10.962397023852294</c:v>
                </c:pt>
                <c:pt idx="1870">
                  <c:v>10.117857275609573</c:v>
                </c:pt>
                <c:pt idx="1871">
                  <c:v>12.09125267561739</c:v>
                </c:pt>
                <c:pt idx="1872">
                  <c:v>11.858735978020604</c:v>
                </c:pt>
                <c:pt idx="1873">
                  <c:v>11.444480917211934</c:v>
                </c:pt>
                <c:pt idx="1874">
                  <c:v>17.434288749415085</c:v>
                </c:pt>
                <c:pt idx="1875">
                  <c:v>15.969334232626696</c:v>
                </c:pt>
                <c:pt idx="1876">
                  <c:v>11.6850883687679</c:v>
                </c:pt>
                <c:pt idx="1877">
                  <c:v>10.137266481487465</c:v>
                </c:pt>
                <c:pt idx="1878">
                  <c:v>12.846354826030176</c:v>
                </c:pt>
                <c:pt idx="1879">
                  <c:v>13.126300139772507</c:v>
                </c:pt>
                <c:pt idx="1880">
                  <c:v>9.5562583622487907</c:v>
                </c:pt>
                <c:pt idx="1881">
                  <c:v>9.0723617357728124</c:v>
                </c:pt>
                <c:pt idx="1882">
                  <c:v>9.5458124175470598</c:v>
                </c:pt>
                <c:pt idx="1883">
                  <c:v>9.3466907215724415</c:v>
                </c:pt>
                <c:pt idx="1884">
                  <c:v>10.714522407634522</c:v>
                </c:pt>
                <c:pt idx="1885">
                  <c:v>15.699691797372466</c:v>
                </c:pt>
                <c:pt idx="1886">
                  <c:v>15.350114340667716</c:v>
                </c:pt>
                <c:pt idx="1887">
                  <c:v>10.706774367730471</c:v>
                </c:pt>
                <c:pt idx="1888">
                  <c:v>12.298859876843192</c:v>
                </c:pt>
                <c:pt idx="1889">
                  <c:v>11.348706369794375</c:v>
                </c:pt>
                <c:pt idx="1890">
                  <c:v>9.1343028108358943</c:v>
                </c:pt>
                <c:pt idx="1891">
                  <c:v>11.147957594117024</c:v>
                </c:pt>
                <c:pt idx="1892">
                  <c:v>12.606224487012256</c:v>
                </c:pt>
                <c:pt idx="1893">
                  <c:v>12.071727446801692</c:v>
                </c:pt>
                <c:pt idx="1894">
                  <c:v>12.65727289481249</c:v>
                </c:pt>
                <c:pt idx="1895">
                  <c:v>12.028358788535304</c:v>
                </c:pt>
                <c:pt idx="1896">
                  <c:v>36.312289512035846</c:v>
                </c:pt>
                <c:pt idx="1897">
                  <c:v>32.847890752291349</c:v>
                </c:pt>
                <c:pt idx="1898">
                  <c:v>24.12511441540061</c:v>
                </c:pt>
                <c:pt idx="1899">
                  <c:v>23.22027576454029</c:v>
                </c:pt>
                <c:pt idx="1900">
                  <c:v>18.445848605891353</c:v>
                </c:pt>
                <c:pt idx="1901">
                  <c:v>17.571318404030979</c:v>
                </c:pt>
                <c:pt idx="1902">
                  <c:v>16.715492706705771</c:v>
                </c:pt>
                <c:pt idx="1903">
                  <c:v>12.805408215278277</c:v>
                </c:pt>
                <c:pt idx="1904">
                  <c:v>14.679471908118629</c:v>
                </c:pt>
                <c:pt idx="1905">
                  <c:v>13.243469111008288</c:v>
                </c:pt>
                <c:pt idx="1906">
                  <c:v>21.897889419239512</c:v>
                </c:pt>
                <c:pt idx="1907">
                  <c:v>24.676217021692871</c:v>
                </c:pt>
                <c:pt idx="1908">
                  <c:v>16.829283888646948</c:v>
                </c:pt>
                <c:pt idx="1909">
                  <c:v>13.97209498927106</c:v>
                </c:pt>
                <c:pt idx="1910">
                  <c:v>14.157228595135408</c:v>
                </c:pt>
                <c:pt idx="1911">
                  <c:v>13.579533450024339</c:v>
                </c:pt>
                <c:pt idx="1912">
                  <c:v>16.007752099487451</c:v>
                </c:pt>
                <c:pt idx="1913">
                  <c:v>17.663287031720436</c:v>
                </c:pt>
                <c:pt idx="1914">
                  <c:v>9.6004347693781291</c:v>
                </c:pt>
                <c:pt idx="1915">
                  <c:v>13.260323248961967</c:v>
                </c:pt>
                <c:pt idx="1916">
                  <c:v>15.863808148189577</c:v>
                </c:pt>
                <c:pt idx="1917">
                  <c:v>16.062862773817557</c:v>
                </c:pt>
                <c:pt idx="1918">
                  <c:v>14.486310525339119</c:v>
                </c:pt>
                <c:pt idx="1919">
                  <c:v>17.478095347741121</c:v>
                </c:pt>
                <c:pt idx="1920">
                  <c:v>15.681989646808606</c:v>
                </c:pt>
                <c:pt idx="1921">
                  <c:v>12.391870890643279</c:v>
                </c:pt>
                <c:pt idx="1922">
                  <c:v>12.442533204195005</c:v>
                </c:pt>
                <c:pt idx="1923">
                  <c:v>9.4081831708168124</c:v>
                </c:pt>
                <c:pt idx="1924">
                  <c:v>9.2542058412201733</c:v>
                </c:pt>
                <c:pt idx="1925">
                  <c:v>8.033346002775124</c:v>
                </c:pt>
                <c:pt idx="1926">
                  <c:v>12.228759404889118</c:v>
                </c:pt>
                <c:pt idx="1927">
                  <c:v>14.208377655431985</c:v>
                </c:pt>
                <c:pt idx="1928">
                  <c:v>13.039010583318671</c:v>
                </c:pt>
                <c:pt idx="1929">
                  <c:v>12.176280975537093</c:v>
                </c:pt>
                <c:pt idx="1930">
                  <c:v>12.511148751640981</c:v>
                </c:pt>
                <c:pt idx="1931">
                  <c:v>11.135598497068926</c:v>
                </c:pt>
                <c:pt idx="1932">
                  <c:v>12.788308706690458</c:v>
                </c:pt>
                <c:pt idx="1933">
                  <c:v>12.178664744917109</c:v>
                </c:pt>
                <c:pt idx="1934">
                  <c:v>12.481958820285048</c:v>
                </c:pt>
                <c:pt idx="1935">
                  <c:v>11.631686497174694</c:v>
                </c:pt>
                <c:pt idx="1936">
                  <c:v>12.817299191028251</c:v>
                </c:pt>
                <c:pt idx="1937">
                  <c:v>13.174038732129912</c:v>
                </c:pt>
                <c:pt idx="1938">
                  <c:v>10.84045011154311</c:v>
                </c:pt>
                <c:pt idx="1939">
                  <c:v>14.330608201404779</c:v>
                </c:pt>
                <c:pt idx="1940">
                  <c:v>14.359095726886226</c:v>
                </c:pt>
                <c:pt idx="1941">
                  <c:v>12.099628141489593</c:v>
                </c:pt>
                <c:pt idx="1942">
                  <c:v>11.422827943107333</c:v>
                </c:pt>
                <c:pt idx="1943">
                  <c:v>9.9541373259764825</c:v>
                </c:pt>
                <c:pt idx="1944">
                  <c:v>9.3624469163946529</c:v>
                </c:pt>
                <c:pt idx="1945">
                  <c:v>10.876769384971785</c:v>
                </c:pt>
                <c:pt idx="1946">
                  <c:v>11.571155547374278</c:v>
                </c:pt>
                <c:pt idx="1947">
                  <c:v>18.098864946809989</c:v>
                </c:pt>
                <c:pt idx="1948">
                  <c:v>16.628207520637801</c:v>
                </c:pt>
                <c:pt idx="1949">
                  <c:v>14.744243492841941</c:v>
                </c:pt>
                <c:pt idx="1950">
                  <c:v>13.745216622705659</c:v>
                </c:pt>
                <c:pt idx="1951">
                  <c:v>13.400271773455238</c:v>
                </c:pt>
                <c:pt idx="1952">
                  <c:v>12.553888141245082</c:v>
                </c:pt>
                <c:pt idx="1953">
                  <c:v>10.400494181533784</c:v>
                </c:pt>
                <c:pt idx="1954">
                  <c:v>10.265122086266645</c:v>
                </c:pt>
                <c:pt idx="1955">
                  <c:v>9.9199672727120358</c:v>
                </c:pt>
                <c:pt idx="1956">
                  <c:v>10.691722183268244</c:v>
                </c:pt>
                <c:pt idx="1957">
                  <c:v>18.196198727307362</c:v>
                </c:pt>
                <c:pt idx="1958">
                  <c:v>16.372338898377627</c:v>
                </c:pt>
                <c:pt idx="1959">
                  <c:v>11.596350031193934</c:v>
                </c:pt>
                <c:pt idx="1960">
                  <c:v>15.080965037462153</c:v>
                </c:pt>
                <c:pt idx="1961">
                  <c:v>14.426900486830075</c:v>
                </c:pt>
                <c:pt idx="1962">
                  <c:v>10.091238885114381</c:v>
                </c:pt>
                <c:pt idx="1963">
                  <c:v>11.308993376074312</c:v>
                </c:pt>
                <c:pt idx="1964">
                  <c:v>14.134212366207507</c:v>
                </c:pt>
                <c:pt idx="1965">
                  <c:v>17.616665451650537</c:v>
                </c:pt>
                <c:pt idx="1966">
                  <c:v>23.509928917072859</c:v>
                </c:pt>
                <c:pt idx="1967">
                  <c:v>20.982717116558241</c:v>
                </c:pt>
                <c:pt idx="1968">
                  <c:v>16.027978923995271</c:v>
                </c:pt>
                <c:pt idx="1969">
                  <c:v>17.246674011571216</c:v>
                </c:pt>
                <c:pt idx="1970">
                  <c:v>17.634883729911074</c:v>
                </c:pt>
                <c:pt idx="1971">
                  <c:v>15.621521399225934</c:v>
                </c:pt>
                <c:pt idx="1972">
                  <c:v>12.675985803475671</c:v>
                </c:pt>
                <c:pt idx="1973">
                  <c:v>12.690293557489653</c:v>
                </c:pt>
                <c:pt idx="1974">
                  <c:v>10.910765868118759</c:v>
                </c:pt>
                <c:pt idx="1975">
                  <c:v>19.300727173599462</c:v>
                </c:pt>
                <c:pt idx="1976">
                  <c:v>20.450308599508094</c:v>
                </c:pt>
                <c:pt idx="1977">
                  <c:v>21.263043355890776</c:v>
                </c:pt>
                <c:pt idx="1978">
                  <c:v>20.554433525982041</c:v>
                </c:pt>
                <c:pt idx="1979">
                  <c:v>18.127100953156404</c:v>
                </c:pt>
                <c:pt idx="1980">
                  <c:v>17.983403078283551</c:v>
                </c:pt>
                <c:pt idx="1981">
                  <c:v>16.520870693454523</c:v>
                </c:pt>
                <c:pt idx="1982">
                  <c:v>17.485220496520252</c:v>
                </c:pt>
                <c:pt idx="1983">
                  <c:v>17.333410268937236</c:v>
                </c:pt>
                <c:pt idx="1984">
                  <c:v>11.818122496697868</c:v>
                </c:pt>
                <c:pt idx="1985">
                  <c:v>11.076640550971991</c:v>
                </c:pt>
                <c:pt idx="1986">
                  <c:v>12.225981349981915</c:v>
                </c:pt>
                <c:pt idx="1987">
                  <c:v>11.599061725819718</c:v>
                </c:pt>
                <c:pt idx="1988">
                  <c:v>17.398032017698981</c:v>
                </c:pt>
                <c:pt idx="1989">
                  <c:v>17.383053837848802</c:v>
                </c:pt>
                <c:pt idx="1990">
                  <c:v>16.956595955719262</c:v>
                </c:pt>
                <c:pt idx="1991">
                  <c:v>18.137673843034577</c:v>
                </c:pt>
                <c:pt idx="1992">
                  <c:v>12.141327048596413</c:v>
                </c:pt>
                <c:pt idx="1993">
                  <c:v>10.663968600638473</c:v>
                </c:pt>
                <c:pt idx="1994">
                  <c:v>14.755274209735958</c:v>
                </c:pt>
                <c:pt idx="1995">
                  <c:v>13.178802567029081</c:v>
                </c:pt>
                <c:pt idx="1996">
                  <c:v>19.033191521044888</c:v>
                </c:pt>
                <c:pt idx="1997">
                  <c:v>17.390315226505603</c:v>
                </c:pt>
                <c:pt idx="1998">
                  <c:v>24.493321990082421</c:v>
                </c:pt>
                <c:pt idx="1999">
                  <c:v>24.111180511519109</c:v>
                </c:pt>
                <c:pt idx="2000">
                  <c:v>36.282903585982268</c:v>
                </c:pt>
                <c:pt idx="2001">
                  <c:v>37.161780207298406</c:v>
                </c:pt>
                <c:pt idx="2002">
                  <c:v>22.805187952962605</c:v>
                </c:pt>
                <c:pt idx="2003">
                  <c:v>25.750432848429966</c:v>
                </c:pt>
                <c:pt idx="2004">
                  <c:v>27.740820658563852</c:v>
                </c:pt>
                <c:pt idx="2005">
                  <c:v>20.390871716144837</c:v>
                </c:pt>
                <c:pt idx="2006">
                  <c:v>28.766808160861558</c:v>
                </c:pt>
                <c:pt idx="2007">
                  <c:v>31.449046530759151</c:v>
                </c:pt>
                <c:pt idx="2008">
                  <c:v>29.499181686326004</c:v>
                </c:pt>
                <c:pt idx="2009">
                  <c:v>23.448151656917183</c:v>
                </c:pt>
                <c:pt idx="2010">
                  <c:v>34.507940635534013</c:v>
                </c:pt>
                <c:pt idx="2011">
                  <c:v>34.534411729775783</c:v>
                </c:pt>
                <c:pt idx="2012">
                  <c:v>20.980812406533211</c:v>
                </c:pt>
                <c:pt idx="2013">
                  <c:v>23.223391828333114</c:v>
                </c:pt>
                <c:pt idx="2014">
                  <c:v>29.972506821730548</c:v>
                </c:pt>
                <c:pt idx="2015">
                  <c:v>36.944868969223478</c:v>
                </c:pt>
                <c:pt idx="2016">
                  <c:v>31.556375208074101</c:v>
                </c:pt>
                <c:pt idx="2017">
                  <c:v>26.820710134312485</c:v>
                </c:pt>
                <c:pt idx="2018">
                  <c:v>17.922354846269442</c:v>
                </c:pt>
                <c:pt idx="2019">
                  <c:v>15.017347883721747</c:v>
                </c:pt>
                <c:pt idx="2020">
                  <c:v>17.754006809673193</c:v>
                </c:pt>
                <c:pt idx="2021">
                  <c:v>16.696062079685227</c:v>
                </c:pt>
                <c:pt idx="2022">
                  <c:v>17.639994791581138</c:v>
                </c:pt>
                <c:pt idx="2023">
                  <c:v>25.866438224686334</c:v>
                </c:pt>
                <c:pt idx="2024">
                  <c:v>26.05945767094083</c:v>
                </c:pt>
                <c:pt idx="2025">
                  <c:v>22.714903652236039</c:v>
                </c:pt>
                <c:pt idx="2026">
                  <c:v>17.309146412519283</c:v>
                </c:pt>
                <c:pt idx="2027">
                  <c:v>19.599020409049608</c:v>
                </c:pt>
                <c:pt idx="2028">
                  <c:v>23.577160709048119</c:v>
                </c:pt>
                <c:pt idx="2029">
                  <c:v>17.986250591116139</c:v>
                </c:pt>
                <c:pt idx="2030">
                  <c:v>23.414217208957762</c:v>
                </c:pt>
                <c:pt idx="2031">
                  <c:v>24.824496005625292</c:v>
                </c:pt>
                <c:pt idx="2032">
                  <c:v>18.5854467817217</c:v>
                </c:pt>
                <c:pt idx="2033">
                  <c:v>16.677139572819527</c:v>
                </c:pt>
                <c:pt idx="2034">
                  <c:v>14.455577462914771</c:v>
                </c:pt>
                <c:pt idx="2035">
                  <c:v>16.642955352502184</c:v>
                </c:pt>
                <c:pt idx="2036">
                  <c:v>15.4734782808709</c:v>
                </c:pt>
                <c:pt idx="2037">
                  <c:v>20.49780882906154</c:v>
                </c:pt>
                <c:pt idx="2038">
                  <c:v>24.537609084105792</c:v>
                </c:pt>
                <c:pt idx="2039">
                  <c:v>17.228476358896295</c:v>
                </c:pt>
                <c:pt idx="2040">
                  <c:v>12.87751659744594</c:v>
                </c:pt>
                <c:pt idx="2041">
                  <c:v>14.669486339825237</c:v>
                </c:pt>
                <c:pt idx="2042">
                  <c:v>14.869321215245906</c:v>
                </c:pt>
                <c:pt idx="2043">
                  <c:v>11.886537590264554</c:v>
                </c:pt>
                <c:pt idx="2044">
                  <c:v>10.710508003590249</c:v>
                </c:pt>
                <c:pt idx="2045">
                  <c:v>12.215197119320745</c:v>
                </c:pt>
                <c:pt idx="2046">
                  <c:v>14.831005551654449</c:v>
                </c:pt>
                <c:pt idx="2047">
                  <c:v>15.750072459784739</c:v>
                </c:pt>
                <c:pt idx="2048">
                  <c:v>12.223875782372279</c:v>
                </c:pt>
                <c:pt idx="2049">
                  <c:v>10.717483169522952</c:v>
                </c:pt>
                <c:pt idx="2050">
                  <c:v>11.821470258632758</c:v>
                </c:pt>
                <c:pt idx="2051">
                  <c:v>14.643061427125307</c:v>
                </c:pt>
                <c:pt idx="2052">
                  <c:v>11.525962279790347</c:v>
                </c:pt>
                <c:pt idx="2053">
                  <c:v>14.134454504070231</c:v>
                </c:pt>
                <c:pt idx="2054">
                  <c:v>19.802128281746263</c:v>
                </c:pt>
                <c:pt idx="2055">
                  <c:v>18.239196202589604</c:v>
                </c:pt>
                <c:pt idx="2056">
                  <c:v>18.511195223481149</c:v>
                </c:pt>
                <c:pt idx="2057">
                  <c:v>19.245720857694785</c:v>
                </c:pt>
                <c:pt idx="2058">
                  <c:v>19.326151341916866</c:v>
                </c:pt>
                <c:pt idx="2059">
                  <c:v>18.440431601978418</c:v>
                </c:pt>
                <c:pt idx="2060">
                  <c:v>27.131488986511066</c:v>
                </c:pt>
                <c:pt idx="2061">
                  <c:v>25.98347397891601</c:v>
                </c:pt>
                <c:pt idx="2062">
                  <c:v>16.607601396217852</c:v>
                </c:pt>
                <c:pt idx="2063">
                  <c:v>23.296885729150006</c:v>
                </c:pt>
                <c:pt idx="2064">
                  <c:v>24.378086259157207</c:v>
                </c:pt>
                <c:pt idx="2065">
                  <c:v>17.638555212773063</c:v>
                </c:pt>
                <c:pt idx="2066">
                  <c:v>12.531455232037903</c:v>
                </c:pt>
                <c:pt idx="2067">
                  <c:v>12.382792270281612</c:v>
                </c:pt>
                <c:pt idx="2068">
                  <c:v>15.165554280762791</c:v>
                </c:pt>
                <c:pt idx="2069">
                  <c:v>30.884704327436161</c:v>
                </c:pt>
                <c:pt idx="2070">
                  <c:v>28.778955673732838</c:v>
                </c:pt>
                <c:pt idx="2071">
                  <c:v>21.189225536399768</c:v>
                </c:pt>
                <c:pt idx="2072">
                  <c:v>19.446289445466768</c:v>
                </c:pt>
                <c:pt idx="2073">
                  <c:v>31.034833175621031</c:v>
                </c:pt>
                <c:pt idx="2074">
                  <c:v>33.455998841805368</c:v>
                </c:pt>
                <c:pt idx="2075">
                  <c:v>27.237196862399291</c:v>
                </c:pt>
                <c:pt idx="2076">
                  <c:v>24.163208169441486</c:v>
                </c:pt>
                <c:pt idx="2077">
                  <c:v>24.569102529608827</c:v>
                </c:pt>
                <c:pt idx="2078">
                  <c:v>28.571820504747169</c:v>
                </c:pt>
                <c:pt idx="2079">
                  <c:v>26.737279444446571</c:v>
                </c:pt>
                <c:pt idx="2080">
                  <c:v>22.316169058683478</c:v>
                </c:pt>
                <c:pt idx="2081">
                  <c:v>23.536990261398984</c:v>
                </c:pt>
                <c:pt idx="2082">
                  <c:v>26.412567301773006</c:v>
                </c:pt>
                <c:pt idx="2083">
                  <c:v>26.085156597010347</c:v>
                </c:pt>
                <c:pt idx="2084">
                  <c:v>18.629922075221451</c:v>
                </c:pt>
                <c:pt idx="2085">
                  <c:v>30.042540895499659</c:v>
                </c:pt>
                <c:pt idx="2086">
                  <c:v>25.908882711351399</c:v>
                </c:pt>
                <c:pt idx="2087">
                  <c:v>22.279269947191644</c:v>
                </c:pt>
                <c:pt idx="2088">
                  <c:v>23.962845750891475</c:v>
                </c:pt>
                <c:pt idx="2089">
                  <c:v>15.358803207896379</c:v>
                </c:pt>
                <c:pt idx="2090">
                  <c:v>15.986985473937214</c:v>
                </c:pt>
                <c:pt idx="2091">
                  <c:v>14.059999531492343</c:v>
                </c:pt>
                <c:pt idx="2092">
                  <c:v>14.298554849492698</c:v>
                </c:pt>
                <c:pt idx="2093">
                  <c:v>19.102599312022321</c:v>
                </c:pt>
                <c:pt idx="2094">
                  <c:v>17.179643080978657</c:v>
                </c:pt>
                <c:pt idx="2095">
                  <c:v>11.356264729890665</c:v>
                </c:pt>
                <c:pt idx="2096">
                  <c:v>29.787323445780913</c:v>
                </c:pt>
                <c:pt idx="2097">
                  <c:v>37.622268164949475</c:v>
                </c:pt>
                <c:pt idx="2098">
                  <c:v>28.603491944100554</c:v>
                </c:pt>
                <c:pt idx="2099">
                  <c:v>20.956155613930804</c:v>
                </c:pt>
                <c:pt idx="2100">
                  <c:v>21.102706938553219</c:v>
                </c:pt>
                <c:pt idx="2101">
                  <c:v>20.688824662433447</c:v>
                </c:pt>
                <c:pt idx="2102">
                  <c:v>20.492775473971996</c:v>
                </c:pt>
                <c:pt idx="2103">
                  <c:v>17.390547927154845</c:v>
                </c:pt>
                <c:pt idx="2104">
                  <c:v>15.816888806991958</c:v>
                </c:pt>
                <c:pt idx="2105">
                  <c:v>15.907716557961436</c:v>
                </c:pt>
                <c:pt idx="2106">
                  <c:v>13.613695910666756</c:v>
                </c:pt>
                <c:pt idx="2107">
                  <c:v>17.676982831190685</c:v>
                </c:pt>
                <c:pt idx="2108">
                  <c:v>18.053601756251474</c:v>
                </c:pt>
                <c:pt idx="2109">
                  <c:v>15.683251355220316</c:v>
                </c:pt>
                <c:pt idx="2110">
                  <c:v>21.796212368808682</c:v>
                </c:pt>
                <c:pt idx="2111">
                  <c:v>20.194986507889375</c:v>
                </c:pt>
                <c:pt idx="2112">
                  <c:v>24.568267895136575</c:v>
                </c:pt>
                <c:pt idx="2113">
                  <c:v>24.732734944502113</c:v>
                </c:pt>
                <c:pt idx="2114">
                  <c:v>28.485035494842506</c:v>
                </c:pt>
                <c:pt idx="2115">
                  <c:v>30.34565632599827</c:v>
                </c:pt>
                <c:pt idx="2116">
                  <c:v>26.64612302877444</c:v>
                </c:pt>
                <c:pt idx="2117">
                  <c:v>28.402807470606678</c:v>
                </c:pt>
                <c:pt idx="2118">
                  <c:v>18.282661601766065</c:v>
                </c:pt>
                <c:pt idx="2119">
                  <c:v>24.384229565298799</c:v>
                </c:pt>
                <c:pt idx="2120">
                  <c:v>26.482257397285213</c:v>
                </c:pt>
                <c:pt idx="2121">
                  <c:v>35.758426018022291</c:v>
                </c:pt>
                <c:pt idx="2122">
                  <c:v>36.517967266377362</c:v>
                </c:pt>
                <c:pt idx="2123">
                  <c:v>38.552380615932279</c:v>
                </c:pt>
                <c:pt idx="2124">
                  <c:v>48.224914221826957</c:v>
                </c:pt>
                <c:pt idx="2125">
                  <c:v>36.484044400699375</c:v>
                </c:pt>
                <c:pt idx="2126">
                  <c:v>28.728172155612555</c:v>
                </c:pt>
                <c:pt idx="2127">
                  <c:v>29.793936332040197</c:v>
                </c:pt>
                <c:pt idx="2128">
                  <c:v>21.061120271538467</c:v>
                </c:pt>
                <c:pt idx="2129">
                  <c:v>20.4061495936512</c:v>
                </c:pt>
                <c:pt idx="2130">
                  <c:v>33.121215513628982</c:v>
                </c:pt>
                <c:pt idx="2131">
                  <c:v>28.862886524535135</c:v>
                </c:pt>
                <c:pt idx="2132">
                  <c:v>19.165822445134832</c:v>
                </c:pt>
                <c:pt idx="2133">
                  <c:v>30.815526555696565</c:v>
                </c:pt>
                <c:pt idx="2134">
                  <c:v>31.545700372922092</c:v>
                </c:pt>
                <c:pt idx="2135">
                  <c:v>24.111872687562538</c:v>
                </c:pt>
                <c:pt idx="2136">
                  <c:v>23.989765427991429</c:v>
                </c:pt>
                <c:pt idx="2137">
                  <c:v>20.172206705828145</c:v>
                </c:pt>
                <c:pt idx="2138">
                  <c:v>18.604655938719915</c:v>
                </c:pt>
                <c:pt idx="2139">
                  <c:v>17.960110388411962</c:v>
                </c:pt>
                <c:pt idx="2140">
                  <c:v>20.765911291463873</c:v>
                </c:pt>
                <c:pt idx="2141">
                  <c:v>17.824254002428795</c:v>
                </c:pt>
                <c:pt idx="2142">
                  <c:v>17.233302543078921</c:v>
                </c:pt>
                <c:pt idx="2143">
                  <c:v>22.250959506894059</c:v>
                </c:pt>
                <c:pt idx="2144">
                  <c:v>26.591839049971483</c:v>
                </c:pt>
                <c:pt idx="2145">
                  <c:v>25.987842251850488</c:v>
                </c:pt>
                <c:pt idx="2146">
                  <c:v>23.439607323384227</c:v>
                </c:pt>
                <c:pt idx="2147">
                  <c:v>22.718097241009286</c:v>
                </c:pt>
                <c:pt idx="2148">
                  <c:v>19.09957999244768</c:v>
                </c:pt>
                <c:pt idx="2149">
                  <c:v>17.736638929065847</c:v>
                </c:pt>
                <c:pt idx="2150">
                  <c:v>28.297439643474423</c:v>
                </c:pt>
                <c:pt idx="2151">
                  <c:v>25.587390046222932</c:v>
                </c:pt>
                <c:pt idx="2152">
                  <c:v>21.058573090701444</c:v>
                </c:pt>
                <c:pt idx="2153">
                  <c:v>21.465173982464226</c:v>
                </c:pt>
                <c:pt idx="2154">
                  <c:v>26.605951877009453</c:v>
                </c:pt>
                <c:pt idx="2155">
                  <c:v>27.544898706876289</c:v>
                </c:pt>
                <c:pt idx="2156">
                  <c:v>26.071435003522851</c:v>
                </c:pt>
                <c:pt idx="2157">
                  <c:v>24.956086411741282</c:v>
                </c:pt>
                <c:pt idx="2158">
                  <c:v>29.904291609194338</c:v>
                </c:pt>
                <c:pt idx="2159">
                  <c:v>28.828222432148088</c:v>
                </c:pt>
                <c:pt idx="2160">
                  <c:v>39.472698695685466</c:v>
                </c:pt>
                <c:pt idx="2161">
                  <c:v>35.474733165223299</c:v>
                </c:pt>
                <c:pt idx="2162">
                  <c:v>29.772644351699352</c:v>
                </c:pt>
                <c:pt idx="2163">
                  <c:v>40.752404669509247</c:v>
                </c:pt>
                <c:pt idx="2164">
                  <c:v>30.708986366361188</c:v>
                </c:pt>
                <c:pt idx="2165">
                  <c:v>24.655526837657476</c:v>
                </c:pt>
                <c:pt idx="2166">
                  <c:v>20.784556170896522</c:v>
                </c:pt>
                <c:pt idx="2167">
                  <c:v>18.223383651379862</c:v>
                </c:pt>
                <c:pt idx="2168">
                  <c:v>19.142058502906963</c:v>
                </c:pt>
                <c:pt idx="2169">
                  <c:v>20.789295748248556</c:v>
                </c:pt>
                <c:pt idx="2170">
                  <c:v>17.644439605744967</c:v>
                </c:pt>
                <c:pt idx="2171">
                  <c:v>21.443922263087014</c:v>
                </c:pt>
                <c:pt idx="2172">
                  <c:v>25.834029761640949</c:v>
                </c:pt>
                <c:pt idx="2173">
                  <c:v>16.670366680533245</c:v>
                </c:pt>
                <c:pt idx="2174">
                  <c:v>17.091428043408648</c:v>
                </c:pt>
                <c:pt idx="2175">
                  <c:v>16.894768131622019</c:v>
                </c:pt>
                <c:pt idx="2176">
                  <c:v>15.657317610801986</c:v>
                </c:pt>
                <c:pt idx="2177">
                  <c:v>16.480340604825166</c:v>
                </c:pt>
                <c:pt idx="2178">
                  <c:v>17.298478362059065</c:v>
                </c:pt>
                <c:pt idx="2179">
                  <c:v>23.289112169790357</c:v>
                </c:pt>
                <c:pt idx="2180">
                  <c:v>18.821654837464042</c:v>
                </c:pt>
                <c:pt idx="2181">
                  <c:v>13.403946302219989</c:v>
                </c:pt>
                <c:pt idx="2182">
                  <c:v>17.00935446234007</c:v>
                </c:pt>
                <c:pt idx="2183">
                  <c:v>18.896596027039063</c:v>
                </c:pt>
                <c:pt idx="2184">
                  <c:v>15.885195108570247</c:v>
                </c:pt>
                <c:pt idx="2185">
                  <c:v>18.751932544802322</c:v>
                </c:pt>
                <c:pt idx="2186">
                  <c:v>16.695795128663498</c:v>
                </c:pt>
                <c:pt idx="2187">
                  <c:v>16.526691638543813</c:v>
                </c:pt>
                <c:pt idx="2188">
                  <c:v>19.215108296135909</c:v>
                </c:pt>
                <c:pt idx="2189">
                  <c:v>20.910734230212771</c:v>
                </c:pt>
                <c:pt idx="2190">
                  <c:v>14.770921226003015</c:v>
                </c:pt>
                <c:pt idx="2191">
                  <c:v>12.533043410347588</c:v>
                </c:pt>
                <c:pt idx="2192">
                  <c:v>15.429402464293887</c:v>
                </c:pt>
                <c:pt idx="2193">
                  <c:v>19.593802414299645</c:v>
                </c:pt>
                <c:pt idx="2194">
                  <c:v>19.111796464446641</c:v>
                </c:pt>
                <c:pt idx="2195">
                  <c:v>15.814347610841029</c:v>
                </c:pt>
                <c:pt idx="2196">
                  <c:v>17.076422316689744</c:v>
                </c:pt>
                <c:pt idx="2197">
                  <c:v>26.218361102591949</c:v>
                </c:pt>
                <c:pt idx="2198">
                  <c:v>19.982669551191776</c:v>
                </c:pt>
                <c:pt idx="2199">
                  <c:v>14.610354352729461</c:v>
                </c:pt>
                <c:pt idx="2200">
                  <c:v>14.281744593220562</c:v>
                </c:pt>
                <c:pt idx="2201">
                  <c:v>15.487592649336804</c:v>
                </c:pt>
                <c:pt idx="2202">
                  <c:v>12.447870821224029</c:v>
                </c:pt>
                <c:pt idx="2203">
                  <c:v>14.729349298196329</c:v>
                </c:pt>
                <c:pt idx="2204">
                  <c:v>15.953556892819407</c:v>
                </c:pt>
                <c:pt idx="2205">
                  <c:v>14.744923552806913</c:v>
                </c:pt>
                <c:pt idx="2206">
                  <c:v>18.578881961835549</c:v>
                </c:pt>
                <c:pt idx="2207">
                  <c:v>23.637275906992564</c:v>
                </c:pt>
                <c:pt idx="2208">
                  <c:v>18.695792815455622</c:v>
                </c:pt>
                <c:pt idx="2209">
                  <c:v>16.533700461361537</c:v>
                </c:pt>
                <c:pt idx="2210">
                  <c:v>16.248543431828562</c:v>
                </c:pt>
                <c:pt idx="2211">
                  <c:v>15.078837515981785</c:v>
                </c:pt>
                <c:pt idx="2212">
                  <c:v>14.679466519458177</c:v>
                </c:pt>
                <c:pt idx="2213">
                  <c:v>12.873533660246434</c:v>
                </c:pt>
                <c:pt idx="2214">
                  <c:v>17.201594178124996</c:v>
                </c:pt>
                <c:pt idx="2215">
                  <c:v>22.414995727136795</c:v>
                </c:pt>
                <c:pt idx="2216">
                  <c:v>18.564817958500637</c:v>
                </c:pt>
                <c:pt idx="2217">
                  <c:v>17.47919240952551</c:v>
                </c:pt>
                <c:pt idx="2218">
                  <c:v>32.382981889536751</c:v>
                </c:pt>
                <c:pt idx="2219">
                  <c:v>27.345898089276808</c:v>
                </c:pt>
                <c:pt idx="2220">
                  <c:v>17.630808104726878</c:v>
                </c:pt>
                <c:pt idx="2221">
                  <c:v>20.404429716322699</c:v>
                </c:pt>
                <c:pt idx="2222">
                  <c:v>19.599879880088782</c:v>
                </c:pt>
                <c:pt idx="2223">
                  <c:v>17.260992465725902</c:v>
                </c:pt>
                <c:pt idx="2224">
                  <c:v>15.894514991507602</c:v>
                </c:pt>
                <c:pt idx="2225">
                  <c:v>15.745000207797375</c:v>
                </c:pt>
                <c:pt idx="2226">
                  <c:v>18.306418381336417</c:v>
                </c:pt>
                <c:pt idx="2227">
                  <c:v>16.803782593637557</c:v>
                </c:pt>
                <c:pt idx="2228">
                  <c:v>23.247149314226327</c:v>
                </c:pt>
                <c:pt idx="2229">
                  <c:v>18.169136773151813</c:v>
                </c:pt>
                <c:pt idx="2230">
                  <c:v>16.161079361662107</c:v>
                </c:pt>
                <c:pt idx="2231">
                  <c:v>18.186185164608261</c:v>
                </c:pt>
                <c:pt idx="2232">
                  <c:v>27.334938077941317</c:v>
                </c:pt>
                <c:pt idx="2233">
                  <c:v>24.347727517686579</c:v>
                </c:pt>
                <c:pt idx="2234">
                  <c:v>15.986912388711088</c:v>
                </c:pt>
                <c:pt idx="2235">
                  <c:v>19.903193005575403</c:v>
                </c:pt>
                <c:pt idx="2236">
                  <c:v>26.703393042524631</c:v>
                </c:pt>
                <c:pt idx="2237">
                  <c:v>23.54610026712799</c:v>
                </c:pt>
                <c:pt idx="2238">
                  <c:v>24.977414137538446</c:v>
                </c:pt>
                <c:pt idx="2239">
                  <c:v>26.899986588404055</c:v>
                </c:pt>
                <c:pt idx="2240">
                  <c:v>30.183137231638902</c:v>
                </c:pt>
                <c:pt idx="2241">
                  <c:v>24.286461328745318</c:v>
                </c:pt>
                <c:pt idx="2242">
                  <c:v>25.261890993967249</c:v>
                </c:pt>
                <c:pt idx="2243">
                  <c:v>27.338493951150319</c:v>
                </c:pt>
                <c:pt idx="2244">
                  <c:v>29.277635357268007</c:v>
                </c:pt>
                <c:pt idx="2245">
                  <c:v>26.79020364747393</c:v>
                </c:pt>
                <c:pt idx="2246">
                  <c:v>23.034071591373138</c:v>
                </c:pt>
                <c:pt idx="2247">
                  <c:v>16.302693939657722</c:v>
                </c:pt>
                <c:pt idx="2248">
                  <c:v>13.158680932238589</c:v>
                </c:pt>
                <c:pt idx="2249">
                  <c:v>18.24135524943042</c:v>
                </c:pt>
                <c:pt idx="2250">
                  <c:v>19.500470284775368</c:v>
                </c:pt>
                <c:pt idx="2251">
                  <c:v>24.770990795967855</c:v>
                </c:pt>
                <c:pt idx="2252">
                  <c:v>20.323374048605004</c:v>
                </c:pt>
                <c:pt idx="2253">
                  <c:v>20.288293087669263</c:v>
                </c:pt>
                <c:pt idx="2254">
                  <c:v>21.407125993560246</c:v>
                </c:pt>
                <c:pt idx="2255">
                  <c:v>19.182833690802205</c:v>
                </c:pt>
                <c:pt idx="2256">
                  <c:v>19.745419877804892</c:v>
                </c:pt>
                <c:pt idx="2257">
                  <c:v>19.176975285523238</c:v>
                </c:pt>
                <c:pt idx="2258">
                  <c:v>15.552739953642162</c:v>
                </c:pt>
                <c:pt idx="2259">
                  <c:v>17.320594567860017</c:v>
                </c:pt>
                <c:pt idx="2260">
                  <c:v>20.959724249662159</c:v>
                </c:pt>
                <c:pt idx="2261">
                  <c:v>20.837601704417921</c:v>
                </c:pt>
                <c:pt idx="2262">
                  <c:v>23.24174628649137</c:v>
                </c:pt>
                <c:pt idx="2263">
                  <c:v>23.473800901499359</c:v>
                </c:pt>
                <c:pt idx="2264">
                  <c:v>21.33170835512783</c:v>
                </c:pt>
                <c:pt idx="2265">
                  <c:v>19.945534054420797</c:v>
                </c:pt>
                <c:pt idx="2266">
                  <c:v>19.023889811671957</c:v>
                </c:pt>
                <c:pt idx="2267">
                  <c:v>16.698640252207039</c:v>
                </c:pt>
                <c:pt idx="2268">
                  <c:v>20.327787530422253</c:v>
                </c:pt>
                <c:pt idx="2269">
                  <c:v>20.901309192389657</c:v>
                </c:pt>
                <c:pt idx="2270">
                  <c:v>15.195769269650626</c:v>
                </c:pt>
                <c:pt idx="2271">
                  <c:v>15.633261433796203</c:v>
                </c:pt>
                <c:pt idx="2272">
                  <c:v>14.704235103768811</c:v>
                </c:pt>
                <c:pt idx="2273">
                  <c:v>22.018830803884295</c:v>
                </c:pt>
                <c:pt idx="2274">
                  <c:v>18.66767626989926</c:v>
                </c:pt>
                <c:pt idx="2275">
                  <c:v>13.494819112138718</c:v>
                </c:pt>
                <c:pt idx="2276">
                  <c:v>14.484469919801302</c:v>
                </c:pt>
                <c:pt idx="2277">
                  <c:v>17.393073867729608</c:v>
                </c:pt>
                <c:pt idx="2278">
                  <c:v>21.555227334361334</c:v>
                </c:pt>
                <c:pt idx="2279">
                  <c:v>22.202217830219368</c:v>
                </c:pt>
                <c:pt idx="2280">
                  <c:v>28.319185450115054</c:v>
                </c:pt>
                <c:pt idx="2281">
                  <c:v>30.001360333412027</c:v>
                </c:pt>
                <c:pt idx="2282">
                  <c:v>22.423301294600194</c:v>
                </c:pt>
                <c:pt idx="2283">
                  <c:v>34.399888877276524</c:v>
                </c:pt>
                <c:pt idx="2284">
                  <c:v>28.522565862634675</c:v>
                </c:pt>
                <c:pt idx="2285">
                  <c:v>26.077535847902759</c:v>
                </c:pt>
                <c:pt idx="2286">
                  <c:v>26.635259866144128</c:v>
                </c:pt>
                <c:pt idx="2287">
                  <c:v>39.225376691180557</c:v>
                </c:pt>
                <c:pt idx="2288">
                  <c:v>42.327902796120327</c:v>
                </c:pt>
                <c:pt idx="2289">
                  <c:v>46.054621267276254</c:v>
                </c:pt>
                <c:pt idx="2290">
                  <c:v>49.80011951868034</c:v>
                </c:pt>
                <c:pt idx="2291">
                  <c:v>45.366131912619707</c:v>
                </c:pt>
                <c:pt idx="2292">
                  <c:v>45.424813743678108</c:v>
                </c:pt>
                <c:pt idx="2293">
                  <c:v>36.607116869500075</c:v>
                </c:pt>
                <c:pt idx="2294">
                  <c:v>23.735994967197161</c:v>
                </c:pt>
                <c:pt idx="2295">
                  <c:v>19.454960819871197</c:v>
                </c:pt>
                <c:pt idx="2296">
                  <c:v>26.581068654535166</c:v>
                </c:pt>
                <c:pt idx="2297">
                  <c:v>61.923777348091775</c:v>
                </c:pt>
                <c:pt idx="2298">
                  <c:v>57.363004858010768</c:v>
                </c:pt>
                <c:pt idx="2299">
                  <c:v>34.954417860661373</c:v>
                </c:pt>
                <c:pt idx="2300">
                  <c:v>37.269212834863154</c:v>
                </c:pt>
                <c:pt idx="2301">
                  <c:v>41.035973403046825</c:v>
                </c:pt>
                <c:pt idx="2302">
                  <c:v>65.369037065227445</c:v>
                </c:pt>
                <c:pt idx="2303">
                  <c:v>70.604232473184155</c:v>
                </c:pt>
                <c:pt idx="2304">
                  <c:v>49.655301454335486</c:v>
                </c:pt>
                <c:pt idx="2305">
                  <c:v>62.981593660144782</c:v>
                </c:pt>
                <c:pt idx="2306">
                  <c:v>77.598156753996903</c:v>
                </c:pt>
                <c:pt idx="2307">
                  <c:v>63.727676590556015</c:v>
                </c:pt>
                <c:pt idx="2308">
                  <c:v>62.958552784257279</c:v>
                </c:pt>
                <c:pt idx="2309">
                  <c:v>72.259087743946452</c:v>
                </c:pt>
                <c:pt idx="2310">
                  <c:v>68.665295567061889</c:v>
                </c:pt>
                <c:pt idx="2311">
                  <c:v>55.864034696969654</c:v>
                </c:pt>
                <c:pt idx="2312">
                  <c:v>38.886970979240729</c:v>
                </c:pt>
                <c:pt idx="2313">
                  <c:v>33.361486962928154</c:v>
                </c:pt>
                <c:pt idx="2314">
                  <c:v>51.829842045597324</c:v>
                </c:pt>
                <c:pt idx="2315">
                  <c:v>58.136978765855488</c:v>
                </c:pt>
                <c:pt idx="2316">
                  <c:v>48.095705177385611</c:v>
                </c:pt>
                <c:pt idx="2317">
                  <c:v>38.864792789186168</c:v>
                </c:pt>
                <c:pt idx="2318">
                  <c:v>46.589518011348574</c:v>
                </c:pt>
                <c:pt idx="2319">
                  <c:v>53.147223213450857</c:v>
                </c:pt>
                <c:pt idx="2320">
                  <c:v>32.924076484292101</c:v>
                </c:pt>
                <c:pt idx="2321">
                  <c:v>29.036313008429175</c:v>
                </c:pt>
                <c:pt idx="2322">
                  <c:v>25.233939317272885</c:v>
                </c:pt>
                <c:pt idx="2323">
                  <c:v>20.231247198053637</c:v>
                </c:pt>
                <c:pt idx="2324">
                  <c:v>41.084897245821594</c:v>
                </c:pt>
                <c:pt idx="2325">
                  <c:v>48.691601556115032</c:v>
                </c:pt>
                <c:pt idx="2326">
                  <c:v>31.277643252790874</c:v>
                </c:pt>
                <c:pt idx="2327">
                  <c:v>30.619970878188305</c:v>
                </c:pt>
                <c:pt idx="2328">
                  <c:v>36.04521796509313</c:v>
                </c:pt>
                <c:pt idx="2329">
                  <c:v>36.82044603285734</c:v>
                </c:pt>
                <c:pt idx="2330">
                  <c:v>51.855866668026891</c:v>
                </c:pt>
                <c:pt idx="2331">
                  <c:v>57.339682355753979</c:v>
                </c:pt>
                <c:pt idx="2332">
                  <c:v>35.720833951310368</c:v>
                </c:pt>
                <c:pt idx="2333">
                  <c:v>32.361978494167133</c:v>
                </c:pt>
                <c:pt idx="2334">
                  <c:v>44.778543501077131</c:v>
                </c:pt>
                <c:pt idx="2335">
                  <c:v>57.009769586400296</c:v>
                </c:pt>
                <c:pt idx="2336">
                  <c:v>50.094395571110994</c:v>
                </c:pt>
                <c:pt idx="2337">
                  <c:v>42.223792814574637</c:v>
                </c:pt>
                <c:pt idx="2338">
                  <c:v>39.346394075755185</c:v>
                </c:pt>
                <c:pt idx="2339">
                  <c:v>31.300114399100224</c:v>
                </c:pt>
                <c:pt idx="2340">
                  <c:v>26.303686724012827</c:v>
                </c:pt>
                <c:pt idx="2341">
                  <c:v>43.59351224135321</c:v>
                </c:pt>
                <c:pt idx="2342">
                  <c:v>40.823706036935569</c:v>
                </c:pt>
                <c:pt idx="2343">
                  <c:v>30.886934685513122</c:v>
                </c:pt>
                <c:pt idx="2344">
                  <c:v>39.145126758208569</c:v>
                </c:pt>
                <c:pt idx="2345">
                  <c:v>41.322509043309779</c:v>
                </c:pt>
                <c:pt idx="2346">
                  <c:v>35.848373032538461</c:v>
                </c:pt>
                <c:pt idx="2347">
                  <c:v>29.417586533213431</c:v>
                </c:pt>
                <c:pt idx="2348">
                  <c:v>23.546458335861395</c:v>
                </c:pt>
                <c:pt idx="2349">
                  <c:v>28.216490882643118</c:v>
                </c:pt>
                <c:pt idx="2350">
                  <c:v>30.638720821270091</c:v>
                </c:pt>
                <c:pt idx="2351">
                  <c:v>28.297346474283213</c:v>
                </c:pt>
                <c:pt idx="2352">
                  <c:v>25.93464142089023</c:v>
                </c:pt>
                <c:pt idx="2353">
                  <c:v>28.097422029054162</c:v>
                </c:pt>
                <c:pt idx="2354">
                  <c:v>27.654802262091188</c:v>
                </c:pt>
                <c:pt idx="2355">
                  <c:v>24.080919941679465</c:v>
                </c:pt>
                <c:pt idx="2356">
                  <c:v>26.697838126843862</c:v>
                </c:pt>
                <c:pt idx="2357">
                  <c:v>24.600931641477789</c:v>
                </c:pt>
                <c:pt idx="2358">
                  <c:v>15.235630918944732</c:v>
                </c:pt>
                <c:pt idx="2359">
                  <c:v>10.550186896570288</c:v>
                </c:pt>
                <c:pt idx="2360">
                  <c:v>15.046938501312955</c:v>
                </c:pt>
                <c:pt idx="2361">
                  <c:v>16.534713458755576</c:v>
                </c:pt>
                <c:pt idx="2362">
                  <c:v>17.519330756723427</c:v>
                </c:pt>
                <c:pt idx="2363">
                  <c:v>21.801597845927013</c:v>
                </c:pt>
                <c:pt idx="2364">
                  <c:v>23.620684884761779</c:v>
                </c:pt>
                <c:pt idx="2365">
                  <c:v>16.300103528441888</c:v>
                </c:pt>
                <c:pt idx="2366">
                  <c:v>22.36950949748617</c:v>
                </c:pt>
                <c:pt idx="2367">
                  <c:v>19.783730677011278</c:v>
                </c:pt>
                <c:pt idx="2368">
                  <c:v>20.326915536726588</c:v>
                </c:pt>
                <c:pt idx="2369">
                  <c:v>25.878966341074843</c:v>
                </c:pt>
                <c:pt idx="2370">
                  <c:v>20.375165323835446</c:v>
                </c:pt>
                <c:pt idx="2371">
                  <c:v>24.368343955298648</c:v>
                </c:pt>
                <c:pt idx="2372">
                  <c:v>30.364539611974003</c:v>
                </c:pt>
                <c:pt idx="2373">
                  <c:v>27.549957208704228</c:v>
                </c:pt>
                <c:pt idx="2374">
                  <c:v>35.559996183281044</c:v>
                </c:pt>
                <c:pt idx="2375">
                  <c:v>32.058290857509803</c:v>
                </c:pt>
                <c:pt idx="2376">
                  <c:v>30.955111176229899</c:v>
                </c:pt>
                <c:pt idx="2377">
                  <c:v>27.332354471395437</c:v>
                </c:pt>
                <c:pt idx="2378">
                  <c:v>24.045050259269068</c:v>
                </c:pt>
                <c:pt idx="2379">
                  <c:v>17.980118721189164</c:v>
                </c:pt>
                <c:pt idx="2380">
                  <c:v>18.381544205306731</c:v>
                </c:pt>
                <c:pt idx="2381">
                  <c:v>27.380038346613357</c:v>
                </c:pt>
                <c:pt idx="2382">
                  <c:v>26.928091177903084</c:v>
                </c:pt>
                <c:pt idx="2383">
                  <c:v>22.861646036467597</c:v>
                </c:pt>
                <c:pt idx="2384">
                  <c:v>17.57168915029915</c:v>
                </c:pt>
                <c:pt idx="2385">
                  <c:v>19.765597600318657</c:v>
                </c:pt>
                <c:pt idx="2386">
                  <c:v>23.287787618513967</c:v>
                </c:pt>
                <c:pt idx="2387">
                  <c:v>22.512933631631718</c:v>
                </c:pt>
                <c:pt idx="2388">
                  <c:v>18.539166677600821</c:v>
                </c:pt>
                <c:pt idx="2389">
                  <c:v>30.197221321669726</c:v>
                </c:pt>
                <c:pt idx="2390">
                  <c:v>27.187141592506347</c:v>
                </c:pt>
                <c:pt idx="2391">
                  <c:v>22.117846023803605</c:v>
                </c:pt>
                <c:pt idx="2392">
                  <c:v>20.688502747971995</c:v>
                </c:pt>
                <c:pt idx="2393">
                  <c:v>23.732520004530656</c:v>
                </c:pt>
                <c:pt idx="2394">
                  <c:v>22.422466363792772</c:v>
                </c:pt>
                <c:pt idx="2395">
                  <c:v>18.304843578471175</c:v>
                </c:pt>
                <c:pt idx="2396">
                  <c:v>23.123512603051488</c:v>
                </c:pt>
                <c:pt idx="2397">
                  <c:v>29.484766736291007</c:v>
                </c:pt>
                <c:pt idx="2398">
                  <c:v>26.086591853480805</c:v>
                </c:pt>
                <c:pt idx="2399">
                  <c:v>26.113538950768724</c:v>
                </c:pt>
                <c:pt idx="2400">
                  <c:v>24.892674568777377</c:v>
                </c:pt>
                <c:pt idx="2401">
                  <c:v>22.484724284469422</c:v>
                </c:pt>
                <c:pt idx="2402">
                  <c:v>25.038508709131598</c:v>
                </c:pt>
                <c:pt idx="2403">
                  <c:v>23.798193367337021</c:v>
                </c:pt>
                <c:pt idx="2404">
                  <c:v>18.59858482997118</c:v>
                </c:pt>
                <c:pt idx="2405">
                  <c:v>27.67271494304552</c:v>
                </c:pt>
                <c:pt idx="2406">
                  <c:v>28.232108332014242</c:v>
                </c:pt>
                <c:pt idx="2407">
                  <c:v>24.036176952052124</c:v>
                </c:pt>
                <c:pt idx="2408">
                  <c:v>23.141549885682885</c:v>
                </c:pt>
                <c:pt idx="2409">
                  <c:v>24.622224238110611</c:v>
                </c:pt>
                <c:pt idx="2410">
                  <c:v>22.241730871047316</c:v>
                </c:pt>
                <c:pt idx="2411">
                  <c:v>24.232031047116998</c:v>
                </c:pt>
                <c:pt idx="2412">
                  <c:v>17.338354655366217</c:v>
                </c:pt>
                <c:pt idx="2413">
                  <c:v>20.436584721613606</c:v>
                </c:pt>
                <c:pt idx="2414">
                  <c:v>26.37818810754721</c:v>
                </c:pt>
                <c:pt idx="2415">
                  <c:v>26.96765525579864</c:v>
                </c:pt>
                <c:pt idx="2416">
                  <c:v>22.522068473025374</c:v>
                </c:pt>
                <c:pt idx="2417">
                  <c:v>26.301189210586948</c:v>
                </c:pt>
                <c:pt idx="2418">
                  <c:v>30.233468826927414</c:v>
                </c:pt>
                <c:pt idx="2419">
                  <c:v>23.924454455755086</c:v>
                </c:pt>
                <c:pt idx="2420">
                  <c:v>22.551215434620637</c:v>
                </c:pt>
                <c:pt idx="2421">
                  <c:v>18.584533741380845</c:v>
                </c:pt>
                <c:pt idx="2422">
                  <c:v>24.247725242296838</c:v>
                </c:pt>
                <c:pt idx="2423">
                  <c:v>21.134398914799558</c:v>
                </c:pt>
                <c:pt idx="2424">
                  <c:v>21.526072188633727</c:v>
                </c:pt>
                <c:pt idx="2425">
                  <c:v>23.635097310991675</c:v>
                </c:pt>
                <c:pt idx="2426">
                  <c:v>21.46433692484247</c:v>
                </c:pt>
                <c:pt idx="2427">
                  <c:v>18.607940734429633</c:v>
                </c:pt>
                <c:pt idx="2428">
                  <c:v>20.51025853035523</c:v>
                </c:pt>
                <c:pt idx="2429">
                  <c:v>16.384531313490662</c:v>
                </c:pt>
                <c:pt idx="2430">
                  <c:v>16.771964648629123</c:v>
                </c:pt>
                <c:pt idx="2431">
                  <c:v>21.387259690631694</c:v>
                </c:pt>
                <c:pt idx="2432">
                  <c:v>19.592357734516433</c:v>
                </c:pt>
                <c:pt idx="2433">
                  <c:v>16.599768011948118</c:v>
                </c:pt>
                <c:pt idx="2434">
                  <c:v>18.599475522601537</c:v>
                </c:pt>
                <c:pt idx="2435">
                  <c:v>17.989258374999579</c:v>
                </c:pt>
                <c:pt idx="2436">
                  <c:v>26.678759732820836</c:v>
                </c:pt>
                <c:pt idx="2437">
                  <c:v>25.450140952604055</c:v>
                </c:pt>
                <c:pt idx="2438">
                  <c:v>19.947601349149032</c:v>
                </c:pt>
                <c:pt idx="2439">
                  <c:v>18.902220397859381</c:v>
                </c:pt>
                <c:pt idx="2440">
                  <c:v>15.935495124432084</c:v>
                </c:pt>
                <c:pt idx="2441">
                  <c:v>16.515090007596541</c:v>
                </c:pt>
                <c:pt idx="2442">
                  <c:v>16.174295696067002</c:v>
                </c:pt>
                <c:pt idx="2443">
                  <c:v>17.662914120499039</c:v>
                </c:pt>
                <c:pt idx="2444">
                  <c:v>20.480681889095543</c:v>
                </c:pt>
                <c:pt idx="2445">
                  <c:v>17.331643423641992</c:v>
                </c:pt>
                <c:pt idx="2446">
                  <c:v>17.471012059476507</c:v>
                </c:pt>
                <c:pt idx="2447">
                  <c:v>19.351074078003691</c:v>
                </c:pt>
                <c:pt idx="2448">
                  <c:v>13.126586091828463</c:v>
                </c:pt>
                <c:pt idx="2449">
                  <c:v>21.527663258715467</c:v>
                </c:pt>
                <c:pt idx="2450">
                  <c:v>20.753881923462608</c:v>
                </c:pt>
                <c:pt idx="2451">
                  <c:v>18.914430988269118</c:v>
                </c:pt>
                <c:pt idx="2452">
                  <c:v>18.253978170055763</c:v>
                </c:pt>
                <c:pt idx="2453">
                  <c:v>22.499807787108402</c:v>
                </c:pt>
                <c:pt idx="2454">
                  <c:v>18.039997894839097</c:v>
                </c:pt>
                <c:pt idx="2455">
                  <c:v>17.994275960482199</c:v>
                </c:pt>
                <c:pt idx="2456">
                  <c:v>17.811670091311306</c:v>
                </c:pt>
                <c:pt idx="2457">
                  <c:v>17.061895808805922</c:v>
                </c:pt>
                <c:pt idx="2458">
                  <c:v>16.443485878832043</c:v>
                </c:pt>
                <c:pt idx="2459">
                  <c:v>22.840790554785293</c:v>
                </c:pt>
                <c:pt idx="2460">
                  <c:v>17.294027578099083</c:v>
                </c:pt>
                <c:pt idx="2461">
                  <c:v>18.452793166706542</c:v>
                </c:pt>
                <c:pt idx="2462">
                  <c:v>24.91390154756839</c:v>
                </c:pt>
                <c:pt idx="2463">
                  <c:v>19.896348595207279</c:v>
                </c:pt>
                <c:pt idx="2464">
                  <c:v>17.65941221628734</c:v>
                </c:pt>
                <c:pt idx="2465">
                  <c:v>17.038061448248424</c:v>
                </c:pt>
                <c:pt idx="2466">
                  <c:v>17.188868656584127</c:v>
                </c:pt>
                <c:pt idx="2467">
                  <c:v>17.566547696874206</c:v>
                </c:pt>
                <c:pt idx="2468">
                  <c:v>16.182256884100255</c:v>
                </c:pt>
                <c:pt idx="2469">
                  <c:v>16.54566612320404</c:v>
                </c:pt>
                <c:pt idx="2470">
                  <c:v>18.963654345858124</c:v>
                </c:pt>
                <c:pt idx="2471">
                  <c:v>15.965150538795434</c:v>
                </c:pt>
                <c:pt idx="2472">
                  <c:v>17.485329171458091</c:v>
                </c:pt>
                <c:pt idx="2473">
                  <c:v>17.458954346755547</c:v>
                </c:pt>
                <c:pt idx="2474">
                  <c:v>15.316963143828666</c:v>
                </c:pt>
                <c:pt idx="2475">
                  <c:v>19.472020374456513</c:v>
                </c:pt>
                <c:pt idx="2476">
                  <c:v>20.775648200760401</c:v>
                </c:pt>
                <c:pt idx="2477">
                  <c:v>16.629372908945896</c:v>
                </c:pt>
                <c:pt idx="2478">
                  <c:v>14.587100912078547</c:v>
                </c:pt>
                <c:pt idx="2479">
                  <c:v>13.752257387557997</c:v>
                </c:pt>
                <c:pt idx="2480">
                  <c:v>20.598215721015876</c:v>
                </c:pt>
                <c:pt idx="2481">
                  <c:v>18.080958111319255</c:v>
                </c:pt>
                <c:pt idx="2482">
                  <c:v>12.348453924761849</c:v>
                </c:pt>
                <c:pt idx="2483">
                  <c:v>17.067223962204572</c:v>
                </c:pt>
                <c:pt idx="2484">
                  <c:v>17.327526301877267</c:v>
                </c:pt>
                <c:pt idx="2485">
                  <c:v>12.178128194918543</c:v>
                </c:pt>
                <c:pt idx="2486">
                  <c:v>16.570143430153948</c:v>
                </c:pt>
                <c:pt idx="2487">
                  <c:v>14.346236703383244</c:v>
                </c:pt>
                <c:pt idx="2488">
                  <c:v>20.256703076906824</c:v>
                </c:pt>
                <c:pt idx="2489">
                  <c:v>19.285279616116483</c:v>
                </c:pt>
                <c:pt idx="2490">
                  <c:v>18.190306969814877</c:v>
                </c:pt>
                <c:pt idx="2491">
                  <c:v>19.191821217181804</c:v>
                </c:pt>
                <c:pt idx="2492">
                  <c:v>14.558281892996911</c:v>
                </c:pt>
                <c:pt idx="2493">
                  <c:v>12.684929943006111</c:v>
                </c:pt>
                <c:pt idx="2494">
                  <c:v>16.408858026505271</c:v>
                </c:pt>
                <c:pt idx="2495">
                  <c:v>17.339745195445843</c:v>
                </c:pt>
                <c:pt idx="2496">
                  <c:v>14.464393643630622</c:v>
                </c:pt>
                <c:pt idx="2497">
                  <c:v>17.984358326164532</c:v>
                </c:pt>
                <c:pt idx="2498">
                  <c:v>13.957055690113707</c:v>
                </c:pt>
                <c:pt idx="2499">
                  <c:v>10.764681815253551</c:v>
                </c:pt>
                <c:pt idx="2500">
                  <c:v>13.980942699028247</c:v>
                </c:pt>
                <c:pt idx="2501">
                  <c:v>14.235382726336018</c:v>
                </c:pt>
                <c:pt idx="2502">
                  <c:v>16.194530199981529</c:v>
                </c:pt>
                <c:pt idx="2503">
                  <c:v>18.867869784502403</c:v>
                </c:pt>
                <c:pt idx="2504">
                  <c:v>13.997159332718759</c:v>
                </c:pt>
                <c:pt idx="2505">
                  <c:v>14.644981597567408</c:v>
                </c:pt>
                <c:pt idx="2506">
                  <c:v>14.207333429686273</c:v>
                </c:pt>
                <c:pt idx="2507">
                  <c:v>13.782799528616254</c:v>
                </c:pt>
                <c:pt idx="2508">
                  <c:v>15.636001301053629</c:v>
                </c:pt>
                <c:pt idx="2509">
                  <c:v>12.206000465034077</c:v>
                </c:pt>
                <c:pt idx="2510">
                  <c:v>13.342371342853909</c:v>
                </c:pt>
                <c:pt idx="2511">
                  <c:v>14.288445181827925</c:v>
                </c:pt>
                <c:pt idx="2512">
                  <c:v>16.052562456000921</c:v>
                </c:pt>
                <c:pt idx="2513">
                  <c:v>15.43686682058868</c:v>
                </c:pt>
                <c:pt idx="2514">
                  <c:v>15.296699376311112</c:v>
                </c:pt>
                <c:pt idx="2515">
                  <c:v>14.682779244550236</c:v>
                </c:pt>
                <c:pt idx="2516">
                  <c:v>15.215208483238044</c:v>
                </c:pt>
                <c:pt idx="2517">
                  <c:v>15.949537665085202</c:v>
                </c:pt>
                <c:pt idx="2518">
                  <c:v>17.686710309093723</c:v>
                </c:pt>
                <c:pt idx="2519">
                  <c:v>20.919978432171014</c:v>
                </c:pt>
                <c:pt idx="2520">
                  <c:v>15.270927276302569</c:v>
                </c:pt>
                <c:pt idx="2521">
                  <c:v>14.818524626463134</c:v>
                </c:pt>
                <c:pt idx="2522">
                  <c:v>15.031455800682679</c:v>
                </c:pt>
                <c:pt idx="2523">
                  <c:v>14.083442242511294</c:v>
                </c:pt>
                <c:pt idx="2524">
                  <c:v>15.683801248960073</c:v>
                </c:pt>
                <c:pt idx="2525">
                  <c:v>12.862799625934841</c:v>
                </c:pt>
                <c:pt idx="2526">
                  <c:v>13.055042291561943</c:v>
                </c:pt>
                <c:pt idx="2527">
                  <c:v>15.776772051105507</c:v>
                </c:pt>
                <c:pt idx="2528">
                  <c:v>17.278006581316433</c:v>
                </c:pt>
                <c:pt idx="2529">
                  <c:v>15.899111485111167</c:v>
                </c:pt>
                <c:pt idx="2530">
                  <c:v>21.966606610547132</c:v>
                </c:pt>
                <c:pt idx="2531">
                  <c:v>19.954286132105032</c:v>
                </c:pt>
                <c:pt idx="2532">
                  <c:v>11.788145041602796</c:v>
                </c:pt>
                <c:pt idx="2533">
                  <c:v>13.296831905443556</c:v>
                </c:pt>
                <c:pt idx="2534">
                  <c:v>12.185962626782208</c:v>
                </c:pt>
                <c:pt idx="2535">
                  <c:v>11.091087393720821</c:v>
                </c:pt>
                <c:pt idx="2536">
                  <c:v>14.491448123321163</c:v>
                </c:pt>
                <c:pt idx="2537">
                  <c:v>14.443461903633406</c:v>
                </c:pt>
                <c:pt idx="2538">
                  <c:v>13.464938300177915</c:v>
                </c:pt>
                <c:pt idx="2539">
                  <c:v>14.709794233667377</c:v>
                </c:pt>
                <c:pt idx="2540">
                  <c:v>13.89302071592898</c:v>
                </c:pt>
                <c:pt idx="2541">
                  <c:v>15.405664336145671</c:v>
                </c:pt>
                <c:pt idx="2542">
                  <c:v>12.361457681118118</c:v>
                </c:pt>
                <c:pt idx="2543">
                  <c:v>12.19440572292547</c:v>
                </c:pt>
                <c:pt idx="2544">
                  <c:v>10.768092735803465</c:v>
                </c:pt>
                <c:pt idx="2545">
                  <c:v>15.182335080701229</c:v>
                </c:pt>
                <c:pt idx="2546">
                  <c:v>20.901568591359066</c:v>
                </c:pt>
                <c:pt idx="2547">
                  <c:v>17.552692682395548</c:v>
                </c:pt>
                <c:pt idx="2548">
                  <c:v>14.609831445484993</c:v>
                </c:pt>
                <c:pt idx="2549">
                  <c:v>16.070721641554702</c:v>
                </c:pt>
                <c:pt idx="2550">
                  <c:v>16.63411616123436</c:v>
                </c:pt>
                <c:pt idx="2551">
                  <c:v>23.06215015476721</c:v>
                </c:pt>
                <c:pt idx="2552">
                  <c:v>19.474970865067952</c:v>
                </c:pt>
                <c:pt idx="2553">
                  <c:v>13.530333316347672</c:v>
                </c:pt>
                <c:pt idx="2554">
                  <c:v>15.521045151639745</c:v>
                </c:pt>
                <c:pt idx="2555">
                  <c:v>14.22095930530924</c:v>
                </c:pt>
                <c:pt idx="2556">
                  <c:v>10.682219920099719</c:v>
                </c:pt>
                <c:pt idx="2557">
                  <c:v>11.417561090953297</c:v>
                </c:pt>
                <c:pt idx="2558">
                  <c:v>10.13881469365861</c:v>
                </c:pt>
                <c:pt idx="2559">
                  <c:v>11.70534582971138</c:v>
                </c:pt>
                <c:pt idx="2560">
                  <c:v>12.037452715016581</c:v>
                </c:pt>
                <c:pt idx="2561">
                  <c:v>13.477672381419181</c:v>
                </c:pt>
                <c:pt idx="2562">
                  <c:v>14.773423446893599</c:v>
                </c:pt>
                <c:pt idx="2563">
                  <c:v>13.926656312241905</c:v>
                </c:pt>
                <c:pt idx="2564">
                  <c:v>15.59850348935136</c:v>
                </c:pt>
                <c:pt idx="2565">
                  <c:v>17.0003088716024</c:v>
                </c:pt>
                <c:pt idx="2566">
                  <c:v>19.129776071418256</c:v>
                </c:pt>
                <c:pt idx="2567">
                  <c:v>21.756358829656939</c:v>
                </c:pt>
                <c:pt idx="2568">
                  <c:v>22.569294140862791</c:v>
                </c:pt>
                <c:pt idx="2569">
                  <c:v>19.169186940386844</c:v>
                </c:pt>
                <c:pt idx="2570">
                  <c:v>18.701649991906049</c:v>
                </c:pt>
                <c:pt idx="2571">
                  <c:v>18.843221002368821</c:v>
                </c:pt>
                <c:pt idx="2572">
                  <c:v>27.617352311802343</c:v>
                </c:pt>
                <c:pt idx="2573">
                  <c:v>24.359482353329643</c:v>
                </c:pt>
                <c:pt idx="2574">
                  <c:v>17.74623050090651</c:v>
                </c:pt>
                <c:pt idx="2575">
                  <c:v>14.041951503713467</c:v>
                </c:pt>
                <c:pt idx="2576">
                  <c:v>15.485186337761776</c:v>
                </c:pt>
                <c:pt idx="2577">
                  <c:v>15.977215693730788</c:v>
                </c:pt>
                <c:pt idx="2578">
                  <c:v>14.741307835056416</c:v>
                </c:pt>
                <c:pt idx="2579">
                  <c:v>15.479046671463554</c:v>
                </c:pt>
                <c:pt idx="2580">
                  <c:v>11.77468916459852</c:v>
                </c:pt>
                <c:pt idx="2581">
                  <c:v>16.219780402040115</c:v>
                </c:pt>
                <c:pt idx="2582">
                  <c:v>15.077001211991005</c:v>
                </c:pt>
                <c:pt idx="2583">
                  <c:v>14.390777399714114</c:v>
                </c:pt>
                <c:pt idx="2584">
                  <c:v>15.385047810774362</c:v>
                </c:pt>
                <c:pt idx="2585">
                  <c:v>11.776292347135943</c:v>
                </c:pt>
                <c:pt idx="2586">
                  <c:v>16.500334284311904</c:v>
                </c:pt>
                <c:pt idx="2587">
                  <c:v>15.582697550243154</c:v>
                </c:pt>
                <c:pt idx="2588">
                  <c:v>12.520257429137466</c:v>
                </c:pt>
                <c:pt idx="2589">
                  <c:v>15.326561790731471</c:v>
                </c:pt>
                <c:pt idx="2590">
                  <c:v>10.848821191835839</c:v>
                </c:pt>
                <c:pt idx="2591">
                  <c:v>17.316763871301937</c:v>
                </c:pt>
                <c:pt idx="2592">
                  <c:v>17.132046202160861</c:v>
                </c:pt>
                <c:pt idx="2593">
                  <c:v>12.453499298936762</c:v>
                </c:pt>
                <c:pt idx="2594">
                  <c:v>13.092173738502554</c:v>
                </c:pt>
                <c:pt idx="2595">
                  <c:v>15.885198448136034</c:v>
                </c:pt>
                <c:pt idx="2596">
                  <c:v>18.374141141505199</c:v>
                </c:pt>
                <c:pt idx="2597">
                  <c:v>16.47340497729499</c:v>
                </c:pt>
                <c:pt idx="2598">
                  <c:v>15.294497326125541</c:v>
                </c:pt>
                <c:pt idx="2599">
                  <c:v>14.488066663212452</c:v>
                </c:pt>
                <c:pt idx="2600">
                  <c:v>11.074726060522792</c:v>
                </c:pt>
                <c:pt idx="2601">
                  <c:v>10.098811739219364</c:v>
                </c:pt>
                <c:pt idx="2602">
                  <c:v>9.4613871180913556</c:v>
                </c:pt>
                <c:pt idx="2603">
                  <c:v>11.537769699714259</c:v>
                </c:pt>
                <c:pt idx="2604">
                  <c:v>10.696047868534642</c:v>
                </c:pt>
                <c:pt idx="2605">
                  <c:v>12.794143930627024</c:v>
                </c:pt>
                <c:pt idx="2606">
                  <c:v>12.428270459167345</c:v>
                </c:pt>
                <c:pt idx="2607">
                  <c:v>11.781727464870084</c:v>
                </c:pt>
                <c:pt idx="2608">
                  <c:v>10.850425433129061</c:v>
                </c:pt>
                <c:pt idx="2609">
                  <c:v>9.1366549082201072</c:v>
                </c:pt>
                <c:pt idx="2610">
                  <c:v>8.5520187499790801</c:v>
                </c:pt>
                <c:pt idx="2611">
                  <c:v>9.5755051262559086</c:v>
                </c:pt>
                <c:pt idx="2612">
                  <c:v>9.2689510955665853</c:v>
                </c:pt>
                <c:pt idx="2613">
                  <c:v>8.6104677768785258</c:v>
                </c:pt>
                <c:pt idx="2614">
                  <c:v>12.467400341220262</c:v>
                </c:pt>
                <c:pt idx="2615">
                  <c:v>14.304590129873372</c:v>
                </c:pt>
                <c:pt idx="2616">
                  <c:v>13.447169939222285</c:v>
                </c:pt>
                <c:pt idx="2617">
                  <c:v>9.3513445635368306</c:v>
                </c:pt>
                <c:pt idx="2618">
                  <c:v>10.833966826618541</c:v>
                </c:pt>
                <c:pt idx="2619">
                  <c:v>12.339680502242199</c:v>
                </c:pt>
                <c:pt idx="2620">
                  <c:v>11.210755442811866</c:v>
                </c:pt>
                <c:pt idx="2621">
                  <c:v>13.437951637704993</c:v>
                </c:pt>
                <c:pt idx="2622">
                  <c:v>14.373025883555869</c:v>
                </c:pt>
                <c:pt idx="2623">
                  <c:v>12.566885047342087</c:v>
                </c:pt>
                <c:pt idx="2624">
                  <c:v>14.940412147859975</c:v>
                </c:pt>
                <c:pt idx="2625">
                  <c:v>15.081055211160329</c:v>
                </c:pt>
                <c:pt idx="2626">
                  <c:v>18.691774922246523</c:v>
                </c:pt>
                <c:pt idx="2627">
                  <c:v>23.79221386439005</c:v>
                </c:pt>
                <c:pt idx="2628">
                  <c:v>26.669058466849773</c:v>
                </c:pt>
                <c:pt idx="2629">
                  <c:v>17.383740531548899</c:v>
                </c:pt>
                <c:pt idx="2630">
                  <c:v>13.454945172336966</c:v>
                </c:pt>
                <c:pt idx="2631">
                  <c:v>16.01568320396029</c:v>
                </c:pt>
                <c:pt idx="2632">
                  <c:v>20.306935427837573</c:v>
                </c:pt>
                <c:pt idx="2633">
                  <c:v>22.755007349928832</c:v>
                </c:pt>
                <c:pt idx="2634">
                  <c:v>18.107336842802393</c:v>
                </c:pt>
                <c:pt idx="2635">
                  <c:v>15.069589686846868</c:v>
                </c:pt>
                <c:pt idx="2636">
                  <c:v>14.540699551029078</c:v>
                </c:pt>
                <c:pt idx="2637">
                  <c:v>24.059516931078932</c:v>
                </c:pt>
                <c:pt idx="2638">
                  <c:v>27.863115138712331</c:v>
                </c:pt>
                <c:pt idx="2639">
                  <c:v>19.131245484090883</c:v>
                </c:pt>
                <c:pt idx="2640">
                  <c:v>15.308739969207306</c:v>
                </c:pt>
                <c:pt idx="2641">
                  <c:v>17.430239421416736</c:v>
                </c:pt>
                <c:pt idx="2642">
                  <c:v>16.629401437370856</c:v>
                </c:pt>
                <c:pt idx="2643">
                  <c:v>18.417716093066304</c:v>
                </c:pt>
                <c:pt idx="2644">
                  <c:v>14.842135903538175</c:v>
                </c:pt>
                <c:pt idx="2645">
                  <c:v>12.69627998619235</c:v>
                </c:pt>
                <c:pt idx="2646">
                  <c:v>10.393393384302811</c:v>
                </c:pt>
                <c:pt idx="2647">
                  <c:v>12.771979689694881</c:v>
                </c:pt>
                <c:pt idx="2648">
                  <c:v>11.99848755469672</c:v>
                </c:pt>
                <c:pt idx="2649">
                  <c:v>14.939690638587855</c:v>
                </c:pt>
                <c:pt idx="2650">
                  <c:v>14.144889021543904</c:v>
                </c:pt>
                <c:pt idx="2651">
                  <c:v>16.398692791773577</c:v>
                </c:pt>
                <c:pt idx="2652">
                  <c:v>15.259514357720956</c:v>
                </c:pt>
                <c:pt idx="2653">
                  <c:v>11.371920264418481</c:v>
                </c:pt>
                <c:pt idx="2654">
                  <c:v>10.691780442164573</c:v>
                </c:pt>
                <c:pt idx="2655">
                  <c:v>10.406781128686843</c:v>
                </c:pt>
                <c:pt idx="2656">
                  <c:v>10.650390040829063</c:v>
                </c:pt>
                <c:pt idx="2657">
                  <c:v>11.237955450278035</c:v>
                </c:pt>
                <c:pt idx="2658">
                  <c:v>11.456231808054181</c:v>
                </c:pt>
                <c:pt idx="2659">
                  <c:v>9.8626154715520684</c:v>
                </c:pt>
                <c:pt idx="2660">
                  <c:v>10.919245450049978</c:v>
                </c:pt>
                <c:pt idx="2661">
                  <c:v>11.799567439029364</c:v>
                </c:pt>
                <c:pt idx="2662">
                  <c:v>11.78755056322564</c:v>
                </c:pt>
                <c:pt idx="2663">
                  <c:v>11.386993129514039</c:v>
                </c:pt>
                <c:pt idx="2664">
                  <c:v>11.269711006688409</c:v>
                </c:pt>
                <c:pt idx="2665">
                  <c:v>11.055695677230382</c:v>
                </c:pt>
                <c:pt idx="2666">
                  <c:v>11.232228704614293</c:v>
                </c:pt>
                <c:pt idx="2667">
                  <c:v>13.40539974779346</c:v>
                </c:pt>
                <c:pt idx="2668">
                  <c:v>14.946298817793496</c:v>
                </c:pt>
                <c:pt idx="2669">
                  <c:v>13.693104359933189</c:v>
                </c:pt>
                <c:pt idx="2670">
                  <c:v>12.123790295163804</c:v>
                </c:pt>
                <c:pt idx="2671">
                  <c:v>12.723999796279708</c:v>
                </c:pt>
                <c:pt idx="2672">
                  <c:v>15.035842113674757</c:v>
                </c:pt>
                <c:pt idx="2673">
                  <c:v>11.43598457239726</c:v>
                </c:pt>
                <c:pt idx="2674">
                  <c:v>10.831982115354828</c:v>
                </c:pt>
                <c:pt idx="2675">
                  <c:v>11.819686330193573</c:v>
                </c:pt>
                <c:pt idx="2676">
                  <c:v>11.187508533559445</c:v>
                </c:pt>
                <c:pt idx="2677">
                  <c:v>11.112994838549508</c:v>
                </c:pt>
                <c:pt idx="2678">
                  <c:v>11.17456114916412</c:v>
                </c:pt>
                <c:pt idx="2679">
                  <c:v>13.710281859110335</c:v>
                </c:pt>
                <c:pt idx="2680">
                  <c:v>14.501832680842517</c:v>
                </c:pt>
                <c:pt idx="2681">
                  <c:v>11.94498145950292</c:v>
                </c:pt>
                <c:pt idx="2682">
                  <c:v>8.9272557609250391</c:v>
                </c:pt>
                <c:pt idx="2683">
                  <c:v>10.730607288017751</c:v>
                </c:pt>
                <c:pt idx="2684">
                  <c:v>11.906411449734431</c:v>
                </c:pt>
                <c:pt idx="2685">
                  <c:v>11.080125687965637</c:v>
                </c:pt>
                <c:pt idx="2686">
                  <c:v>17.733725399436455</c:v>
                </c:pt>
                <c:pt idx="2687">
                  <c:v>19.271943922190161</c:v>
                </c:pt>
                <c:pt idx="2688">
                  <c:v>12.705042032887118</c:v>
                </c:pt>
                <c:pt idx="2689">
                  <c:v>13.162212407646983</c:v>
                </c:pt>
                <c:pt idx="2690">
                  <c:v>17.149563030232176</c:v>
                </c:pt>
                <c:pt idx="2691">
                  <c:v>16.080857187984485</c:v>
                </c:pt>
                <c:pt idx="2692">
                  <c:v>12.84382288782594</c:v>
                </c:pt>
                <c:pt idx="2693">
                  <c:v>21.582344375613033</c:v>
                </c:pt>
                <c:pt idx="2694">
                  <c:v>20.233964880156812</c:v>
                </c:pt>
                <c:pt idx="2695">
                  <c:v>13.79089491690131</c:v>
                </c:pt>
                <c:pt idx="2696">
                  <c:v>20.239497858653543</c:v>
                </c:pt>
                <c:pt idx="2697">
                  <c:v>17.437530642845111</c:v>
                </c:pt>
                <c:pt idx="2698">
                  <c:v>24.152340842036732</c:v>
                </c:pt>
                <c:pt idx="2699">
                  <c:v>22.98211602175984</c:v>
                </c:pt>
                <c:pt idx="2700">
                  <c:v>57.158145543024332</c:v>
                </c:pt>
                <c:pt idx="2701">
                  <c:v>60.436796473859701</c:v>
                </c:pt>
                <c:pt idx="2702">
                  <c:v>30.687336770976085</c:v>
                </c:pt>
                <c:pt idx="2703">
                  <c:v>26.79411208854923</c:v>
                </c:pt>
                <c:pt idx="2704">
                  <c:v>17.602840608756562</c:v>
                </c:pt>
                <c:pt idx="2705">
                  <c:v>18.318098075881508</c:v>
                </c:pt>
                <c:pt idx="2706">
                  <c:v>25.728169745233782</c:v>
                </c:pt>
                <c:pt idx="2707">
                  <c:v>28.029784567085748</c:v>
                </c:pt>
                <c:pt idx="2708">
                  <c:v>27.402434409252958</c:v>
                </c:pt>
                <c:pt idx="2709">
                  <c:v>26.45535298144889</c:v>
                </c:pt>
                <c:pt idx="2710">
                  <c:v>30.156165868148058</c:v>
                </c:pt>
                <c:pt idx="2711">
                  <c:v>29.536106742483575</c:v>
                </c:pt>
                <c:pt idx="2712">
                  <c:v>24.053173621445403</c:v>
                </c:pt>
                <c:pt idx="2713">
                  <c:v>25.42150159452067</c:v>
                </c:pt>
                <c:pt idx="2714">
                  <c:v>26.037904099237096</c:v>
                </c:pt>
                <c:pt idx="2715">
                  <c:v>21.395490072478545</c:v>
                </c:pt>
                <c:pt idx="2716">
                  <c:v>23.242708194141869</c:v>
                </c:pt>
                <c:pt idx="2717">
                  <c:v>21.675335198947479</c:v>
                </c:pt>
                <c:pt idx="2718">
                  <c:v>21.104205340075637</c:v>
                </c:pt>
                <c:pt idx="2719">
                  <c:v>19.155237764951682</c:v>
                </c:pt>
                <c:pt idx="2720">
                  <c:v>27.380717537141123</c:v>
                </c:pt>
                <c:pt idx="2721">
                  <c:v>28.142622070090599</c:v>
                </c:pt>
                <c:pt idx="2722">
                  <c:v>20.097888411332768</c:v>
                </c:pt>
                <c:pt idx="2723">
                  <c:v>21.149679609076564</c:v>
                </c:pt>
                <c:pt idx="2724">
                  <c:v>21.488687271679865</c:v>
                </c:pt>
                <c:pt idx="2725">
                  <c:v>19.999752774224831</c:v>
                </c:pt>
                <c:pt idx="2726">
                  <c:v>15.97624156889167</c:v>
                </c:pt>
                <c:pt idx="2727">
                  <c:v>17.222221463042491</c:v>
                </c:pt>
                <c:pt idx="2728">
                  <c:v>17.804606194877636</c:v>
                </c:pt>
                <c:pt idx="2729">
                  <c:v>14.429878888471585</c:v>
                </c:pt>
                <c:pt idx="2730">
                  <c:v>11.829521993785278</c:v>
                </c:pt>
                <c:pt idx="2731">
                  <c:v>16.388290290889032</c:v>
                </c:pt>
                <c:pt idx="2732">
                  <c:v>23.655441978629234</c:v>
                </c:pt>
                <c:pt idx="2733">
                  <c:v>19.880016827143415</c:v>
                </c:pt>
                <c:pt idx="2734">
                  <c:v>19.229727108124244</c:v>
                </c:pt>
                <c:pt idx="2735">
                  <c:v>17.872057670336488</c:v>
                </c:pt>
                <c:pt idx="2736">
                  <c:v>14.817950899536907</c:v>
                </c:pt>
                <c:pt idx="2737">
                  <c:v>25.511762952800712</c:v>
                </c:pt>
                <c:pt idx="2738">
                  <c:v>26.180395459427938</c:v>
                </c:pt>
                <c:pt idx="2739">
                  <c:v>22.154961679641787</c:v>
                </c:pt>
                <c:pt idx="2740">
                  <c:v>20.303879890325042</c:v>
                </c:pt>
                <c:pt idx="2741">
                  <c:v>19.427419596325464</c:v>
                </c:pt>
                <c:pt idx="2742">
                  <c:v>21.816113633075627</c:v>
                </c:pt>
                <c:pt idx="2743">
                  <c:v>20.414519246445067</c:v>
                </c:pt>
                <c:pt idx="2744">
                  <c:v>12.799470372636872</c:v>
                </c:pt>
                <c:pt idx="2745">
                  <c:v>12.676454671416959</c:v>
                </c:pt>
                <c:pt idx="2746">
                  <c:v>13.640568878626425</c:v>
                </c:pt>
                <c:pt idx="2747">
                  <c:v>16.069345098875921</c:v>
                </c:pt>
                <c:pt idx="2748">
                  <c:v>16.739380055255616</c:v>
                </c:pt>
                <c:pt idx="2749">
                  <c:v>25.738067767641251</c:v>
                </c:pt>
                <c:pt idx="2750">
                  <c:v>21.285035387104983</c:v>
                </c:pt>
                <c:pt idx="2751">
                  <c:v>18.329840589121805</c:v>
                </c:pt>
                <c:pt idx="2752">
                  <c:v>24.98633888914588</c:v>
                </c:pt>
                <c:pt idx="2753">
                  <c:v>20.364925878129363</c:v>
                </c:pt>
                <c:pt idx="2754">
                  <c:v>18.657436736249384</c:v>
                </c:pt>
                <c:pt idx="2755">
                  <c:v>14.491175330518473</c:v>
                </c:pt>
                <c:pt idx="2756">
                  <c:v>14.26237543974452</c:v>
                </c:pt>
                <c:pt idx="2757">
                  <c:v>14.154368062751702</c:v>
                </c:pt>
                <c:pt idx="2758">
                  <c:v>18.356085441271205</c:v>
                </c:pt>
                <c:pt idx="2759">
                  <c:v>20.345150203228123</c:v>
                </c:pt>
                <c:pt idx="2760">
                  <c:v>16.77312504213846</c:v>
                </c:pt>
                <c:pt idx="2761">
                  <c:v>15.855677845403747</c:v>
                </c:pt>
                <c:pt idx="2762">
                  <c:v>11.112939959778057</c:v>
                </c:pt>
                <c:pt idx="2763">
                  <c:v>11.783240443218677</c:v>
                </c:pt>
                <c:pt idx="2764">
                  <c:v>15.104157527301254</c:v>
                </c:pt>
                <c:pt idx="2765">
                  <c:v>13.623954919710629</c:v>
                </c:pt>
                <c:pt idx="2766">
                  <c:v>14.305728697797694</c:v>
                </c:pt>
                <c:pt idx="2767">
                  <c:v>23.780403698366634</c:v>
                </c:pt>
                <c:pt idx="2768">
                  <c:v>19.379684003060301</c:v>
                </c:pt>
                <c:pt idx="2769">
                  <c:v>11.259412337642189</c:v>
                </c:pt>
                <c:pt idx="2770">
                  <c:v>12.693801423486551</c:v>
                </c:pt>
                <c:pt idx="2771">
                  <c:v>14.681136764049208</c:v>
                </c:pt>
                <c:pt idx="2772">
                  <c:v>16.443237379695152</c:v>
                </c:pt>
                <c:pt idx="2773">
                  <c:v>20.085651223159886</c:v>
                </c:pt>
                <c:pt idx="2774">
                  <c:v>18.744132293245389</c:v>
                </c:pt>
                <c:pt idx="2775">
                  <c:v>14.517336735859033</c:v>
                </c:pt>
                <c:pt idx="2776">
                  <c:v>17.866849225120674</c:v>
                </c:pt>
                <c:pt idx="2777">
                  <c:v>18.171724418524391</c:v>
                </c:pt>
                <c:pt idx="2778">
                  <c:v>18.418681740349193</c:v>
                </c:pt>
                <c:pt idx="2779">
                  <c:v>19.367197016846834</c:v>
                </c:pt>
                <c:pt idx="2780">
                  <c:v>21.018793140972374</c:v>
                </c:pt>
                <c:pt idx="2781">
                  <c:v>15.814193078367602</c:v>
                </c:pt>
                <c:pt idx="2782">
                  <c:v>18.116768430312142</c:v>
                </c:pt>
                <c:pt idx="2783">
                  <c:v>18.426897118194077</c:v>
                </c:pt>
                <c:pt idx="2784">
                  <c:v>11.372623179722428</c:v>
                </c:pt>
                <c:pt idx="2785">
                  <c:v>14.310223162349613</c:v>
                </c:pt>
                <c:pt idx="2786">
                  <c:v>12.232302463722483</c:v>
                </c:pt>
                <c:pt idx="2787">
                  <c:v>11.179649801482046</c:v>
                </c:pt>
                <c:pt idx="2788">
                  <c:v>10.170788250508149</c:v>
                </c:pt>
                <c:pt idx="2789">
                  <c:v>10.200537637666859</c:v>
                </c:pt>
                <c:pt idx="2790">
                  <c:v>12.844491080044271</c:v>
                </c:pt>
                <c:pt idx="2791">
                  <c:v>13.342382468044084</c:v>
                </c:pt>
                <c:pt idx="2792">
                  <c:v>12.066666998585731</c:v>
                </c:pt>
                <c:pt idx="2793">
                  <c:v>10.678346891829078</c:v>
                </c:pt>
                <c:pt idx="2794">
                  <c:v>12.964496176860532</c:v>
                </c:pt>
                <c:pt idx="2795">
                  <c:v>15.856111105872158</c:v>
                </c:pt>
                <c:pt idx="2796">
                  <c:v>14.459266929509386</c:v>
                </c:pt>
                <c:pt idx="2797">
                  <c:v>15.028860980656594</c:v>
                </c:pt>
                <c:pt idx="2798">
                  <c:v>14.539843808090037</c:v>
                </c:pt>
                <c:pt idx="2799">
                  <c:v>14.392433264048346</c:v>
                </c:pt>
                <c:pt idx="2800">
                  <c:v>14.685869729979142</c:v>
                </c:pt>
                <c:pt idx="2801">
                  <c:v>15.089619435644684</c:v>
                </c:pt>
                <c:pt idx="2802">
                  <c:v>15.551741283100167</c:v>
                </c:pt>
                <c:pt idx="2803">
                  <c:v>16.282507190048015</c:v>
                </c:pt>
                <c:pt idx="2804">
                  <c:v>15.786436370290971</c:v>
                </c:pt>
                <c:pt idx="2805">
                  <c:v>16.710509788946709</c:v>
                </c:pt>
                <c:pt idx="2806">
                  <c:v>15.596506738588692</c:v>
                </c:pt>
                <c:pt idx="2807">
                  <c:v>13.109346826130231</c:v>
                </c:pt>
                <c:pt idx="2808">
                  <c:v>13.405595134812248</c:v>
                </c:pt>
                <c:pt idx="2809">
                  <c:v>11.772140425273545</c:v>
                </c:pt>
                <c:pt idx="2810">
                  <c:v>13.535117959341418</c:v>
                </c:pt>
                <c:pt idx="2811">
                  <c:v>14.503134824493484</c:v>
                </c:pt>
                <c:pt idx="2812">
                  <c:v>14.95139032355184</c:v>
                </c:pt>
                <c:pt idx="2813">
                  <c:v>15.37777011632793</c:v>
                </c:pt>
                <c:pt idx="2814">
                  <c:v>13.570750698403536</c:v>
                </c:pt>
                <c:pt idx="2815">
                  <c:v>17.606774990892497</c:v>
                </c:pt>
                <c:pt idx="2816">
                  <c:v>16.366534341136312</c:v>
                </c:pt>
                <c:pt idx="2817">
                  <c:v>17.023084299821772</c:v>
                </c:pt>
                <c:pt idx="2818">
                  <c:v>13.279713486122066</c:v>
                </c:pt>
                <c:pt idx="2819">
                  <c:v>9.7663557245640327</c:v>
                </c:pt>
                <c:pt idx="2820">
                  <c:v>12.881919715161512</c:v>
                </c:pt>
                <c:pt idx="2821">
                  <c:v>14.16674034839655</c:v>
                </c:pt>
                <c:pt idx="2822">
                  <c:v>14.380091617980394</c:v>
                </c:pt>
                <c:pt idx="2823">
                  <c:v>11.991132565642641</c:v>
                </c:pt>
                <c:pt idx="2824">
                  <c:v>13.474139407853283</c:v>
                </c:pt>
                <c:pt idx="2825">
                  <c:v>13.672170191980047</c:v>
                </c:pt>
                <c:pt idx="2826">
                  <c:v>13.686856369517722</c:v>
                </c:pt>
                <c:pt idx="2827">
                  <c:v>16.279392684075923</c:v>
                </c:pt>
                <c:pt idx="2828">
                  <c:v>14.873113625483645</c:v>
                </c:pt>
                <c:pt idx="2829">
                  <c:v>10.454187763280203</c:v>
                </c:pt>
                <c:pt idx="2830">
                  <c:v>15.247313437498359</c:v>
                </c:pt>
                <c:pt idx="2831">
                  <c:v>17.222853480278843</c:v>
                </c:pt>
                <c:pt idx="2832">
                  <c:v>14.909926890531095</c:v>
                </c:pt>
                <c:pt idx="2833">
                  <c:v>16.398152571770204</c:v>
                </c:pt>
                <c:pt idx="2834">
                  <c:v>14.571097667863757</c:v>
                </c:pt>
                <c:pt idx="2835">
                  <c:v>18.699946685047713</c:v>
                </c:pt>
                <c:pt idx="2836">
                  <c:v>15.862120565585592</c:v>
                </c:pt>
                <c:pt idx="2837">
                  <c:v>12.029130568525845</c:v>
                </c:pt>
                <c:pt idx="2838">
                  <c:v>14.815035884763425</c:v>
                </c:pt>
                <c:pt idx="2839">
                  <c:v>15.363249535964872</c:v>
                </c:pt>
                <c:pt idx="2840">
                  <c:v>17.660789894553083</c:v>
                </c:pt>
                <c:pt idx="2841">
                  <c:v>14.789015846051614</c:v>
                </c:pt>
                <c:pt idx="2842">
                  <c:v>13.557696089381606</c:v>
                </c:pt>
                <c:pt idx="2843">
                  <c:v>15.240072476079233</c:v>
                </c:pt>
                <c:pt idx="2844">
                  <c:v>16.557259899177758</c:v>
                </c:pt>
                <c:pt idx="2845">
                  <c:v>15.250837187499918</c:v>
                </c:pt>
                <c:pt idx="2846">
                  <c:v>16.09350083641251</c:v>
                </c:pt>
                <c:pt idx="2847">
                  <c:v>13.142378782723242</c:v>
                </c:pt>
                <c:pt idx="2848">
                  <c:v>10.221907180489987</c:v>
                </c:pt>
                <c:pt idx="2849">
                  <c:v>10.810158875815016</c:v>
                </c:pt>
                <c:pt idx="2850">
                  <c:v>12.836021851836939</c:v>
                </c:pt>
                <c:pt idx="2851">
                  <c:v>11.237523985125033</c:v>
                </c:pt>
                <c:pt idx="2852">
                  <c:v>10.195166786618502</c:v>
                </c:pt>
                <c:pt idx="2853">
                  <c:v>9.9387667889133464</c:v>
                </c:pt>
                <c:pt idx="2854">
                  <c:v>10.294367991011672</c:v>
                </c:pt>
                <c:pt idx="2855">
                  <c:v>12.292981708845266</c:v>
                </c:pt>
                <c:pt idx="2856">
                  <c:v>12.382938645886966</c:v>
                </c:pt>
                <c:pt idx="2857">
                  <c:v>11.282055407321963</c:v>
                </c:pt>
                <c:pt idx="2858">
                  <c:v>10.384836958114221</c:v>
                </c:pt>
                <c:pt idx="2859">
                  <c:v>9.8962405494894483</c:v>
                </c:pt>
                <c:pt idx="2860">
                  <c:v>8.4740937799833507</c:v>
                </c:pt>
                <c:pt idx="2861">
                  <c:v>8.5499387772750701</c:v>
                </c:pt>
                <c:pt idx="2862">
                  <c:v>9.2451242950994548</c:v>
                </c:pt>
                <c:pt idx="2863">
                  <c:v>9.1822187559806459</c:v>
                </c:pt>
                <c:pt idx="2864">
                  <c:v>7.500189479489265</c:v>
                </c:pt>
                <c:pt idx="2865">
                  <c:v>8.3171914874478059</c:v>
                </c:pt>
                <c:pt idx="2866">
                  <c:v>8.7373013171482405</c:v>
                </c:pt>
                <c:pt idx="2867">
                  <c:v>11.641030527601544</c:v>
                </c:pt>
                <c:pt idx="2868">
                  <c:v>16.465068357376484</c:v>
                </c:pt>
                <c:pt idx="2869">
                  <c:v>13.220936672471172</c:v>
                </c:pt>
                <c:pt idx="2870">
                  <c:v>12.620122322057892</c:v>
                </c:pt>
                <c:pt idx="2871">
                  <c:v>14.406575747539753</c:v>
                </c:pt>
                <c:pt idx="2872">
                  <c:v>14.909880236530537</c:v>
                </c:pt>
                <c:pt idx="2873">
                  <c:v>11.193047289141187</c:v>
                </c:pt>
                <c:pt idx="2874">
                  <c:v>10.681624694442199</c:v>
                </c:pt>
                <c:pt idx="2875">
                  <c:v>11.647702759420241</c:v>
                </c:pt>
                <c:pt idx="2876">
                  <c:v>10.825564470695394</c:v>
                </c:pt>
                <c:pt idx="2877">
                  <c:v>11.430429847474301</c:v>
                </c:pt>
                <c:pt idx="2878">
                  <c:v>14.404724084159298</c:v>
                </c:pt>
                <c:pt idx="2879">
                  <c:v>16.075854571249906</c:v>
                </c:pt>
                <c:pt idx="2880">
                  <c:v>12.249907575570996</c:v>
                </c:pt>
                <c:pt idx="2881">
                  <c:v>10.87492045586275</c:v>
                </c:pt>
                <c:pt idx="2882">
                  <c:v>12.426987214939688</c:v>
                </c:pt>
                <c:pt idx="2883">
                  <c:v>10.849744837665273</c:v>
                </c:pt>
                <c:pt idx="2884">
                  <c:v>10.178178908626776</c:v>
                </c:pt>
                <c:pt idx="2885">
                  <c:v>19.521165778793147</c:v>
                </c:pt>
                <c:pt idx="2886">
                  <c:v>18.133967728876989</c:v>
                </c:pt>
                <c:pt idx="2887">
                  <c:v>13.713157319099112</c:v>
                </c:pt>
                <c:pt idx="2888">
                  <c:v>13.818538546324813</c:v>
                </c:pt>
                <c:pt idx="2889">
                  <c:v>12.055003661646683</c:v>
                </c:pt>
                <c:pt idx="2890">
                  <c:v>13.582708997627872</c:v>
                </c:pt>
                <c:pt idx="2891">
                  <c:v>11.291348998282452</c:v>
                </c:pt>
                <c:pt idx="2892">
                  <c:v>11.687189029718855</c:v>
                </c:pt>
                <c:pt idx="2893">
                  <c:v>12.251248830194189</c:v>
                </c:pt>
                <c:pt idx="2894">
                  <c:v>12.805241161393624</c:v>
                </c:pt>
                <c:pt idx="2895">
                  <c:v>13.361726289073323</c:v>
                </c:pt>
                <c:pt idx="2896">
                  <c:v>12.171480512706786</c:v>
                </c:pt>
                <c:pt idx="2897">
                  <c:v>9.9570417911123066</c:v>
                </c:pt>
                <c:pt idx="2898">
                  <c:v>9.3929453056308922</c:v>
                </c:pt>
                <c:pt idx="2899">
                  <c:v>11.240891253341985</c:v>
                </c:pt>
                <c:pt idx="2900">
                  <c:v>10.826687038037456</c:v>
                </c:pt>
                <c:pt idx="2901">
                  <c:v>19.345803105280027</c:v>
                </c:pt>
                <c:pt idx="2902">
                  <c:v>23.039951383124368</c:v>
                </c:pt>
                <c:pt idx="2903">
                  <c:v>18.792045345219769</c:v>
                </c:pt>
                <c:pt idx="2904">
                  <c:v>14.623354478660413</c:v>
                </c:pt>
                <c:pt idx="2905">
                  <c:v>12.113396024355028</c:v>
                </c:pt>
                <c:pt idx="2906">
                  <c:v>19.288434278567859</c:v>
                </c:pt>
                <c:pt idx="2907">
                  <c:v>18.330809778940758</c:v>
                </c:pt>
                <c:pt idx="2908">
                  <c:v>14.184727915958835</c:v>
                </c:pt>
                <c:pt idx="2909">
                  <c:v>20.277865470658941</c:v>
                </c:pt>
                <c:pt idx="2910">
                  <c:v>21.876807319887888</c:v>
                </c:pt>
                <c:pt idx="2911">
                  <c:v>19.491327114145339</c:v>
                </c:pt>
                <c:pt idx="2912">
                  <c:v>16.056127885645878</c:v>
                </c:pt>
                <c:pt idx="2913">
                  <c:v>18.94722617731545</c:v>
                </c:pt>
                <c:pt idx="2914">
                  <c:v>17.662248121506487</c:v>
                </c:pt>
                <c:pt idx="2915">
                  <c:v>17.530650032876157</c:v>
                </c:pt>
                <c:pt idx="2916">
                  <c:v>23.177577543168091</c:v>
                </c:pt>
                <c:pt idx="2917">
                  <c:v>29.657553533067276</c:v>
                </c:pt>
                <c:pt idx="2918">
                  <c:v>21.448313115110707</c:v>
                </c:pt>
                <c:pt idx="2919">
                  <c:v>14.328053032608008</c:v>
                </c:pt>
                <c:pt idx="2920">
                  <c:v>14.226787824454776</c:v>
                </c:pt>
                <c:pt idx="2921">
                  <c:v>14.431889995086127</c:v>
                </c:pt>
                <c:pt idx="2922">
                  <c:v>13.412329771964096</c:v>
                </c:pt>
                <c:pt idx="2923">
                  <c:v>15.056548465733039</c:v>
                </c:pt>
                <c:pt idx="2924">
                  <c:v>12.503289228942476</c:v>
                </c:pt>
                <c:pt idx="2925">
                  <c:v>11.771615605863573</c:v>
                </c:pt>
                <c:pt idx="2926">
                  <c:v>12.996609973891312</c:v>
                </c:pt>
                <c:pt idx="2927">
                  <c:v>12.613950786712085</c:v>
                </c:pt>
                <c:pt idx="2928">
                  <c:v>10.211013536994994</c:v>
                </c:pt>
                <c:pt idx="2929">
                  <c:v>9.2321338475527295</c:v>
                </c:pt>
                <c:pt idx="2930">
                  <c:v>11.069257523056104</c:v>
                </c:pt>
                <c:pt idx="2931">
                  <c:v>10.391442080565117</c:v>
                </c:pt>
                <c:pt idx="2932">
                  <c:v>11.096554350862935</c:v>
                </c:pt>
                <c:pt idx="2933">
                  <c:v>12.919177239873642</c:v>
                </c:pt>
                <c:pt idx="2934">
                  <c:v>16.470770567910154</c:v>
                </c:pt>
                <c:pt idx="2935">
                  <c:v>16.085265510212988</c:v>
                </c:pt>
                <c:pt idx="2936">
                  <c:v>15.452000304055044</c:v>
                </c:pt>
                <c:pt idx="2937">
                  <c:v>13.895418758988852</c:v>
                </c:pt>
                <c:pt idx="2938">
                  <c:v>14.857422318545316</c:v>
                </c:pt>
                <c:pt idx="2939">
                  <c:v>12.85925006671026</c:v>
                </c:pt>
                <c:pt idx="2940">
                  <c:v>16.804187466441189</c:v>
                </c:pt>
                <c:pt idx="2941">
                  <c:v>14.806883691899674</c:v>
                </c:pt>
                <c:pt idx="2942">
                  <c:v>11.589763337038768</c:v>
                </c:pt>
                <c:pt idx="2943">
                  <c:v>11.033140903622494</c:v>
                </c:pt>
                <c:pt idx="2944">
                  <c:v>9.457517345579884</c:v>
                </c:pt>
                <c:pt idx="2945">
                  <c:v>10.638052627194492</c:v>
                </c:pt>
                <c:pt idx="2946">
                  <c:v>13.684105058697163</c:v>
                </c:pt>
                <c:pt idx="2947">
                  <c:v>11.911444691448098</c:v>
                </c:pt>
                <c:pt idx="2948">
                  <c:v>9.7076261818432883</c:v>
                </c:pt>
                <c:pt idx="2949">
                  <c:v>11.567789418408966</c:v>
                </c:pt>
                <c:pt idx="2950">
                  <c:v>14.42089197695379</c:v>
                </c:pt>
                <c:pt idx="2951">
                  <c:v>15.944876582678422</c:v>
                </c:pt>
                <c:pt idx="2952">
                  <c:v>18.367821904274237</c:v>
                </c:pt>
                <c:pt idx="2953">
                  <c:v>17.764808899943368</c:v>
                </c:pt>
                <c:pt idx="2954">
                  <c:v>14.749550871023724</c:v>
                </c:pt>
                <c:pt idx="2955">
                  <c:v>11.670469661203729</c:v>
                </c:pt>
                <c:pt idx="2956">
                  <c:v>17.190279384566065</c:v>
                </c:pt>
                <c:pt idx="2957">
                  <c:v>18.263848174621593</c:v>
                </c:pt>
                <c:pt idx="2958">
                  <c:v>19.32362535147076</c:v>
                </c:pt>
                <c:pt idx="2959">
                  <c:v>17.077415628487365</c:v>
                </c:pt>
                <c:pt idx="2960">
                  <c:v>15.422878725388973</c:v>
                </c:pt>
                <c:pt idx="2961">
                  <c:v>13.696494350501107</c:v>
                </c:pt>
                <c:pt idx="2962">
                  <c:v>14.27525549022946</c:v>
                </c:pt>
                <c:pt idx="2963">
                  <c:v>14.104114991046831</c:v>
                </c:pt>
                <c:pt idx="2964">
                  <c:v>18.613015497515406</c:v>
                </c:pt>
                <c:pt idx="2965">
                  <c:v>16.035366069443036</c:v>
                </c:pt>
                <c:pt idx="2966">
                  <c:v>13.101214055915968</c:v>
                </c:pt>
                <c:pt idx="2967">
                  <c:v>14.914893848322279</c:v>
                </c:pt>
                <c:pt idx="2968">
                  <c:v>12.428839007762191</c:v>
                </c:pt>
                <c:pt idx="2969">
                  <c:v>11.718836558831805</c:v>
                </c:pt>
                <c:pt idx="2970">
                  <c:v>24.258754678624825</c:v>
                </c:pt>
                <c:pt idx="2971">
                  <c:v>21.989153690024423</c:v>
                </c:pt>
                <c:pt idx="2972">
                  <c:v>16.561017134579146</c:v>
                </c:pt>
                <c:pt idx="2973">
                  <c:v>17.906197168281192</c:v>
                </c:pt>
                <c:pt idx="2974">
                  <c:v>14.219418612577435</c:v>
                </c:pt>
                <c:pt idx="2975">
                  <c:v>13.015841132110843</c:v>
                </c:pt>
                <c:pt idx="2976">
                  <c:v>12.422198235577014</c:v>
                </c:pt>
                <c:pt idx="2977">
                  <c:v>19.471200934363029</c:v>
                </c:pt>
                <c:pt idx="2978">
                  <c:v>16.846391260096084</c:v>
                </c:pt>
                <c:pt idx="2979">
                  <c:v>14.302916571349233</c:v>
                </c:pt>
                <c:pt idx="2980">
                  <c:v>23.861515044313762</c:v>
                </c:pt>
                <c:pt idx="2981">
                  <c:v>20.498441891712584</c:v>
                </c:pt>
                <c:pt idx="2982">
                  <c:v>14.243112935830911</c:v>
                </c:pt>
                <c:pt idx="2983">
                  <c:v>13.453137346012964</c:v>
                </c:pt>
                <c:pt idx="2984">
                  <c:v>14.472997767976914</c:v>
                </c:pt>
                <c:pt idx="2985">
                  <c:v>16.442625097709659</c:v>
                </c:pt>
                <c:pt idx="2986">
                  <c:v>20.28629478101897</c:v>
                </c:pt>
                <c:pt idx="2987">
                  <c:v>21.526186618146877</c:v>
                </c:pt>
                <c:pt idx="2988">
                  <c:v>15.947894655584317</c:v>
                </c:pt>
                <c:pt idx="2989">
                  <c:v>15.248192428546531</c:v>
                </c:pt>
                <c:pt idx="2990">
                  <c:v>13.896230137660105</c:v>
                </c:pt>
                <c:pt idx="2991">
                  <c:v>12.943681641437205</c:v>
                </c:pt>
                <c:pt idx="2992">
                  <c:v>16.227270372561982</c:v>
                </c:pt>
                <c:pt idx="2993">
                  <c:v>15.767458230045591</c:v>
                </c:pt>
                <c:pt idx="2994">
                  <c:v>11.468762274395775</c:v>
                </c:pt>
                <c:pt idx="2995">
                  <c:v>13.019290792227268</c:v>
                </c:pt>
                <c:pt idx="2996">
                  <c:v>19.390339425178048</c:v>
                </c:pt>
                <c:pt idx="2997">
                  <c:v>24.424598316804492</c:v>
                </c:pt>
                <c:pt idx="2998">
                  <c:v>20.056906856754839</c:v>
                </c:pt>
                <c:pt idx="2999">
                  <c:v>14.349738511616039</c:v>
                </c:pt>
                <c:pt idx="3000">
                  <c:v>18.337758893881258</c:v>
                </c:pt>
                <c:pt idx="3001">
                  <c:v>15.335606974978806</c:v>
                </c:pt>
                <c:pt idx="3002">
                  <c:v>17.772933875512358</c:v>
                </c:pt>
                <c:pt idx="3003">
                  <c:v>17.96529219039871</c:v>
                </c:pt>
                <c:pt idx="3004">
                  <c:v>15.06633744289172</c:v>
                </c:pt>
                <c:pt idx="3005">
                  <c:v>12.968757433851442</c:v>
                </c:pt>
                <c:pt idx="3006">
                  <c:v>16.126807878395095</c:v>
                </c:pt>
                <c:pt idx="3007">
                  <c:v>14.547352013545778</c:v>
                </c:pt>
                <c:pt idx="3008">
                  <c:v>13.989540939772496</c:v>
                </c:pt>
                <c:pt idx="3009">
                  <c:v>21.390507706997234</c:v>
                </c:pt>
                <c:pt idx="3010">
                  <c:v>21.334296020629061</c:v>
                </c:pt>
                <c:pt idx="3011">
                  <c:v>20.06135904413447</c:v>
                </c:pt>
                <c:pt idx="3012">
                  <c:v>24.838465013348269</c:v>
                </c:pt>
                <c:pt idx="3013">
                  <c:v>31.709770638610877</c:v>
                </c:pt>
                <c:pt idx="3014">
                  <c:v>28.115765230681603</c:v>
                </c:pt>
                <c:pt idx="3015">
                  <c:v>42.497874847257677</c:v>
                </c:pt>
                <c:pt idx="3016">
                  <c:v>47.117050137317676</c:v>
                </c:pt>
                <c:pt idx="3017">
                  <c:v>59.31809702512524</c:v>
                </c:pt>
                <c:pt idx="3018">
                  <c:v>56.624735526532227</c:v>
                </c:pt>
                <c:pt idx="3019">
                  <c:v>54.549204553304882</c:v>
                </c:pt>
                <c:pt idx="3020">
                  <c:v>41.606817075780981</c:v>
                </c:pt>
                <c:pt idx="3021">
                  <c:v>32.299140325019358</c:v>
                </c:pt>
                <c:pt idx="3022">
                  <c:v>17.856274988661749</c:v>
                </c:pt>
                <c:pt idx="3023">
                  <c:v>24.657782009827585</c:v>
                </c:pt>
                <c:pt idx="3024">
                  <c:v>21.866170053416063</c:v>
                </c:pt>
                <c:pt idx="3025">
                  <c:v>40.278340379341714</c:v>
                </c:pt>
                <c:pt idx="3026">
                  <c:v>39.156748766737273</c:v>
                </c:pt>
                <c:pt idx="3027">
                  <c:v>23.495469653544848</c:v>
                </c:pt>
                <c:pt idx="3028">
                  <c:v>23.013180649376253</c:v>
                </c:pt>
                <c:pt idx="3029">
                  <c:v>24.853302847961743</c:v>
                </c:pt>
                <c:pt idx="3030">
                  <c:v>26.078835856075958</c:v>
                </c:pt>
                <c:pt idx="3031">
                  <c:v>33.919273947064355</c:v>
                </c:pt>
                <c:pt idx="3032">
                  <c:v>29.504402912107583</c:v>
                </c:pt>
                <c:pt idx="3033">
                  <c:v>25.123042883823558</c:v>
                </c:pt>
                <c:pt idx="3034">
                  <c:v>20.043454193735805</c:v>
                </c:pt>
                <c:pt idx="3035">
                  <c:v>22.046745589387019</c:v>
                </c:pt>
                <c:pt idx="3036">
                  <c:v>29.537252024519429</c:v>
                </c:pt>
                <c:pt idx="3037">
                  <c:v>33.125019568175937</c:v>
                </c:pt>
                <c:pt idx="3038">
                  <c:v>26.099537874165996</c:v>
                </c:pt>
                <c:pt idx="3039">
                  <c:v>24.583709114594889</c:v>
                </c:pt>
                <c:pt idx="3040">
                  <c:v>29.683105099445235</c:v>
                </c:pt>
                <c:pt idx="3041">
                  <c:v>29.306416157595361</c:v>
                </c:pt>
                <c:pt idx="3042">
                  <c:v>20.611516940077223</c:v>
                </c:pt>
                <c:pt idx="3043">
                  <c:v>23.853914935984896</c:v>
                </c:pt>
                <c:pt idx="3044">
                  <c:v>23.969551388376622</c:v>
                </c:pt>
                <c:pt idx="3045">
                  <c:v>16.738366047698236</c:v>
                </c:pt>
                <c:pt idx="3046">
                  <c:v>22.756790825109086</c:v>
                </c:pt>
                <c:pt idx="3047">
                  <c:v>20.647829283842267</c:v>
                </c:pt>
                <c:pt idx="3048">
                  <c:v>29.445745739268602</c:v>
                </c:pt>
                <c:pt idx="3049">
                  <c:v>43.054069654351046</c:v>
                </c:pt>
                <c:pt idx="3050">
                  <c:v>30.785526173926829</c:v>
                </c:pt>
                <c:pt idx="3051">
                  <c:v>21.820753239531776</c:v>
                </c:pt>
                <c:pt idx="3052">
                  <c:v>24.763242742997871</c:v>
                </c:pt>
                <c:pt idx="3053">
                  <c:v>29.92023780798343</c:v>
                </c:pt>
                <c:pt idx="3054">
                  <c:v>29.147271846450028</c:v>
                </c:pt>
                <c:pt idx="3055">
                  <c:v>30.837728564162639</c:v>
                </c:pt>
                <c:pt idx="3056">
                  <c:v>32.563697429631134</c:v>
                </c:pt>
                <c:pt idx="3057">
                  <c:v>37.180755703198443</c:v>
                </c:pt>
                <c:pt idx="3058">
                  <c:v>32.438834986046913</c:v>
                </c:pt>
                <c:pt idx="3059">
                  <c:v>25.329422649984085</c:v>
                </c:pt>
                <c:pt idx="3060">
                  <c:v>24.237473080986558</c:v>
                </c:pt>
                <c:pt idx="3061">
                  <c:v>22.063651013934674</c:v>
                </c:pt>
                <c:pt idx="3062">
                  <c:v>22.180368905918588</c:v>
                </c:pt>
                <c:pt idx="3063">
                  <c:v>15.504029319240935</c:v>
                </c:pt>
                <c:pt idx="3064">
                  <c:v>20.944565845657117</c:v>
                </c:pt>
                <c:pt idx="3065">
                  <c:v>16.258397071120118</c:v>
                </c:pt>
                <c:pt idx="3066">
                  <c:v>23.408404828584239</c:v>
                </c:pt>
                <c:pt idx="3067">
                  <c:v>27.213852567657497</c:v>
                </c:pt>
                <c:pt idx="3068">
                  <c:v>29.026762393046461</c:v>
                </c:pt>
                <c:pt idx="3069">
                  <c:v>21.868911040697597</c:v>
                </c:pt>
                <c:pt idx="3070">
                  <c:v>19.087338492279315</c:v>
                </c:pt>
                <c:pt idx="3071">
                  <c:v>17.673872395058382</c:v>
                </c:pt>
                <c:pt idx="3072">
                  <c:v>23.695131731419576</c:v>
                </c:pt>
                <c:pt idx="3073">
                  <c:v>23.468515190024128</c:v>
                </c:pt>
                <c:pt idx="3074">
                  <c:v>26.165234211974525</c:v>
                </c:pt>
                <c:pt idx="3075">
                  <c:v>25.796833033030929</c:v>
                </c:pt>
                <c:pt idx="3076">
                  <c:v>23.321025675304369</c:v>
                </c:pt>
                <c:pt idx="3077">
                  <c:v>33.341324774955226</c:v>
                </c:pt>
                <c:pt idx="3078">
                  <c:v>24.308393393667956</c:v>
                </c:pt>
                <c:pt idx="3079">
                  <c:v>20.737235854166791</c:v>
                </c:pt>
                <c:pt idx="3080">
                  <c:v>24.930790557692543</c:v>
                </c:pt>
                <c:pt idx="3081">
                  <c:v>21.227611626250802</c:v>
                </c:pt>
                <c:pt idx="3082">
                  <c:v>19.653470678508889</c:v>
                </c:pt>
                <c:pt idx="3083">
                  <c:v>35.119181241621334</c:v>
                </c:pt>
                <c:pt idx="3084">
                  <c:v>28.516163406067413</c:v>
                </c:pt>
                <c:pt idx="3085">
                  <c:v>18.242421057742291</c:v>
                </c:pt>
                <c:pt idx="3086">
                  <c:v>22.135883580515056</c:v>
                </c:pt>
                <c:pt idx="3087">
                  <c:v>18.137337019802899</c:v>
                </c:pt>
                <c:pt idx="3088">
                  <c:v>22.741489155029036</c:v>
                </c:pt>
                <c:pt idx="3089">
                  <c:v>26.768297323535123</c:v>
                </c:pt>
                <c:pt idx="3090">
                  <c:v>19.854271546923634</c:v>
                </c:pt>
                <c:pt idx="3091">
                  <c:v>24.237859166921005</c:v>
                </c:pt>
                <c:pt idx="3092">
                  <c:v>23.550583235933161</c:v>
                </c:pt>
                <c:pt idx="3093">
                  <c:v>22.435655739634583</c:v>
                </c:pt>
                <c:pt idx="3094">
                  <c:v>18.94475924932587</c:v>
                </c:pt>
                <c:pt idx="3095">
                  <c:v>19.667838737416233</c:v>
                </c:pt>
                <c:pt idx="3096">
                  <c:v>21.478958128404155</c:v>
                </c:pt>
                <c:pt idx="3097">
                  <c:v>21.771953785418283</c:v>
                </c:pt>
                <c:pt idx="3098">
                  <c:v>26.658693618063715</c:v>
                </c:pt>
                <c:pt idx="3099">
                  <c:v>14.039968151339661</c:v>
                </c:pt>
                <c:pt idx="3100">
                  <c:v>16.557316968250092</c:v>
                </c:pt>
                <c:pt idx="3101">
                  <c:v>16.91214949779738</c:v>
                </c:pt>
                <c:pt idx="3102">
                  <c:v>18.046428770046226</c:v>
                </c:pt>
                <c:pt idx="3103">
                  <c:v>26.609401224145266</c:v>
                </c:pt>
                <c:pt idx="3104">
                  <c:v>22.20315153822667</c:v>
                </c:pt>
                <c:pt idx="3105">
                  <c:v>25.904103732014384</c:v>
                </c:pt>
                <c:pt idx="3106">
                  <c:v>26.824237398908604</c:v>
                </c:pt>
                <c:pt idx="3107">
                  <c:v>23.586767039801</c:v>
                </c:pt>
                <c:pt idx="3108">
                  <c:v>14.690208335360698</c:v>
                </c:pt>
                <c:pt idx="3109">
                  <c:v>13.908210690780143</c:v>
                </c:pt>
                <c:pt idx="3110">
                  <c:v>19.706313162041241</c:v>
                </c:pt>
                <c:pt idx="3111">
                  <c:v>22.610996560770502</c:v>
                </c:pt>
                <c:pt idx="3112">
                  <c:v>24.115937506149137</c:v>
                </c:pt>
                <c:pt idx="3113">
                  <c:v>13.799659927935188</c:v>
                </c:pt>
                <c:pt idx="3114">
                  <c:v>11.954697801688086</c:v>
                </c:pt>
                <c:pt idx="3115">
                  <c:v>11.407080467468973</c:v>
                </c:pt>
                <c:pt idx="3116">
                  <c:v>15.41994650617784</c:v>
                </c:pt>
                <c:pt idx="3117">
                  <c:v>15.107373223975388</c:v>
                </c:pt>
                <c:pt idx="3118">
                  <c:v>12.654399223032469</c:v>
                </c:pt>
                <c:pt idx="3119">
                  <c:v>14.060158199204693</c:v>
                </c:pt>
                <c:pt idx="3120">
                  <c:v>18.448108658824644</c:v>
                </c:pt>
                <c:pt idx="3121">
                  <c:v>16.040704355759466</c:v>
                </c:pt>
                <c:pt idx="3122">
                  <c:v>15.377002913750802</c:v>
                </c:pt>
                <c:pt idx="3123">
                  <c:v>10.899997181737334</c:v>
                </c:pt>
                <c:pt idx="3124">
                  <c:v>11.751025936021678</c:v>
                </c:pt>
                <c:pt idx="3125">
                  <c:v>13.986090684023335</c:v>
                </c:pt>
                <c:pt idx="3126">
                  <c:v>12.425132020805705</c:v>
                </c:pt>
                <c:pt idx="3127">
                  <c:v>17.032102899240144</c:v>
                </c:pt>
                <c:pt idx="3128">
                  <c:v>14.884356188799707</c:v>
                </c:pt>
                <c:pt idx="3129">
                  <c:v>14.348287991890135</c:v>
                </c:pt>
                <c:pt idx="3130">
                  <c:v>12.973176522644383</c:v>
                </c:pt>
                <c:pt idx="3131">
                  <c:v>10.363307621913258</c:v>
                </c:pt>
                <c:pt idx="3132">
                  <c:v>11.697211551378059</c:v>
                </c:pt>
                <c:pt idx="3133">
                  <c:v>14.111385352857207</c:v>
                </c:pt>
                <c:pt idx="3134">
                  <c:v>15.44898972349268</c:v>
                </c:pt>
                <c:pt idx="3135">
                  <c:v>20.017598654883685</c:v>
                </c:pt>
                <c:pt idx="3136">
                  <c:v>15.849899775328009</c:v>
                </c:pt>
                <c:pt idx="3137">
                  <c:v>15.389791181437198</c:v>
                </c:pt>
                <c:pt idx="3138">
                  <c:v>16.176213629208309</c:v>
                </c:pt>
                <c:pt idx="3139">
                  <c:v>14.951034991444571</c:v>
                </c:pt>
                <c:pt idx="3140">
                  <c:v>13.795009557488008</c:v>
                </c:pt>
                <c:pt idx="3141">
                  <c:v>12.640701405413644</c:v>
                </c:pt>
                <c:pt idx="3142">
                  <c:v>14.81020346755075</c:v>
                </c:pt>
                <c:pt idx="3143">
                  <c:v>12.814299763911894</c:v>
                </c:pt>
                <c:pt idx="3144">
                  <c:v>13.340148842053971</c:v>
                </c:pt>
                <c:pt idx="3145">
                  <c:v>11.972695424912956</c:v>
                </c:pt>
                <c:pt idx="3146">
                  <c:v>14.983538774594232</c:v>
                </c:pt>
                <c:pt idx="3147">
                  <c:v>12.988044466159117</c:v>
                </c:pt>
                <c:pt idx="3148">
                  <c:v>13.452811822488982</c:v>
                </c:pt>
                <c:pt idx="3149">
                  <c:v>14.889060781835891</c:v>
                </c:pt>
                <c:pt idx="3150">
                  <c:v>15.393955029132737</c:v>
                </c:pt>
                <c:pt idx="3151">
                  <c:v>13.011107368062898</c:v>
                </c:pt>
                <c:pt idx="3152">
                  <c:v>10.361293637393572</c:v>
                </c:pt>
                <c:pt idx="3153">
                  <c:v>11.732182580378474</c:v>
                </c:pt>
                <c:pt idx="3154">
                  <c:v>11.930773806913457</c:v>
                </c:pt>
                <c:pt idx="3155">
                  <c:v>10.822579106475008</c:v>
                </c:pt>
                <c:pt idx="3156">
                  <c:v>13.391629569913832</c:v>
                </c:pt>
                <c:pt idx="3157">
                  <c:v>13.470169054368759</c:v>
                </c:pt>
                <c:pt idx="3158">
                  <c:v>12.935662774120585</c:v>
                </c:pt>
                <c:pt idx="3159">
                  <c:v>12.904154915123026</c:v>
                </c:pt>
                <c:pt idx="3160">
                  <c:v>12.283640760359631</c:v>
                </c:pt>
                <c:pt idx="3161">
                  <c:v>12.988151623712607</c:v>
                </c:pt>
                <c:pt idx="3162">
                  <c:v>19.848832072319063</c:v>
                </c:pt>
                <c:pt idx="3163">
                  <c:v>16.954400098630781</c:v>
                </c:pt>
                <c:pt idx="3164">
                  <c:v>13.08750458763123</c:v>
                </c:pt>
                <c:pt idx="3165">
                  <c:v>12.851980435304384</c:v>
                </c:pt>
                <c:pt idx="3166">
                  <c:v>10.607449234392837</c:v>
                </c:pt>
                <c:pt idx="3167">
                  <c:v>13.516699053008047</c:v>
                </c:pt>
                <c:pt idx="3168">
                  <c:v>17.015088258530312</c:v>
                </c:pt>
                <c:pt idx="3169">
                  <c:v>11.366795744017409</c:v>
                </c:pt>
                <c:pt idx="3170">
                  <c:v>9.9198555691376438</c:v>
                </c:pt>
                <c:pt idx="3171">
                  <c:v>9.9664233103758342</c:v>
                </c:pt>
                <c:pt idx="3172">
                  <c:v>14.601886840062928</c:v>
                </c:pt>
                <c:pt idx="3173">
                  <c:v>12.460982096071128</c:v>
                </c:pt>
                <c:pt idx="3174">
                  <c:v>14.219451561825384</c:v>
                </c:pt>
                <c:pt idx="3175">
                  <c:v>14.811646580704991</c:v>
                </c:pt>
                <c:pt idx="3176">
                  <c:v>14.437121300450773</c:v>
                </c:pt>
                <c:pt idx="3177">
                  <c:v>14.558119299286524</c:v>
                </c:pt>
                <c:pt idx="3178">
                  <c:v>15.045380863673643</c:v>
                </c:pt>
                <c:pt idx="3179">
                  <c:v>17.63756651618834</c:v>
                </c:pt>
                <c:pt idx="3180">
                  <c:v>13.156832343312097</c:v>
                </c:pt>
                <c:pt idx="3181">
                  <c:v>13.759573913644527</c:v>
                </c:pt>
                <c:pt idx="3182">
                  <c:v>17.96352128514496</c:v>
                </c:pt>
                <c:pt idx="3183">
                  <c:v>19.240612275592007</c:v>
                </c:pt>
                <c:pt idx="3184">
                  <c:v>15.730762144486228</c:v>
                </c:pt>
                <c:pt idx="3185">
                  <c:v>17.079816457080955</c:v>
                </c:pt>
                <c:pt idx="3186">
                  <c:v>23.900999242473784</c:v>
                </c:pt>
                <c:pt idx="3187">
                  <c:v>18.747042552931326</c:v>
                </c:pt>
                <c:pt idx="3188">
                  <c:v>15.355400087479268</c:v>
                </c:pt>
                <c:pt idx="3189">
                  <c:v>19.84202669518114</c:v>
                </c:pt>
                <c:pt idx="3190">
                  <c:v>16.450224594597739</c:v>
                </c:pt>
                <c:pt idx="3191">
                  <c:v>15.992625609085239</c:v>
                </c:pt>
                <c:pt idx="3192">
                  <c:v>16.490380908987714</c:v>
                </c:pt>
                <c:pt idx="3193">
                  <c:v>16.060456624214282</c:v>
                </c:pt>
                <c:pt idx="3194">
                  <c:v>15.200158771621847</c:v>
                </c:pt>
                <c:pt idx="3195">
                  <c:v>17.701607607182051</c:v>
                </c:pt>
                <c:pt idx="3196">
                  <c:v>14.852917377222067</c:v>
                </c:pt>
                <c:pt idx="3197">
                  <c:v>12.958531968363658</c:v>
                </c:pt>
                <c:pt idx="3198">
                  <c:v>16.118413525256891</c:v>
                </c:pt>
                <c:pt idx="3199">
                  <c:v>13.269987260666188</c:v>
                </c:pt>
                <c:pt idx="3200">
                  <c:v>12.67873297579397</c:v>
                </c:pt>
                <c:pt idx="3201">
                  <c:v>13.98876054608157</c:v>
                </c:pt>
                <c:pt idx="3202">
                  <c:v>17.19637106993541</c:v>
                </c:pt>
                <c:pt idx="3203">
                  <c:v>15.925540505021237</c:v>
                </c:pt>
                <c:pt idx="3204">
                  <c:v>21.267949981423747</c:v>
                </c:pt>
                <c:pt idx="3205">
                  <c:v>17.558946560909426</c:v>
                </c:pt>
                <c:pt idx="3206">
                  <c:v>18.478091286400424</c:v>
                </c:pt>
                <c:pt idx="3207">
                  <c:v>22.512597851291623</c:v>
                </c:pt>
                <c:pt idx="3208">
                  <c:v>15.759421048079489</c:v>
                </c:pt>
                <c:pt idx="3209">
                  <c:v>15.097332945392409</c:v>
                </c:pt>
                <c:pt idx="3210">
                  <c:v>18.195443221999998</c:v>
                </c:pt>
                <c:pt idx="3211">
                  <c:v>17.125296236584703</c:v>
                </c:pt>
                <c:pt idx="3212">
                  <c:v>16.638863170190383</c:v>
                </c:pt>
                <c:pt idx="3213">
                  <c:v>20.635909100124838</c:v>
                </c:pt>
                <c:pt idx="3214">
                  <c:v>20.967965064391649</c:v>
                </c:pt>
                <c:pt idx="3215">
                  <c:v>17.705112477394373</c:v>
                </c:pt>
                <c:pt idx="3216">
                  <c:v>18.050581877597139</c:v>
                </c:pt>
                <c:pt idx="3217">
                  <c:v>21.703451159252083</c:v>
                </c:pt>
                <c:pt idx="3218">
                  <c:v>19.22566080563336</c:v>
                </c:pt>
                <c:pt idx="3219">
                  <c:v>13.971306339532401</c:v>
                </c:pt>
                <c:pt idx="3220">
                  <c:v>12.811858846642671</c:v>
                </c:pt>
                <c:pt idx="3221">
                  <c:v>19.945138692509182</c:v>
                </c:pt>
                <c:pt idx="3222">
                  <c:v>21.017516730100951</c:v>
                </c:pt>
                <c:pt idx="3223">
                  <c:v>27.609191271494414</c:v>
                </c:pt>
                <c:pt idx="3224">
                  <c:v>23.809870989505974</c:v>
                </c:pt>
                <c:pt idx="3225">
                  <c:v>15.100448503212599</c:v>
                </c:pt>
                <c:pt idx="3226">
                  <c:v>17.237902136021496</c:v>
                </c:pt>
                <c:pt idx="3227">
                  <c:v>20.022826893159312</c:v>
                </c:pt>
                <c:pt idx="3228">
                  <c:v>16.857607438721022</c:v>
                </c:pt>
                <c:pt idx="3229">
                  <c:v>22.194989752190789</c:v>
                </c:pt>
                <c:pt idx="3230">
                  <c:v>20.287017318317801</c:v>
                </c:pt>
                <c:pt idx="3231">
                  <c:v>18.258495147525352</c:v>
                </c:pt>
                <c:pt idx="3232">
                  <c:v>16.407736458211275</c:v>
                </c:pt>
                <c:pt idx="3233">
                  <c:v>15.383420564887677</c:v>
                </c:pt>
                <c:pt idx="3234">
                  <c:v>15.056405923821435</c:v>
                </c:pt>
                <c:pt idx="3235">
                  <c:v>14.798560484546879</c:v>
                </c:pt>
                <c:pt idx="3236">
                  <c:v>17.671244078472562</c:v>
                </c:pt>
                <c:pt idx="3237">
                  <c:v>25.543436086097522</c:v>
                </c:pt>
                <c:pt idx="3238">
                  <c:v>20.830771842075709</c:v>
                </c:pt>
                <c:pt idx="3239">
                  <c:v>20.869435677755767</c:v>
                </c:pt>
                <c:pt idx="3240">
                  <c:v>19.112567164660234</c:v>
                </c:pt>
                <c:pt idx="3241">
                  <c:v>13.480674086795986</c:v>
                </c:pt>
                <c:pt idx="3242">
                  <c:v>18.124357337060179</c:v>
                </c:pt>
                <c:pt idx="3243">
                  <c:v>20.030142049432939</c:v>
                </c:pt>
                <c:pt idx="3244">
                  <c:v>20.114744548404083</c:v>
                </c:pt>
                <c:pt idx="3245">
                  <c:v>12.323749318736994</c:v>
                </c:pt>
                <c:pt idx="3246">
                  <c:v>14.004342050241771</c:v>
                </c:pt>
                <c:pt idx="3247">
                  <c:v>17.923482540677117</c:v>
                </c:pt>
                <c:pt idx="3248">
                  <c:v>16.079295787778179</c:v>
                </c:pt>
                <c:pt idx="3249">
                  <c:v>17.988214065652613</c:v>
                </c:pt>
                <c:pt idx="3250">
                  <c:v>19.010328923756525</c:v>
                </c:pt>
                <c:pt idx="3251">
                  <c:v>16.700933046814775</c:v>
                </c:pt>
                <c:pt idx="3252">
                  <c:v>16.871294319867289</c:v>
                </c:pt>
                <c:pt idx="3253">
                  <c:v>16.80348739475766</c:v>
                </c:pt>
                <c:pt idx="3254">
                  <c:v>15.27375584588339</c:v>
                </c:pt>
                <c:pt idx="3255">
                  <c:v>17.417678566960767</c:v>
                </c:pt>
                <c:pt idx="3256">
                  <c:v>13.566054419253117</c:v>
                </c:pt>
                <c:pt idx="3257">
                  <c:v>14.882381439563039</c:v>
                </c:pt>
                <c:pt idx="3258">
                  <c:v>21.839406872598936</c:v>
                </c:pt>
                <c:pt idx="3259">
                  <c:v>24.453829201815051</c:v>
                </c:pt>
                <c:pt idx="3260">
                  <c:v>18.080281837226124</c:v>
                </c:pt>
                <c:pt idx="3261">
                  <c:v>15.891786671091083</c:v>
                </c:pt>
                <c:pt idx="3262">
                  <c:v>20.923642572643896</c:v>
                </c:pt>
                <c:pt idx="3263">
                  <c:v>18.631073108889687</c:v>
                </c:pt>
                <c:pt idx="3264">
                  <c:v>12.132850842457374</c:v>
                </c:pt>
                <c:pt idx="3265">
                  <c:v>12.267343855993786</c:v>
                </c:pt>
                <c:pt idx="3266">
                  <c:v>18.681041065947703</c:v>
                </c:pt>
                <c:pt idx="3267">
                  <c:v>20.051340919187741</c:v>
                </c:pt>
                <c:pt idx="3268">
                  <c:v>17.104442310716458</c:v>
                </c:pt>
                <c:pt idx="3269">
                  <c:v>11.266834544405041</c:v>
                </c:pt>
                <c:pt idx="3270">
                  <c:v>12.548723633093921</c:v>
                </c:pt>
                <c:pt idx="3271">
                  <c:v>10.597467327196698</c:v>
                </c:pt>
                <c:pt idx="3272">
                  <c:v>11.758278016394218</c:v>
                </c:pt>
                <c:pt idx="3273">
                  <c:v>12.858967979412448</c:v>
                </c:pt>
                <c:pt idx="3274">
                  <c:v>11.536042457728485</c:v>
                </c:pt>
                <c:pt idx="3275">
                  <c:v>10.433244191148876</c:v>
                </c:pt>
                <c:pt idx="3276">
                  <c:v>10.868781491913921</c:v>
                </c:pt>
                <c:pt idx="3277">
                  <c:v>11.016199705823276</c:v>
                </c:pt>
                <c:pt idx="3278">
                  <c:v>9.2817593946575823</c:v>
                </c:pt>
                <c:pt idx="3279">
                  <c:v>12.87059253454165</c:v>
                </c:pt>
                <c:pt idx="3280">
                  <c:v>14.464260057220526</c:v>
                </c:pt>
                <c:pt idx="3281">
                  <c:v>14.498828721611552</c:v>
                </c:pt>
                <c:pt idx="3282">
                  <c:v>14.735764670188299</c:v>
                </c:pt>
                <c:pt idx="3283">
                  <c:v>12.758154341115489</c:v>
                </c:pt>
                <c:pt idx="3284">
                  <c:v>10.663688626642035</c:v>
                </c:pt>
                <c:pt idx="3285">
                  <c:v>10.507322042251481</c:v>
                </c:pt>
                <c:pt idx="3286">
                  <c:v>13.734731709566946</c:v>
                </c:pt>
                <c:pt idx="3287">
                  <c:v>13.862080376322288</c:v>
                </c:pt>
                <c:pt idx="3288">
                  <c:v>15.258300450181626</c:v>
                </c:pt>
                <c:pt idx="3289">
                  <c:v>12.538891332973133</c:v>
                </c:pt>
                <c:pt idx="3290">
                  <c:v>14.942722044849734</c:v>
                </c:pt>
                <c:pt idx="3291">
                  <c:v>16.59994162766149</c:v>
                </c:pt>
                <c:pt idx="3292">
                  <c:v>11.677861968170784</c:v>
                </c:pt>
                <c:pt idx="3293">
                  <c:v>10.988856081759259</c:v>
                </c:pt>
                <c:pt idx="3294">
                  <c:v>9.7764690289539686</c:v>
                </c:pt>
                <c:pt idx="3295">
                  <c:v>14.609497531391543</c:v>
                </c:pt>
                <c:pt idx="3296">
                  <c:v>18.49640444693264</c:v>
                </c:pt>
                <c:pt idx="3297">
                  <c:v>13.729497217264168</c:v>
                </c:pt>
                <c:pt idx="3298">
                  <c:v>10.599254747551042</c:v>
                </c:pt>
                <c:pt idx="3299">
                  <c:v>9.3338261230316952</c:v>
                </c:pt>
                <c:pt idx="3300">
                  <c:v>12.790778617738805</c:v>
                </c:pt>
                <c:pt idx="3301">
                  <c:v>11.478835281268882</c:v>
                </c:pt>
                <c:pt idx="3302">
                  <c:v>11.525497255270492</c:v>
                </c:pt>
                <c:pt idx="3303">
                  <c:v>16.947260716082191</c:v>
                </c:pt>
                <c:pt idx="3304">
                  <c:v>18.152379565249031</c:v>
                </c:pt>
                <c:pt idx="3305">
                  <c:v>13.548033101601938</c:v>
                </c:pt>
                <c:pt idx="3306">
                  <c:v>16.152888519405657</c:v>
                </c:pt>
                <c:pt idx="3307">
                  <c:v>13.572780720820315</c:v>
                </c:pt>
                <c:pt idx="3308">
                  <c:v>15.051515433991629</c:v>
                </c:pt>
                <c:pt idx="3309">
                  <c:v>13.559387476817978</c:v>
                </c:pt>
                <c:pt idx="3310">
                  <c:v>12.524024360003803</c:v>
                </c:pt>
                <c:pt idx="3311">
                  <c:v>13.712493770632694</c:v>
                </c:pt>
                <c:pt idx="3312">
                  <c:v>13.698766985410614</c:v>
                </c:pt>
                <c:pt idx="3313">
                  <c:v>14.820597937539473</c:v>
                </c:pt>
                <c:pt idx="3314">
                  <c:v>15.921622368067018</c:v>
                </c:pt>
                <c:pt idx="3315">
                  <c:v>12.385907714598474</c:v>
                </c:pt>
                <c:pt idx="3316">
                  <c:v>13.663313083259981</c:v>
                </c:pt>
                <c:pt idx="3317">
                  <c:v>13.653349096676266</c:v>
                </c:pt>
                <c:pt idx="3318">
                  <c:v>13.80625690004522</c:v>
                </c:pt>
                <c:pt idx="3319">
                  <c:v>12.73875926314224</c:v>
                </c:pt>
                <c:pt idx="3320">
                  <c:v>12.766300014608495</c:v>
                </c:pt>
                <c:pt idx="3321">
                  <c:v>21.838763676269846</c:v>
                </c:pt>
                <c:pt idx="3322">
                  <c:v>21.184120394663566</c:v>
                </c:pt>
                <c:pt idx="3323">
                  <c:v>22.035301656474775</c:v>
                </c:pt>
                <c:pt idx="3324">
                  <c:v>19.538776688177229</c:v>
                </c:pt>
                <c:pt idx="3325">
                  <c:v>14.730404266071407</c:v>
                </c:pt>
                <c:pt idx="3326">
                  <c:v>16.216968506626532</c:v>
                </c:pt>
                <c:pt idx="3327">
                  <c:v>14.464105668862532</c:v>
                </c:pt>
                <c:pt idx="3328">
                  <c:v>13.743944490783012</c:v>
                </c:pt>
                <c:pt idx="3329">
                  <c:v>19.000638855446041</c:v>
                </c:pt>
                <c:pt idx="3330">
                  <c:v>17.136761815829917</c:v>
                </c:pt>
                <c:pt idx="3331">
                  <c:v>13.413696463197088</c:v>
                </c:pt>
                <c:pt idx="3332">
                  <c:v>28.871332174284753</c:v>
                </c:pt>
                <c:pt idx="3333">
                  <c:v>29.722906275223782</c:v>
                </c:pt>
                <c:pt idx="3334">
                  <c:v>19.380859441662359</c:v>
                </c:pt>
                <c:pt idx="3335">
                  <c:v>14.063202716501891</c:v>
                </c:pt>
                <c:pt idx="3336">
                  <c:v>13.998846389683671</c:v>
                </c:pt>
                <c:pt idx="3337">
                  <c:v>22.84142980895777</c:v>
                </c:pt>
                <c:pt idx="3338">
                  <c:v>20.049963610352791</c:v>
                </c:pt>
                <c:pt idx="3339">
                  <c:v>16.432208975953003</c:v>
                </c:pt>
                <c:pt idx="3340">
                  <c:v>18.621003196578691</c:v>
                </c:pt>
                <c:pt idx="3341">
                  <c:v>19.553142652286247</c:v>
                </c:pt>
                <c:pt idx="3342">
                  <c:v>11.381198457162993</c:v>
                </c:pt>
                <c:pt idx="3343">
                  <c:v>11.392880515741076</c:v>
                </c:pt>
                <c:pt idx="3344">
                  <c:v>16.563453926794843</c:v>
                </c:pt>
                <c:pt idx="3345">
                  <c:v>13.940817804934461</c:v>
                </c:pt>
                <c:pt idx="3346">
                  <c:v>18.144749806227509</c:v>
                </c:pt>
                <c:pt idx="3347">
                  <c:v>16.989846281501073</c:v>
                </c:pt>
                <c:pt idx="3348">
                  <c:v>11.533970011608439</c:v>
                </c:pt>
                <c:pt idx="3349">
                  <c:v>13.216904031469291</c:v>
                </c:pt>
                <c:pt idx="3350">
                  <c:v>14.228411850690973</c:v>
                </c:pt>
                <c:pt idx="3351">
                  <c:v>14.745504958479636</c:v>
                </c:pt>
                <c:pt idx="3352">
                  <c:v>14.125712602039352</c:v>
                </c:pt>
                <c:pt idx="3353">
                  <c:v>11.017377827557494</c:v>
                </c:pt>
                <c:pt idx="3354">
                  <c:v>10.503667420575105</c:v>
                </c:pt>
                <c:pt idx="3355">
                  <c:v>11.220236874014004</c:v>
                </c:pt>
                <c:pt idx="3356">
                  <c:v>13.696717086030063</c:v>
                </c:pt>
                <c:pt idx="3357">
                  <c:v>15.628564934046526</c:v>
                </c:pt>
                <c:pt idx="3358">
                  <c:v>14.313954236557247</c:v>
                </c:pt>
                <c:pt idx="3359">
                  <c:v>12.294813490990418</c:v>
                </c:pt>
                <c:pt idx="3360">
                  <c:v>15.367951990208841</c:v>
                </c:pt>
                <c:pt idx="3361">
                  <c:v>16.37729314078517</c:v>
                </c:pt>
                <c:pt idx="3362">
                  <c:v>12.977089048497046</c:v>
                </c:pt>
                <c:pt idx="3363">
                  <c:v>18.564481840782747</c:v>
                </c:pt>
                <c:pt idx="3364">
                  <c:v>15.641512117189622</c:v>
                </c:pt>
                <c:pt idx="3365">
                  <c:v>12.583183553806389</c:v>
                </c:pt>
                <c:pt idx="3366">
                  <c:v>18.901182609953899</c:v>
                </c:pt>
                <c:pt idx="3367">
                  <c:v>20.497642367883387</c:v>
                </c:pt>
                <c:pt idx="3368">
                  <c:v>19.413611365972059</c:v>
                </c:pt>
                <c:pt idx="3369">
                  <c:v>24.083871981692425</c:v>
                </c:pt>
                <c:pt idx="3370">
                  <c:v>21.408055690089569</c:v>
                </c:pt>
                <c:pt idx="3371">
                  <c:v>11.125876179774739</c:v>
                </c:pt>
                <c:pt idx="3372">
                  <c:v>12.71476351291496</c:v>
                </c:pt>
                <c:pt idx="3373">
                  <c:v>13.554264894869021</c:v>
                </c:pt>
                <c:pt idx="3374">
                  <c:v>10.938153532358179</c:v>
                </c:pt>
                <c:pt idx="3375">
                  <c:v>10.565478122345631</c:v>
                </c:pt>
                <c:pt idx="3376">
                  <c:v>11.242430370856088</c:v>
                </c:pt>
                <c:pt idx="3377">
                  <c:v>9.9992331999326538</c:v>
                </c:pt>
                <c:pt idx="3378">
                  <c:v>11.375859471570266</c:v>
                </c:pt>
                <c:pt idx="3379">
                  <c:v>11.243621169309925</c:v>
                </c:pt>
                <c:pt idx="3380">
                  <c:v>10.634775651460888</c:v>
                </c:pt>
                <c:pt idx="3381">
                  <c:v>13.030143599938638</c:v>
                </c:pt>
                <c:pt idx="3382">
                  <c:v>12.656576060917963</c:v>
                </c:pt>
                <c:pt idx="3383">
                  <c:v>11.337806985730221</c:v>
                </c:pt>
                <c:pt idx="3384">
                  <c:v>11.681010955291578</c:v>
                </c:pt>
                <c:pt idx="3385">
                  <c:v>11.838980214611285</c:v>
                </c:pt>
                <c:pt idx="3386">
                  <c:v>11.13169178966867</c:v>
                </c:pt>
                <c:pt idx="3387">
                  <c:v>11.002177535254036</c:v>
                </c:pt>
                <c:pt idx="3388">
                  <c:v>13.121611140078489</c:v>
                </c:pt>
                <c:pt idx="3389">
                  <c:v>11.729335968758278</c:v>
                </c:pt>
                <c:pt idx="3390">
                  <c:v>11.949538443292436</c:v>
                </c:pt>
                <c:pt idx="3391">
                  <c:v>18.962751712631743</c:v>
                </c:pt>
                <c:pt idx="3392">
                  <c:v>16.812311072048878</c:v>
                </c:pt>
                <c:pt idx="3393">
                  <c:v>15.029580716912537</c:v>
                </c:pt>
                <c:pt idx="3394">
                  <c:v>14.463865687763025</c:v>
                </c:pt>
                <c:pt idx="3395">
                  <c:v>12.809174863286749</c:v>
                </c:pt>
                <c:pt idx="3396">
                  <c:v>10.274031055835694</c:v>
                </c:pt>
                <c:pt idx="3397">
                  <c:v>8.8886380463927814</c:v>
                </c:pt>
                <c:pt idx="3398">
                  <c:v>10.401106058353985</c:v>
                </c:pt>
                <c:pt idx="3399">
                  <c:v>11.853483870736849</c:v>
                </c:pt>
                <c:pt idx="3400">
                  <c:v>12.514364878798116</c:v>
                </c:pt>
                <c:pt idx="3401">
                  <c:v>11.655950203936245</c:v>
                </c:pt>
                <c:pt idx="3402">
                  <c:v>17.833137162307303</c:v>
                </c:pt>
                <c:pt idx="3403">
                  <c:v>19.204551753208086</c:v>
                </c:pt>
                <c:pt idx="3404">
                  <c:v>13.997703530865419</c:v>
                </c:pt>
                <c:pt idx="3405">
                  <c:v>24.803847686418607</c:v>
                </c:pt>
                <c:pt idx="3406">
                  <c:v>23.200022685656169</c:v>
                </c:pt>
                <c:pt idx="3407">
                  <c:v>16.720982378387944</c:v>
                </c:pt>
                <c:pt idx="3408">
                  <c:v>16.852599281250203</c:v>
                </c:pt>
                <c:pt idx="3409">
                  <c:v>16.245388439950801</c:v>
                </c:pt>
                <c:pt idx="3410">
                  <c:v>16.408586702564815</c:v>
                </c:pt>
                <c:pt idx="3411">
                  <c:v>14.352684384330217</c:v>
                </c:pt>
                <c:pt idx="3412">
                  <c:v>13.519338932889974</c:v>
                </c:pt>
                <c:pt idx="3413">
                  <c:v>8.7473909073674747</c:v>
                </c:pt>
                <c:pt idx="3414">
                  <c:v>9.2899481957355281</c:v>
                </c:pt>
                <c:pt idx="3415">
                  <c:v>11.467193018816836</c:v>
                </c:pt>
                <c:pt idx="3416">
                  <c:v>12.11051242391817</c:v>
                </c:pt>
                <c:pt idx="3417">
                  <c:v>11.269824527583344</c:v>
                </c:pt>
                <c:pt idx="3418">
                  <c:v>10.292437808326609</c:v>
                </c:pt>
                <c:pt idx="3419">
                  <c:v>11.665728020393825</c:v>
                </c:pt>
                <c:pt idx="3420">
                  <c:v>15.200276227657499</c:v>
                </c:pt>
                <c:pt idx="3421">
                  <c:v>18.472048982721482</c:v>
                </c:pt>
                <c:pt idx="3422">
                  <c:v>15.322781849063384</c:v>
                </c:pt>
                <c:pt idx="3423">
                  <c:v>16.555206123774997</c:v>
                </c:pt>
                <c:pt idx="3424">
                  <c:v>13.842373508109574</c:v>
                </c:pt>
                <c:pt idx="3425">
                  <c:v>16.038402608048752</c:v>
                </c:pt>
                <c:pt idx="3426">
                  <c:v>14.981524963057057</c:v>
                </c:pt>
                <c:pt idx="3427">
                  <c:v>14.806745823602487</c:v>
                </c:pt>
                <c:pt idx="3428">
                  <c:v>12.411822997263325</c:v>
                </c:pt>
                <c:pt idx="3429">
                  <c:v>13.579311974588613</c:v>
                </c:pt>
                <c:pt idx="3430">
                  <c:v>12.547679266939319</c:v>
                </c:pt>
                <c:pt idx="3431">
                  <c:v>18.665980315431376</c:v>
                </c:pt>
                <c:pt idx="3432">
                  <c:v>16.05877965583776</c:v>
                </c:pt>
                <c:pt idx="3433">
                  <c:v>17.940498117855523</c:v>
                </c:pt>
                <c:pt idx="3434">
                  <c:v>17.446532769136684</c:v>
                </c:pt>
                <c:pt idx="3435">
                  <c:v>13.935269679855743</c:v>
                </c:pt>
                <c:pt idx="3436">
                  <c:v>14.751401222558702</c:v>
                </c:pt>
                <c:pt idx="3437">
                  <c:v>15.239373296761709</c:v>
                </c:pt>
                <c:pt idx="3438">
                  <c:v>15.087697601649094</c:v>
                </c:pt>
                <c:pt idx="3439">
                  <c:v>26.78826346353841</c:v>
                </c:pt>
                <c:pt idx="3440">
                  <c:v>24.688550778816463</c:v>
                </c:pt>
                <c:pt idx="3441">
                  <c:v>27.007870651659346</c:v>
                </c:pt>
                <c:pt idx="3442">
                  <c:v>24.679370889859808</c:v>
                </c:pt>
                <c:pt idx="3443">
                  <c:v>16.566927047716494</c:v>
                </c:pt>
                <c:pt idx="3444">
                  <c:v>16.632902426311642</c:v>
                </c:pt>
                <c:pt idx="3445">
                  <c:v>15.589905172518453</c:v>
                </c:pt>
                <c:pt idx="3446">
                  <c:v>13.394044586570796</c:v>
                </c:pt>
                <c:pt idx="3447">
                  <c:v>11.142690337241035</c:v>
                </c:pt>
                <c:pt idx="3448">
                  <c:v>13.447840619862605</c:v>
                </c:pt>
                <c:pt idx="3449">
                  <c:v>11.810110256044783</c:v>
                </c:pt>
                <c:pt idx="3450">
                  <c:v>14.251719836036514</c:v>
                </c:pt>
                <c:pt idx="3451">
                  <c:v>16.588289656128381</c:v>
                </c:pt>
                <c:pt idx="3452">
                  <c:v>15.249987551567235</c:v>
                </c:pt>
                <c:pt idx="3453">
                  <c:v>15.742653288587348</c:v>
                </c:pt>
                <c:pt idx="3454">
                  <c:v>13.700286311801415</c:v>
                </c:pt>
                <c:pt idx="3455">
                  <c:v>9.5950489621811315</c:v>
                </c:pt>
                <c:pt idx="3456">
                  <c:v>11.577301871555708</c:v>
                </c:pt>
                <c:pt idx="3457">
                  <c:v>13.659383763117528</c:v>
                </c:pt>
                <c:pt idx="3458">
                  <c:v>12.683646642315789</c:v>
                </c:pt>
                <c:pt idx="3459">
                  <c:v>12.088065486987315</c:v>
                </c:pt>
                <c:pt idx="3460">
                  <c:v>12.833049721000553</c:v>
                </c:pt>
                <c:pt idx="3461">
                  <c:v>15.261546256226666</c:v>
                </c:pt>
                <c:pt idx="3462">
                  <c:v>15.210166494299385</c:v>
                </c:pt>
                <c:pt idx="3463">
                  <c:v>13.309886771964933</c:v>
                </c:pt>
                <c:pt idx="3464">
                  <c:v>13.053001520212394</c:v>
                </c:pt>
                <c:pt idx="3465">
                  <c:v>12.197540006332925</c:v>
                </c:pt>
                <c:pt idx="3466">
                  <c:v>23.20166120184917</c:v>
                </c:pt>
                <c:pt idx="3467">
                  <c:v>27.24497680486024</c:v>
                </c:pt>
                <c:pt idx="3468">
                  <c:v>17.785136721412222</c:v>
                </c:pt>
                <c:pt idx="3469">
                  <c:v>15.285483641098157</c:v>
                </c:pt>
                <c:pt idx="3470">
                  <c:v>20.014958644095302</c:v>
                </c:pt>
                <c:pt idx="3471">
                  <c:v>14.823789205676015</c:v>
                </c:pt>
                <c:pt idx="3472">
                  <c:v>21.124222320066352</c:v>
                </c:pt>
                <c:pt idx="3473">
                  <c:v>21.827436861089616</c:v>
                </c:pt>
                <c:pt idx="3474">
                  <c:v>20.734011637031458</c:v>
                </c:pt>
                <c:pt idx="3475">
                  <c:v>23.634948119952064</c:v>
                </c:pt>
                <c:pt idx="3476">
                  <c:v>21.865256306195832</c:v>
                </c:pt>
                <c:pt idx="3477">
                  <c:v>18.617833832590645</c:v>
                </c:pt>
                <c:pt idx="3478">
                  <c:v>15.141794226886169</c:v>
                </c:pt>
                <c:pt idx="3479">
                  <c:v>16.086484475886589</c:v>
                </c:pt>
                <c:pt idx="3480">
                  <c:v>22.172060378803316</c:v>
                </c:pt>
                <c:pt idx="3481">
                  <c:v>23.577265923093083</c:v>
                </c:pt>
                <c:pt idx="3482">
                  <c:v>22.497173808359285</c:v>
                </c:pt>
                <c:pt idx="3483">
                  <c:v>15.411433484865176</c:v>
                </c:pt>
                <c:pt idx="3484">
                  <c:v>14.268085010671987</c:v>
                </c:pt>
                <c:pt idx="3485">
                  <c:v>20.632801015602919</c:v>
                </c:pt>
                <c:pt idx="3486">
                  <c:v>32.315624972388939</c:v>
                </c:pt>
                <c:pt idx="3487">
                  <c:v>27.970963356181976</c:v>
                </c:pt>
                <c:pt idx="3488">
                  <c:v>25.796091841225309</c:v>
                </c:pt>
                <c:pt idx="3489">
                  <c:v>20.150532332962573</c:v>
                </c:pt>
                <c:pt idx="3490">
                  <c:v>14.49300336830688</c:v>
                </c:pt>
                <c:pt idx="3491">
                  <c:v>13.51748005522726</c:v>
                </c:pt>
                <c:pt idx="3492">
                  <c:v>15.576564467390098</c:v>
                </c:pt>
                <c:pt idx="3493">
                  <c:v>14.793519804163745</c:v>
                </c:pt>
                <c:pt idx="3494">
                  <c:v>16.791472479350617</c:v>
                </c:pt>
                <c:pt idx="3495">
                  <c:v>16.404155786973522</c:v>
                </c:pt>
                <c:pt idx="3496">
                  <c:v>15.453333377947043</c:v>
                </c:pt>
                <c:pt idx="3497">
                  <c:v>13.835480582736807</c:v>
                </c:pt>
                <c:pt idx="3498">
                  <c:v>11.547088687238833</c:v>
                </c:pt>
                <c:pt idx="3499">
                  <c:v>12.368138867215656</c:v>
                </c:pt>
                <c:pt idx="3500">
                  <c:v>13.583013252898192</c:v>
                </c:pt>
                <c:pt idx="3501">
                  <c:v>14.273448316441925</c:v>
                </c:pt>
                <c:pt idx="3502">
                  <c:v>9.9540833030637579</c:v>
                </c:pt>
                <c:pt idx="3503">
                  <c:v>12.673933221624264</c:v>
                </c:pt>
                <c:pt idx="3504">
                  <c:v>11.326159715730217</c:v>
                </c:pt>
                <c:pt idx="3505">
                  <c:v>10.499626684559608</c:v>
                </c:pt>
                <c:pt idx="3506">
                  <c:v>11.698505756435646</c:v>
                </c:pt>
                <c:pt idx="3507">
                  <c:v>10.470465754653812</c:v>
                </c:pt>
                <c:pt idx="3508">
                  <c:v>10.705524026065142</c:v>
                </c:pt>
                <c:pt idx="3509">
                  <c:v>14.676945885103198</c:v>
                </c:pt>
                <c:pt idx="3510">
                  <c:v>14.812535218108106</c:v>
                </c:pt>
                <c:pt idx="3511">
                  <c:v>15.30844560917128</c:v>
                </c:pt>
                <c:pt idx="3512">
                  <c:v>14.966690401617312</c:v>
                </c:pt>
                <c:pt idx="3513">
                  <c:v>12.376248745935467</c:v>
                </c:pt>
                <c:pt idx="3514">
                  <c:v>12.97241603985773</c:v>
                </c:pt>
                <c:pt idx="3515">
                  <c:v>14.444566461480989</c:v>
                </c:pt>
                <c:pt idx="3516">
                  <c:v>14.793766907608767</c:v>
                </c:pt>
                <c:pt idx="3517">
                  <c:v>10.765454521126236</c:v>
                </c:pt>
                <c:pt idx="3518">
                  <c:v>12.945855289131135</c:v>
                </c:pt>
                <c:pt idx="3519">
                  <c:v>14.606932977534139</c:v>
                </c:pt>
                <c:pt idx="3520">
                  <c:v>13.046590181574839</c:v>
                </c:pt>
                <c:pt idx="3521">
                  <c:v>14.771286481138576</c:v>
                </c:pt>
                <c:pt idx="3522">
                  <c:v>13.162500055536908</c:v>
                </c:pt>
                <c:pt idx="3523">
                  <c:v>13.301708385989457</c:v>
                </c:pt>
                <c:pt idx="3524">
                  <c:v>14.815088765354789</c:v>
                </c:pt>
                <c:pt idx="3525">
                  <c:v>18.681081020049078</c:v>
                </c:pt>
                <c:pt idx="3526">
                  <c:v>17.607700921843104</c:v>
                </c:pt>
                <c:pt idx="3527">
                  <c:v>14.478362421067622</c:v>
                </c:pt>
                <c:pt idx="3528">
                  <c:v>13.401641773377898</c:v>
                </c:pt>
                <c:pt idx="3529">
                  <c:v>16.235288385402797</c:v>
                </c:pt>
                <c:pt idx="3530">
                  <c:v>15.172520617317348</c:v>
                </c:pt>
                <c:pt idx="3531">
                  <c:v>13.658336180362564</c:v>
                </c:pt>
                <c:pt idx="3532">
                  <c:v>13.827232288624753</c:v>
                </c:pt>
                <c:pt idx="3533">
                  <c:v>20.724800953483271</c:v>
                </c:pt>
                <c:pt idx="3534">
                  <c:v>18.017401741800725</c:v>
                </c:pt>
                <c:pt idx="3535">
                  <c:v>14.335927242888779</c:v>
                </c:pt>
                <c:pt idx="3536">
                  <c:v>15.769709921258276</c:v>
                </c:pt>
                <c:pt idx="3537">
                  <c:v>14.644436330462844</c:v>
                </c:pt>
                <c:pt idx="3538">
                  <c:v>16.59788857816994</c:v>
                </c:pt>
                <c:pt idx="3539">
                  <c:v>13.088072507932027</c:v>
                </c:pt>
                <c:pt idx="3540">
                  <c:v>16.717214934770414</c:v>
                </c:pt>
                <c:pt idx="3541">
                  <c:v>17.899209731730537</c:v>
                </c:pt>
                <c:pt idx="3542">
                  <c:v>12.696014872188417</c:v>
                </c:pt>
                <c:pt idx="3543">
                  <c:v>11.298914312830089</c:v>
                </c:pt>
                <c:pt idx="3544">
                  <c:v>12.28768691315179</c:v>
                </c:pt>
                <c:pt idx="3545">
                  <c:v>10.364383679069546</c:v>
                </c:pt>
                <c:pt idx="3546">
                  <c:v>10.780894239929454</c:v>
                </c:pt>
                <c:pt idx="3547">
                  <c:v>11.616746259725986</c:v>
                </c:pt>
                <c:pt idx="3548">
                  <c:v>16.146111927979284</c:v>
                </c:pt>
                <c:pt idx="3549">
                  <c:v>19.140066272289381</c:v>
                </c:pt>
                <c:pt idx="3550">
                  <c:v>15.562361555452092</c:v>
                </c:pt>
                <c:pt idx="3551">
                  <c:v>17.741456631595881</c:v>
                </c:pt>
                <c:pt idx="3552">
                  <c:v>15.327076664712056</c:v>
                </c:pt>
                <c:pt idx="3553">
                  <c:v>13.492522433644723</c:v>
                </c:pt>
                <c:pt idx="3554">
                  <c:v>11.604740937253078</c:v>
                </c:pt>
                <c:pt idx="3555">
                  <c:v>12.677413692340259</c:v>
                </c:pt>
                <c:pt idx="3556">
                  <c:v>13.911636829849684</c:v>
                </c:pt>
                <c:pt idx="3557">
                  <c:v>13.467366061080895</c:v>
                </c:pt>
                <c:pt idx="3558">
                  <c:v>15.844803804358062</c:v>
                </c:pt>
                <c:pt idx="3559">
                  <c:v>20.178314033488299</c:v>
                </c:pt>
                <c:pt idx="3560">
                  <c:v>17.400546367610325</c:v>
                </c:pt>
                <c:pt idx="3561">
                  <c:v>15.845839603112251</c:v>
                </c:pt>
                <c:pt idx="3562">
                  <c:v>19.622571388232185</c:v>
                </c:pt>
                <c:pt idx="3563">
                  <c:v>19.498037303261821</c:v>
                </c:pt>
                <c:pt idx="3564">
                  <c:v>18.867847502247209</c:v>
                </c:pt>
                <c:pt idx="3565">
                  <c:v>20.187126477659056</c:v>
                </c:pt>
                <c:pt idx="3566">
                  <c:v>16.622720087608137</c:v>
                </c:pt>
                <c:pt idx="3567">
                  <c:v>18.492871820005998</c:v>
                </c:pt>
                <c:pt idx="3568">
                  <c:v>16.264764508457628</c:v>
                </c:pt>
                <c:pt idx="3569">
                  <c:v>18.450695330899627</c:v>
                </c:pt>
                <c:pt idx="3570">
                  <c:v>14.553619727254215</c:v>
                </c:pt>
                <c:pt idx="3571">
                  <c:v>11.163382307895571</c:v>
                </c:pt>
                <c:pt idx="3572">
                  <c:v>10.9515244173169</c:v>
                </c:pt>
                <c:pt idx="3573">
                  <c:v>14.883231866140017</c:v>
                </c:pt>
                <c:pt idx="3574">
                  <c:v>12.116799135410753</c:v>
                </c:pt>
                <c:pt idx="3575">
                  <c:v>10.677965202712647</c:v>
                </c:pt>
                <c:pt idx="3576">
                  <c:v>9.9880750692636422</c:v>
                </c:pt>
                <c:pt idx="3577">
                  <c:v>10.000342647757183</c:v>
                </c:pt>
                <c:pt idx="3578">
                  <c:v>15.835329630988488</c:v>
                </c:pt>
                <c:pt idx="3579">
                  <c:v>16.572983293854474</c:v>
                </c:pt>
                <c:pt idx="3580">
                  <c:v>14.260977495389806</c:v>
                </c:pt>
                <c:pt idx="3581">
                  <c:v>11.978641846545887</c:v>
                </c:pt>
                <c:pt idx="3582">
                  <c:v>12.527618614130869</c:v>
                </c:pt>
                <c:pt idx="3583">
                  <c:v>11.815963297907146</c:v>
                </c:pt>
                <c:pt idx="3584">
                  <c:v>20.440489971352221</c:v>
                </c:pt>
                <c:pt idx="3585">
                  <c:v>21.625243160377071</c:v>
                </c:pt>
                <c:pt idx="3586">
                  <c:v>14.900103103433249</c:v>
                </c:pt>
                <c:pt idx="3587">
                  <c:v>10.988593891482775</c:v>
                </c:pt>
                <c:pt idx="3588">
                  <c:v>14.732979924114105</c:v>
                </c:pt>
                <c:pt idx="3589">
                  <c:v>15.906029237824807</c:v>
                </c:pt>
                <c:pt idx="3590">
                  <c:v>10.989970728639626</c:v>
                </c:pt>
                <c:pt idx="3591">
                  <c:v>13.519676875553589</c:v>
                </c:pt>
                <c:pt idx="3592">
                  <c:v>14.37373989651678</c:v>
                </c:pt>
                <c:pt idx="3593">
                  <c:v>16.195374507014819</c:v>
                </c:pt>
                <c:pt idx="3594">
                  <c:v>15.310838162538488</c:v>
                </c:pt>
                <c:pt idx="3595">
                  <c:v>12.843920817570467</c:v>
                </c:pt>
                <c:pt idx="3596">
                  <c:v>11.761126212543656</c:v>
                </c:pt>
                <c:pt idx="3597">
                  <c:v>10.272042479090899</c:v>
                </c:pt>
                <c:pt idx="3598">
                  <c:v>9.3617454727762812</c:v>
                </c:pt>
                <c:pt idx="3599">
                  <c:v>10.408499918983166</c:v>
                </c:pt>
                <c:pt idx="3600">
                  <c:v>13.066993457825774</c:v>
                </c:pt>
                <c:pt idx="3601">
                  <c:v>14.906170973329697</c:v>
                </c:pt>
                <c:pt idx="3602">
                  <c:v>17.818254639227597</c:v>
                </c:pt>
                <c:pt idx="3603">
                  <c:v>17.022640845710431</c:v>
                </c:pt>
                <c:pt idx="3604">
                  <c:v>13.118218046633118</c:v>
                </c:pt>
                <c:pt idx="3605">
                  <c:v>12.505132471355074</c:v>
                </c:pt>
                <c:pt idx="3606">
                  <c:v>9.856668265314374</c:v>
                </c:pt>
                <c:pt idx="3607">
                  <c:v>18.020289158008936</c:v>
                </c:pt>
                <c:pt idx="3608">
                  <c:v>18.394149000884251</c:v>
                </c:pt>
                <c:pt idx="3609">
                  <c:v>12.40189087742595</c:v>
                </c:pt>
                <c:pt idx="3610">
                  <c:v>11.91313421117173</c:v>
                </c:pt>
                <c:pt idx="3611">
                  <c:v>14.531768516861625</c:v>
                </c:pt>
                <c:pt idx="3612">
                  <c:v>22.279314184417363</c:v>
                </c:pt>
                <c:pt idx="3613">
                  <c:v>24.27460883502355</c:v>
                </c:pt>
                <c:pt idx="3614">
                  <c:v>12.074037124345315</c:v>
                </c:pt>
                <c:pt idx="3615">
                  <c:v>11.463464822999427</c:v>
                </c:pt>
                <c:pt idx="3616">
                  <c:v>8.8076290676790236</c:v>
                </c:pt>
                <c:pt idx="3617">
                  <c:v>8.9261827307349417</c:v>
                </c:pt>
                <c:pt idx="3618">
                  <c:v>9.7589806409733093</c:v>
                </c:pt>
                <c:pt idx="3619">
                  <c:v>8.4862823345453116</c:v>
                </c:pt>
                <c:pt idx="3620">
                  <c:v>8.3113806716085339</c:v>
                </c:pt>
                <c:pt idx="3621">
                  <c:v>15.782166858260382</c:v>
                </c:pt>
                <c:pt idx="3622">
                  <c:v>15.106983205342473</c:v>
                </c:pt>
                <c:pt idx="3623">
                  <c:v>13.512516722175516</c:v>
                </c:pt>
                <c:pt idx="3624">
                  <c:v>12.882694372588009</c:v>
                </c:pt>
                <c:pt idx="3625">
                  <c:v>12.516843360494414</c:v>
                </c:pt>
                <c:pt idx="3626">
                  <c:v>13.299643735176918</c:v>
                </c:pt>
                <c:pt idx="3627">
                  <c:v>14.087128820130069</c:v>
                </c:pt>
                <c:pt idx="3628">
                  <c:v>21.311872747018143</c:v>
                </c:pt>
                <c:pt idx="3629">
                  <c:v>20.071862443091792</c:v>
                </c:pt>
                <c:pt idx="3630">
                  <c:v>13.81992592061291</c:v>
                </c:pt>
                <c:pt idx="3631">
                  <c:v>12.166050697668899</c:v>
                </c:pt>
                <c:pt idx="3632">
                  <c:v>12.599259313878679</c:v>
                </c:pt>
                <c:pt idx="3633">
                  <c:v>15.160036191607809</c:v>
                </c:pt>
                <c:pt idx="3634">
                  <c:v>13.524598595113233</c:v>
                </c:pt>
                <c:pt idx="3635">
                  <c:v>17.425553544371667</c:v>
                </c:pt>
                <c:pt idx="3636">
                  <c:v>30.185602957398302</c:v>
                </c:pt>
                <c:pt idx="3637">
                  <c:v>28.47133150109628</c:v>
                </c:pt>
                <c:pt idx="3638">
                  <c:v>17.99378024635827</c:v>
                </c:pt>
                <c:pt idx="3639">
                  <c:v>19.124521790947185</c:v>
                </c:pt>
                <c:pt idx="3640">
                  <c:v>17.963463699468832</c:v>
                </c:pt>
                <c:pt idx="3641">
                  <c:v>21.706469303793718</c:v>
                </c:pt>
                <c:pt idx="3642">
                  <c:v>33.256795880782548</c:v>
                </c:pt>
                <c:pt idx="3643">
                  <c:v>25.844545550805755</c:v>
                </c:pt>
                <c:pt idx="3644">
                  <c:v>17.850938864784119</c:v>
                </c:pt>
                <c:pt idx="3645">
                  <c:v>17.05229520624156</c:v>
                </c:pt>
                <c:pt idx="3646">
                  <c:v>17.802175589665826</c:v>
                </c:pt>
                <c:pt idx="3647">
                  <c:v>15.573645571394248</c:v>
                </c:pt>
                <c:pt idx="3648">
                  <c:v>13.835335841650439</c:v>
                </c:pt>
                <c:pt idx="3649">
                  <c:v>16.520008548020783</c:v>
                </c:pt>
                <c:pt idx="3650">
                  <c:v>15.288951020944417</c:v>
                </c:pt>
                <c:pt idx="3651">
                  <c:v>17.10758742521022</c:v>
                </c:pt>
                <c:pt idx="3652">
                  <c:v>13.516629082245647</c:v>
                </c:pt>
                <c:pt idx="3653">
                  <c:v>15.524599174973634</c:v>
                </c:pt>
                <c:pt idx="3654">
                  <c:v>18.065749016007665</c:v>
                </c:pt>
                <c:pt idx="3655">
                  <c:v>15.274887206705056</c:v>
                </c:pt>
                <c:pt idx="3656">
                  <c:v>14.393532284372611</c:v>
                </c:pt>
                <c:pt idx="3657">
                  <c:v>17.321547466474073</c:v>
                </c:pt>
                <c:pt idx="3658">
                  <c:v>13.802086185477801</c:v>
                </c:pt>
                <c:pt idx="3659">
                  <c:v>13.536687558628802</c:v>
                </c:pt>
                <c:pt idx="3660">
                  <c:v>16.420350219603122</c:v>
                </c:pt>
                <c:pt idx="3661">
                  <c:v>22.873696033756772</c:v>
                </c:pt>
                <c:pt idx="3662">
                  <c:v>20.638838204531851</c:v>
                </c:pt>
                <c:pt idx="3663">
                  <c:v>16.307033596439037</c:v>
                </c:pt>
                <c:pt idx="3664">
                  <c:v>9.0454165919845764</c:v>
                </c:pt>
                <c:pt idx="3665">
                  <c:v>12.669007293693163</c:v>
                </c:pt>
                <c:pt idx="3666">
                  <c:v>14.799267871104236</c:v>
                </c:pt>
                <c:pt idx="3667">
                  <c:v>16.789093023879715</c:v>
                </c:pt>
                <c:pt idx="3668">
                  <c:v>17.878349717232503</c:v>
                </c:pt>
                <c:pt idx="3669">
                  <c:v>24.025726741531408</c:v>
                </c:pt>
                <c:pt idx="3670">
                  <c:v>21.578199542484722</c:v>
                </c:pt>
                <c:pt idx="3671">
                  <c:v>14.586038425042592</c:v>
                </c:pt>
                <c:pt idx="3672">
                  <c:v>15.482039635515571</c:v>
                </c:pt>
                <c:pt idx="3673">
                  <c:v>20.615672987848463</c:v>
                </c:pt>
                <c:pt idx="3674">
                  <c:v>19.878934521106526</c:v>
                </c:pt>
                <c:pt idx="3675">
                  <c:v>19.150169695793785</c:v>
                </c:pt>
                <c:pt idx="3676">
                  <c:v>22.118448989257054</c:v>
                </c:pt>
                <c:pt idx="3677">
                  <c:v>18.555802412865095</c:v>
                </c:pt>
                <c:pt idx="3678">
                  <c:v>19.491114472517253</c:v>
                </c:pt>
                <c:pt idx="3679">
                  <c:v>19.047090745108044</c:v>
                </c:pt>
                <c:pt idx="3680">
                  <c:v>14.221182904401573</c:v>
                </c:pt>
                <c:pt idx="3681">
                  <c:v>14.777295521587151</c:v>
                </c:pt>
                <c:pt idx="3682">
                  <c:v>13.566616096487097</c:v>
                </c:pt>
                <c:pt idx="3683">
                  <c:v>12.116083064781119</c:v>
                </c:pt>
                <c:pt idx="3684">
                  <c:v>13.032590140757833</c:v>
                </c:pt>
                <c:pt idx="3685">
                  <c:v>23.267743779576712</c:v>
                </c:pt>
                <c:pt idx="3686">
                  <c:v>27.955818705229518</c:v>
                </c:pt>
                <c:pt idx="3687">
                  <c:v>19.652963916236168</c:v>
                </c:pt>
                <c:pt idx="3688">
                  <c:v>16.433762462842584</c:v>
                </c:pt>
                <c:pt idx="3689">
                  <c:v>30.837539493891796</c:v>
                </c:pt>
                <c:pt idx="3690">
                  <c:v>29.372599360718866</c:v>
                </c:pt>
                <c:pt idx="3691">
                  <c:v>17.873669990790937</c:v>
                </c:pt>
                <c:pt idx="3692">
                  <c:v>21.50687347971801</c:v>
                </c:pt>
                <c:pt idx="3693">
                  <c:v>19.214699065491708</c:v>
                </c:pt>
                <c:pt idx="3694">
                  <c:v>14.947426641611079</c:v>
                </c:pt>
                <c:pt idx="3695">
                  <c:v>12.445140221634428</c:v>
                </c:pt>
                <c:pt idx="3696">
                  <c:v>11.284877187354002</c:v>
                </c:pt>
                <c:pt idx="3697">
                  <c:v>11.920817567258394</c:v>
                </c:pt>
                <c:pt idx="3698">
                  <c:v>13.192509471214581</c:v>
                </c:pt>
                <c:pt idx="3699">
                  <c:v>18.477808948224151</c:v>
                </c:pt>
                <c:pt idx="3700">
                  <c:v>21.474395334321414</c:v>
                </c:pt>
                <c:pt idx="3701">
                  <c:v>17.125906699170628</c:v>
                </c:pt>
                <c:pt idx="3702">
                  <c:v>12.518279202684734</c:v>
                </c:pt>
                <c:pt idx="3703">
                  <c:v>13.510424693990615</c:v>
                </c:pt>
                <c:pt idx="3704">
                  <c:v>13.572977283575057</c:v>
                </c:pt>
                <c:pt idx="3705">
                  <c:v>17.038961518713538</c:v>
                </c:pt>
                <c:pt idx="3706">
                  <c:v>19.258720068914542</c:v>
                </c:pt>
                <c:pt idx="3707">
                  <c:v>17.714613719361289</c:v>
                </c:pt>
                <c:pt idx="3708">
                  <c:v>18.198329396434403</c:v>
                </c:pt>
                <c:pt idx="3709">
                  <c:v>16.473983311626867</c:v>
                </c:pt>
                <c:pt idx="3710">
                  <c:v>13.64650253178182</c:v>
                </c:pt>
                <c:pt idx="3711">
                  <c:v>12.645428097502364</c:v>
                </c:pt>
                <c:pt idx="3712">
                  <c:v>12.42241606662107</c:v>
                </c:pt>
                <c:pt idx="3713">
                  <c:v>21.153068308927168</c:v>
                </c:pt>
                <c:pt idx="3714">
                  <c:v>19.556595534029057</c:v>
                </c:pt>
                <c:pt idx="3715">
                  <c:v>14.224723266261197</c:v>
                </c:pt>
                <c:pt idx="3716">
                  <c:v>17.536910385471955</c:v>
                </c:pt>
                <c:pt idx="3717">
                  <c:v>15.32266583757054</c:v>
                </c:pt>
                <c:pt idx="3718">
                  <c:v>13.718068017482256</c:v>
                </c:pt>
                <c:pt idx="3719">
                  <c:v>10.964250211433372</c:v>
                </c:pt>
                <c:pt idx="3720">
                  <c:v>10.41624415518892</c:v>
                </c:pt>
                <c:pt idx="3721">
                  <c:v>11.356034591225413</c:v>
                </c:pt>
                <c:pt idx="3722">
                  <c:v>10.461855755000819</c:v>
                </c:pt>
                <c:pt idx="3723">
                  <c:v>11.261103569942225</c:v>
                </c:pt>
                <c:pt idx="3724">
                  <c:v>11.894070215669196</c:v>
                </c:pt>
                <c:pt idx="3725">
                  <c:v>11.265714490898723</c:v>
                </c:pt>
                <c:pt idx="3726">
                  <c:v>10.86565672238293</c:v>
                </c:pt>
                <c:pt idx="3727">
                  <c:v>14.558129323396644</c:v>
                </c:pt>
                <c:pt idx="3728">
                  <c:v>13.520132858019355</c:v>
                </c:pt>
                <c:pt idx="3729">
                  <c:v>10.010318649164486</c:v>
                </c:pt>
                <c:pt idx="3730">
                  <c:v>10.801292687940411</c:v>
                </c:pt>
                <c:pt idx="3731">
                  <c:v>11.705677812913546</c:v>
                </c:pt>
                <c:pt idx="3732">
                  <c:v>16.638051137254294</c:v>
                </c:pt>
                <c:pt idx="3733">
                  <c:v>14.821783781191048</c:v>
                </c:pt>
                <c:pt idx="3734">
                  <c:v>11.898214234936603</c:v>
                </c:pt>
                <c:pt idx="3735">
                  <c:v>12.050414607329676</c:v>
                </c:pt>
                <c:pt idx="3736">
                  <c:v>14.031649265820448</c:v>
                </c:pt>
                <c:pt idx="3737">
                  <c:v>14.536454049003023</c:v>
                </c:pt>
                <c:pt idx="3738">
                  <c:v>9.3878500052189988</c:v>
                </c:pt>
                <c:pt idx="3739">
                  <c:v>8.8552315655589471</c:v>
                </c:pt>
                <c:pt idx="3740">
                  <c:v>14.680978629621823</c:v>
                </c:pt>
                <c:pt idx="3741">
                  <c:v>16.095271690261292</c:v>
                </c:pt>
                <c:pt idx="3742">
                  <c:v>16.661968880319318</c:v>
                </c:pt>
                <c:pt idx="3743">
                  <c:v>14.107037652750172</c:v>
                </c:pt>
                <c:pt idx="3744">
                  <c:v>10.509627058907338</c:v>
                </c:pt>
                <c:pt idx="3745">
                  <c:v>11.347607911345865</c:v>
                </c:pt>
                <c:pt idx="3746">
                  <c:v>11.821573174259694</c:v>
                </c:pt>
                <c:pt idx="3747">
                  <c:v>8.9806833037363791</c:v>
                </c:pt>
                <c:pt idx="3748">
                  <c:v>12.702277496726724</c:v>
                </c:pt>
                <c:pt idx="3749">
                  <c:v>16.364716120462674</c:v>
                </c:pt>
                <c:pt idx="3750">
                  <c:v>13.80039451980338</c:v>
                </c:pt>
                <c:pt idx="3751">
                  <c:v>15.290018934893125</c:v>
                </c:pt>
                <c:pt idx="3752">
                  <c:v>14.957612271629859</c:v>
                </c:pt>
                <c:pt idx="3753">
                  <c:v>10.945197181179738</c:v>
                </c:pt>
                <c:pt idx="3754">
                  <c:v>15.291749275586485</c:v>
                </c:pt>
                <c:pt idx="3755">
                  <c:v>13.648551744923973</c:v>
                </c:pt>
                <c:pt idx="3756">
                  <c:v>19.46366670274606</c:v>
                </c:pt>
                <c:pt idx="3757">
                  <c:v>19.866021186380994</c:v>
                </c:pt>
                <c:pt idx="3758">
                  <c:v>16.74731314518111</c:v>
                </c:pt>
                <c:pt idx="3759">
                  <c:v>12.002713707829312</c:v>
                </c:pt>
                <c:pt idx="3760">
                  <c:v>11.042320037610004</c:v>
                </c:pt>
                <c:pt idx="3761">
                  <c:v>9.4372694090738847</c:v>
                </c:pt>
                <c:pt idx="3762">
                  <c:v>11.790387807503487</c:v>
                </c:pt>
                <c:pt idx="3763">
                  <c:v>14.795202098630091</c:v>
                </c:pt>
                <c:pt idx="3764">
                  <c:v>16.171144213896234</c:v>
                </c:pt>
                <c:pt idx="3765">
                  <c:v>16.911651354849148</c:v>
                </c:pt>
                <c:pt idx="3766">
                  <c:v>26.800193694205632</c:v>
                </c:pt>
                <c:pt idx="3767">
                  <c:v>26.140598624713359</c:v>
                </c:pt>
                <c:pt idx="3768">
                  <c:v>19.303637401444881</c:v>
                </c:pt>
                <c:pt idx="3769">
                  <c:v>22.990344396136813</c:v>
                </c:pt>
                <c:pt idx="3770">
                  <c:v>18.967309993119521</c:v>
                </c:pt>
                <c:pt idx="3771">
                  <c:v>20.710180176976742</c:v>
                </c:pt>
                <c:pt idx="3772">
                  <c:v>20.120263278707618</c:v>
                </c:pt>
                <c:pt idx="3773">
                  <c:v>16.012889250584848</c:v>
                </c:pt>
                <c:pt idx="3774">
                  <c:v>13.412165095140757</c:v>
                </c:pt>
                <c:pt idx="3775">
                  <c:v>12.483125184418379</c:v>
                </c:pt>
                <c:pt idx="3776">
                  <c:v>11.462298863948815</c:v>
                </c:pt>
                <c:pt idx="3777">
                  <c:v>16.980622055116228</c:v>
                </c:pt>
                <c:pt idx="3778">
                  <c:v>16.861904911145686</c:v>
                </c:pt>
                <c:pt idx="3779">
                  <c:v>12.242073711021618</c:v>
                </c:pt>
                <c:pt idx="3780">
                  <c:v>11.782788383174481</c:v>
                </c:pt>
                <c:pt idx="3781">
                  <c:v>10.941119095416969</c:v>
                </c:pt>
                <c:pt idx="3782">
                  <c:v>11.651554313570493</c:v>
                </c:pt>
                <c:pt idx="3783">
                  <c:v>10.97366284728639</c:v>
                </c:pt>
                <c:pt idx="3784">
                  <c:v>10.236123398953129</c:v>
                </c:pt>
                <c:pt idx="3785">
                  <c:v>9.7206937900432955</c:v>
                </c:pt>
                <c:pt idx="3786">
                  <c:v>10.752398993605082</c:v>
                </c:pt>
                <c:pt idx="3787">
                  <c:v>11.095971860472325</c:v>
                </c:pt>
                <c:pt idx="3788">
                  <c:v>12.96170445996486</c:v>
                </c:pt>
                <c:pt idx="3789">
                  <c:v>13.217519191711132</c:v>
                </c:pt>
                <c:pt idx="3790">
                  <c:v>15.649265260263544</c:v>
                </c:pt>
                <c:pt idx="3791">
                  <c:v>17.831358003145407</c:v>
                </c:pt>
                <c:pt idx="3792">
                  <c:v>16.694327359874386</c:v>
                </c:pt>
                <c:pt idx="3793">
                  <c:v>16.906810763994088</c:v>
                </c:pt>
                <c:pt idx="3794">
                  <c:v>15.84619946631544</c:v>
                </c:pt>
                <c:pt idx="3795">
                  <c:v>14.342953314046412</c:v>
                </c:pt>
                <c:pt idx="3796">
                  <c:v>16.878522352425552</c:v>
                </c:pt>
                <c:pt idx="3797">
                  <c:v>15.093924485782981</c:v>
                </c:pt>
                <c:pt idx="3798">
                  <c:v>14.750511120560997</c:v>
                </c:pt>
                <c:pt idx="3799">
                  <c:v>18.733121773984728</c:v>
                </c:pt>
                <c:pt idx="3800">
                  <c:v>13.622907783222205</c:v>
                </c:pt>
                <c:pt idx="3801">
                  <c:v>12.720332031692266</c:v>
                </c:pt>
                <c:pt idx="3802">
                  <c:v>17.893682537563585</c:v>
                </c:pt>
                <c:pt idx="3803">
                  <c:v>17.174148268269441</c:v>
                </c:pt>
                <c:pt idx="3804">
                  <c:v>16.049797668758721</c:v>
                </c:pt>
                <c:pt idx="3805">
                  <c:v>26.741879106782967</c:v>
                </c:pt>
                <c:pt idx="3806">
                  <c:v>21.988903509438011</c:v>
                </c:pt>
                <c:pt idx="3807">
                  <c:v>19.359096373201453</c:v>
                </c:pt>
                <c:pt idx="3808">
                  <c:v>17.504018391633615</c:v>
                </c:pt>
                <c:pt idx="3809">
                  <c:v>24.496376400911235</c:v>
                </c:pt>
                <c:pt idx="3810">
                  <c:v>26.970273060906152</c:v>
                </c:pt>
                <c:pt idx="3811">
                  <c:v>20.568799993660551</c:v>
                </c:pt>
                <c:pt idx="3812">
                  <c:v>20.206109507913173</c:v>
                </c:pt>
                <c:pt idx="3813">
                  <c:v>24.66227139261521</c:v>
                </c:pt>
                <c:pt idx="3814">
                  <c:v>28.844551436169084</c:v>
                </c:pt>
                <c:pt idx="3815">
                  <c:v>39.090336338268628</c:v>
                </c:pt>
                <c:pt idx="3816">
                  <c:v>32.005106649196399</c:v>
                </c:pt>
                <c:pt idx="3817">
                  <c:v>32.303118963807734</c:v>
                </c:pt>
                <c:pt idx="3818">
                  <c:v>27.023862990864849</c:v>
                </c:pt>
                <c:pt idx="3819">
                  <c:v>38.788950423114912</c:v>
                </c:pt>
                <c:pt idx="3820">
                  <c:v>39.839784753383896</c:v>
                </c:pt>
                <c:pt idx="3821">
                  <c:v>28.143721271014574</c:v>
                </c:pt>
                <c:pt idx="3822">
                  <c:v>22.802766725421339</c:v>
                </c:pt>
                <c:pt idx="3823">
                  <c:v>21.226968569487966</c:v>
                </c:pt>
                <c:pt idx="3824">
                  <c:v>24.967168122421864</c:v>
                </c:pt>
                <c:pt idx="3825">
                  <c:v>21.025940278393314</c:v>
                </c:pt>
                <c:pt idx="3826">
                  <c:v>21.498547471742405</c:v>
                </c:pt>
                <c:pt idx="3827">
                  <c:v>17.503995927582647</c:v>
                </c:pt>
                <c:pt idx="3828">
                  <c:v>15.299241880347925</c:v>
                </c:pt>
                <c:pt idx="3829">
                  <c:v>20.75433055780271</c:v>
                </c:pt>
                <c:pt idx="3830">
                  <c:v>20.393276299201254</c:v>
                </c:pt>
                <c:pt idx="3831">
                  <c:v>17.945930086964388</c:v>
                </c:pt>
                <c:pt idx="3832">
                  <c:v>14.55194397783767</c:v>
                </c:pt>
                <c:pt idx="3833">
                  <c:v>15.754497886608322</c:v>
                </c:pt>
                <c:pt idx="3834">
                  <c:v>13.30892110631827</c:v>
                </c:pt>
                <c:pt idx="3835">
                  <c:v>13.819369149962153</c:v>
                </c:pt>
                <c:pt idx="3836">
                  <c:v>14.580197183197427</c:v>
                </c:pt>
                <c:pt idx="3837">
                  <c:v>11.057176425510143</c:v>
                </c:pt>
                <c:pt idx="3838">
                  <c:v>10.223804572636119</c:v>
                </c:pt>
                <c:pt idx="3839">
                  <c:v>10.584196386040041</c:v>
                </c:pt>
                <c:pt idx="3840">
                  <c:v>13.936546747710233</c:v>
                </c:pt>
                <c:pt idx="3841">
                  <c:v>13.521705197451002</c:v>
                </c:pt>
                <c:pt idx="3842">
                  <c:v>10.643908084520916</c:v>
                </c:pt>
                <c:pt idx="3843">
                  <c:v>11.857350105336701</c:v>
                </c:pt>
                <c:pt idx="3844">
                  <c:v>15.26796247878503</c:v>
                </c:pt>
                <c:pt idx="3845">
                  <c:v>13.986918250796615</c:v>
                </c:pt>
                <c:pt idx="3846">
                  <c:v>13.701480634225934</c:v>
                </c:pt>
                <c:pt idx="3847">
                  <c:v>11.46156908889709</c:v>
                </c:pt>
                <c:pt idx="3848">
                  <c:v>10.353412727895126</c:v>
                </c:pt>
                <c:pt idx="3849">
                  <c:v>10.389771129405281</c:v>
                </c:pt>
                <c:pt idx="3850">
                  <c:v>12.10979386015622</c:v>
                </c:pt>
                <c:pt idx="3851">
                  <c:v>16.515204723118494</c:v>
                </c:pt>
                <c:pt idx="3852">
                  <c:v>15.003633731327271</c:v>
                </c:pt>
                <c:pt idx="3853">
                  <c:v>12.820813742256542</c:v>
                </c:pt>
                <c:pt idx="3854">
                  <c:v>14.510206019448415</c:v>
                </c:pt>
                <c:pt idx="3855">
                  <c:v>13.240967734514195</c:v>
                </c:pt>
                <c:pt idx="3856">
                  <c:v>17.741436947530833</c:v>
                </c:pt>
                <c:pt idx="3857">
                  <c:v>24.400490119263715</c:v>
                </c:pt>
                <c:pt idx="3858">
                  <c:v>30.678774210467253</c:v>
                </c:pt>
                <c:pt idx="3859">
                  <c:v>25.076476024703222</c:v>
                </c:pt>
                <c:pt idx="3860">
                  <c:v>27.738029998553294</c:v>
                </c:pt>
                <c:pt idx="3861">
                  <c:v>30.102435237459929</c:v>
                </c:pt>
                <c:pt idx="3862">
                  <c:v>32.311830160232013</c:v>
                </c:pt>
                <c:pt idx="3863">
                  <c:v>31.439848371737195</c:v>
                </c:pt>
                <c:pt idx="3864">
                  <c:v>30.272416444614759</c:v>
                </c:pt>
                <c:pt idx="3865">
                  <c:v>23.720087170806707</c:v>
                </c:pt>
                <c:pt idx="3866">
                  <c:v>13.240918752258722</c:v>
                </c:pt>
                <c:pt idx="3867">
                  <c:v>10.467789451911301</c:v>
                </c:pt>
                <c:pt idx="3868">
                  <c:v>9.2951534173243413</c:v>
                </c:pt>
                <c:pt idx="3869">
                  <c:v>9.2381042805964846</c:v>
                </c:pt>
                <c:pt idx="3870">
                  <c:v>10.342585226842102</c:v>
                </c:pt>
                <c:pt idx="3871">
                  <c:v>11.949828817827326</c:v>
                </c:pt>
                <c:pt idx="3872">
                  <c:v>20.364098746843069</c:v>
                </c:pt>
                <c:pt idx="3873">
                  <c:v>24.639924173543413</c:v>
                </c:pt>
                <c:pt idx="3874">
                  <c:v>31.420942387418659</c:v>
                </c:pt>
                <c:pt idx="3875">
                  <c:v>34.652368186699547</c:v>
                </c:pt>
                <c:pt idx="3876">
                  <c:v>25.10831718113527</c:v>
                </c:pt>
                <c:pt idx="3877">
                  <c:v>21.654483233331909</c:v>
                </c:pt>
                <c:pt idx="3878">
                  <c:v>28.189301589841392</c:v>
                </c:pt>
                <c:pt idx="3879">
                  <c:v>26.447288690415075</c:v>
                </c:pt>
                <c:pt idx="3880">
                  <c:v>32.000467369815773</c:v>
                </c:pt>
                <c:pt idx="3881">
                  <c:v>36.188304980561952</c:v>
                </c:pt>
                <c:pt idx="3882">
                  <c:v>28.465772929048239</c:v>
                </c:pt>
                <c:pt idx="3883">
                  <c:v>25.0354073083695</c:v>
                </c:pt>
                <c:pt idx="3884">
                  <c:v>25.733840925950659</c:v>
                </c:pt>
                <c:pt idx="3885">
                  <c:v>22.278741154461219</c:v>
                </c:pt>
                <c:pt idx="3886">
                  <c:v>25.515189498744029</c:v>
                </c:pt>
                <c:pt idx="3887">
                  <c:v>24.119163894537735</c:v>
                </c:pt>
                <c:pt idx="3888">
                  <c:v>15.934300625691634</c:v>
                </c:pt>
                <c:pt idx="3889">
                  <c:v>23.857660758125665</c:v>
                </c:pt>
                <c:pt idx="3890">
                  <c:v>32.225316928238186</c:v>
                </c:pt>
                <c:pt idx="3891">
                  <c:v>31.79230504705756</c:v>
                </c:pt>
                <c:pt idx="3892">
                  <c:v>30.491437410211226</c:v>
                </c:pt>
                <c:pt idx="3893">
                  <c:v>29.673813180918465</c:v>
                </c:pt>
                <c:pt idx="3894">
                  <c:v>26.473320263539492</c:v>
                </c:pt>
                <c:pt idx="3895">
                  <c:v>21.522783661388644</c:v>
                </c:pt>
                <c:pt idx="3896">
                  <c:v>16.739484005922044</c:v>
                </c:pt>
                <c:pt idx="3897">
                  <c:v>20.101274928612305</c:v>
                </c:pt>
                <c:pt idx="3898">
                  <c:v>19.184034797757448</c:v>
                </c:pt>
                <c:pt idx="3899">
                  <c:v>16.132379067976004</c:v>
                </c:pt>
                <c:pt idx="3900">
                  <c:v>18.777736851532055</c:v>
                </c:pt>
                <c:pt idx="3901">
                  <c:v>15.434819616569804</c:v>
                </c:pt>
                <c:pt idx="3902">
                  <c:v>14.472056749726018</c:v>
                </c:pt>
                <c:pt idx="3903">
                  <c:v>12.983743535574295</c:v>
                </c:pt>
                <c:pt idx="3904">
                  <c:v>12.774646316323333</c:v>
                </c:pt>
                <c:pt idx="3905">
                  <c:v>12.729078849533256</c:v>
                </c:pt>
                <c:pt idx="3906">
                  <c:v>18.092359606929172</c:v>
                </c:pt>
                <c:pt idx="3907">
                  <c:v>17.342226257363365</c:v>
                </c:pt>
                <c:pt idx="3908">
                  <c:v>11.478610362843664</c:v>
                </c:pt>
                <c:pt idx="3909">
                  <c:v>12.91342131986174</c:v>
                </c:pt>
                <c:pt idx="3910">
                  <c:v>13.272725067167766</c:v>
                </c:pt>
                <c:pt idx="3911">
                  <c:v>12.694438983986466</c:v>
                </c:pt>
                <c:pt idx="3912">
                  <c:v>11.871980835072414</c:v>
                </c:pt>
                <c:pt idx="3913">
                  <c:v>17.560398789708053</c:v>
                </c:pt>
                <c:pt idx="3914">
                  <c:v>17.77436778646458</c:v>
                </c:pt>
                <c:pt idx="3915">
                  <c:v>13.085133884863309</c:v>
                </c:pt>
                <c:pt idx="3916">
                  <c:v>23.615525946219236</c:v>
                </c:pt>
                <c:pt idx="3917">
                  <c:v>20.677953585096894</c:v>
                </c:pt>
                <c:pt idx="3918">
                  <c:v>23.507200910339051</c:v>
                </c:pt>
                <c:pt idx="3919">
                  <c:v>20.849376288332721</c:v>
                </c:pt>
                <c:pt idx="3920">
                  <c:v>15.167684596444925</c:v>
                </c:pt>
                <c:pt idx="3921">
                  <c:v>24.388018320289419</c:v>
                </c:pt>
                <c:pt idx="3922">
                  <c:v>20.46410336427941</c:v>
                </c:pt>
                <c:pt idx="3923">
                  <c:v>21.071163231216413</c:v>
                </c:pt>
                <c:pt idx="3924">
                  <c:v>24.722845831179953</c:v>
                </c:pt>
                <c:pt idx="3925">
                  <c:v>27.0836352846135</c:v>
                </c:pt>
                <c:pt idx="3926">
                  <c:v>15.979526470318099</c:v>
                </c:pt>
                <c:pt idx="3927">
                  <c:v>16.524677052250944</c:v>
                </c:pt>
                <c:pt idx="3928">
                  <c:v>15.410093133766445</c:v>
                </c:pt>
                <c:pt idx="3929">
                  <c:v>26.726118865793708</c:v>
                </c:pt>
                <c:pt idx="3930">
                  <c:v>27.081363989705579</c:v>
                </c:pt>
                <c:pt idx="3931">
                  <c:v>16.103885422415733</c:v>
                </c:pt>
                <c:pt idx="3932">
                  <c:v>14.798688158964454</c:v>
                </c:pt>
                <c:pt idx="3933">
                  <c:v>21.343259513106894</c:v>
                </c:pt>
                <c:pt idx="3934">
                  <c:v>20.320086818540481</c:v>
                </c:pt>
                <c:pt idx="3935">
                  <c:v>16.678309224295866</c:v>
                </c:pt>
                <c:pt idx="3936">
                  <c:v>19.595923207284773</c:v>
                </c:pt>
                <c:pt idx="3937">
                  <c:v>20.215813082206928</c:v>
                </c:pt>
                <c:pt idx="3938">
                  <c:v>14.078889497273213</c:v>
                </c:pt>
                <c:pt idx="3939">
                  <c:v>16.016851119343613</c:v>
                </c:pt>
                <c:pt idx="3940">
                  <c:v>14.657063754382293</c:v>
                </c:pt>
                <c:pt idx="3941">
                  <c:v>14.738498010327906</c:v>
                </c:pt>
                <c:pt idx="3942">
                  <c:v>16.415643639847829</c:v>
                </c:pt>
                <c:pt idx="3943">
                  <c:v>14.235052979520511</c:v>
                </c:pt>
                <c:pt idx="3944">
                  <c:v>13.982097723129122</c:v>
                </c:pt>
                <c:pt idx="3945">
                  <c:v>22.925116656730058</c:v>
                </c:pt>
                <c:pt idx="3946">
                  <c:v>21.495393144329217</c:v>
                </c:pt>
                <c:pt idx="3947">
                  <c:v>17.436760238360819</c:v>
                </c:pt>
                <c:pt idx="3948">
                  <c:v>16.85481576601579</c:v>
                </c:pt>
                <c:pt idx="3949">
                  <c:v>16.997315802897891</c:v>
                </c:pt>
                <c:pt idx="3950">
                  <c:v>13.221191562833848</c:v>
                </c:pt>
                <c:pt idx="3951">
                  <c:v>15.130065563135657</c:v>
                </c:pt>
                <c:pt idx="3952">
                  <c:v>20.060784329098755</c:v>
                </c:pt>
                <c:pt idx="3953">
                  <c:v>19.993940177287378</c:v>
                </c:pt>
                <c:pt idx="3954">
                  <c:v>23.920634258649365</c:v>
                </c:pt>
                <c:pt idx="3955">
                  <c:v>20.932146395011017</c:v>
                </c:pt>
                <c:pt idx="3956">
                  <c:v>14.986358850564311</c:v>
                </c:pt>
                <c:pt idx="3957">
                  <c:v>20.422610632619893</c:v>
                </c:pt>
                <c:pt idx="3958">
                  <c:v>27.537788623273016</c:v>
                </c:pt>
                <c:pt idx="3959">
                  <c:v>21.879715809262173</c:v>
                </c:pt>
                <c:pt idx="3960">
                  <c:v>17.782181546481389</c:v>
                </c:pt>
                <c:pt idx="3961">
                  <c:v>19.366156910027549</c:v>
                </c:pt>
                <c:pt idx="3962">
                  <c:v>18.427086658518789</c:v>
                </c:pt>
                <c:pt idx="3963">
                  <c:v>16.692695135446947</c:v>
                </c:pt>
                <c:pt idx="3964">
                  <c:v>15.332021174687561</c:v>
                </c:pt>
                <c:pt idx="3965">
                  <c:v>15.160768952096461</c:v>
                </c:pt>
                <c:pt idx="3966">
                  <c:v>10.958718849637485</c:v>
                </c:pt>
                <c:pt idx="3967">
                  <c:v>12.353037238692643</c:v>
                </c:pt>
                <c:pt idx="3968">
                  <c:v>12.329321561794458</c:v>
                </c:pt>
                <c:pt idx="3969">
                  <c:v>12.835115026099759</c:v>
                </c:pt>
                <c:pt idx="3970">
                  <c:v>11.515555164362468</c:v>
                </c:pt>
                <c:pt idx="3971">
                  <c:v>19.261112519171746</c:v>
                </c:pt>
                <c:pt idx="3972">
                  <c:v>20.27819739064131</c:v>
                </c:pt>
                <c:pt idx="3973">
                  <c:v>16.613982707444016</c:v>
                </c:pt>
                <c:pt idx="3974">
                  <c:v>15.87158322949456</c:v>
                </c:pt>
                <c:pt idx="3975">
                  <c:v>16.49596091785018</c:v>
                </c:pt>
                <c:pt idx="3976">
                  <c:v>17.939779871679285</c:v>
                </c:pt>
                <c:pt idx="3977">
                  <c:v>15.133193048705843</c:v>
                </c:pt>
                <c:pt idx="3978">
                  <c:v>18.199156550304011</c:v>
                </c:pt>
                <c:pt idx="3979">
                  <c:v>18.307028586753844</c:v>
                </c:pt>
                <c:pt idx="3980">
                  <c:v>16.89866871238403</c:v>
                </c:pt>
                <c:pt idx="3981">
                  <c:v>15.159318124650031</c:v>
                </c:pt>
                <c:pt idx="3982">
                  <c:v>16.805133573472936</c:v>
                </c:pt>
                <c:pt idx="3983">
                  <c:v>16.666369172825291</c:v>
                </c:pt>
                <c:pt idx="3984">
                  <c:v>15.455991309490278</c:v>
                </c:pt>
                <c:pt idx="3985">
                  <c:v>19.794397377809894</c:v>
                </c:pt>
                <c:pt idx="3986">
                  <c:v>16.525211203812624</c:v>
                </c:pt>
                <c:pt idx="3987">
                  <c:v>16.657258225604025</c:v>
                </c:pt>
                <c:pt idx="3988">
                  <c:v>17.806834221595125</c:v>
                </c:pt>
                <c:pt idx="3989">
                  <c:v>19.109734767748975</c:v>
                </c:pt>
                <c:pt idx="3990">
                  <c:v>14.057805563732</c:v>
                </c:pt>
                <c:pt idx="3991">
                  <c:v>13.771404916494703</c:v>
                </c:pt>
                <c:pt idx="3992">
                  <c:v>15.2523102307833</c:v>
                </c:pt>
                <c:pt idx="3993">
                  <c:v>16.569188204768995</c:v>
                </c:pt>
                <c:pt idx="3994">
                  <c:v>15.171659429540334</c:v>
                </c:pt>
                <c:pt idx="3995">
                  <c:v>29.082864149889225</c:v>
                </c:pt>
                <c:pt idx="3996">
                  <c:v>26.480725814950539</c:v>
                </c:pt>
                <c:pt idx="3997">
                  <c:v>15.377101394760592</c:v>
                </c:pt>
                <c:pt idx="3998">
                  <c:v>15.461623583229635</c:v>
                </c:pt>
                <c:pt idx="3999">
                  <c:v>18.414258497866172</c:v>
                </c:pt>
                <c:pt idx="4000">
                  <c:v>27.714191420303038</c:v>
                </c:pt>
                <c:pt idx="4001">
                  <c:v>34.600619717331583</c:v>
                </c:pt>
                <c:pt idx="4002">
                  <c:v>23.720403751621287</c:v>
                </c:pt>
                <c:pt idx="4003">
                  <c:v>20.611414562338535</c:v>
                </c:pt>
                <c:pt idx="4004">
                  <c:v>20.013312866581249</c:v>
                </c:pt>
                <c:pt idx="4005">
                  <c:v>15.933809281373044</c:v>
                </c:pt>
                <c:pt idx="4006">
                  <c:v>14.152202745983679</c:v>
                </c:pt>
                <c:pt idx="4007">
                  <c:v>12.817122706469057</c:v>
                </c:pt>
                <c:pt idx="4008">
                  <c:v>13.550832958740532</c:v>
                </c:pt>
                <c:pt idx="4009">
                  <c:v>11.427200495220308</c:v>
                </c:pt>
                <c:pt idx="4010">
                  <c:v>14.147017333671045</c:v>
                </c:pt>
                <c:pt idx="4011">
                  <c:v>13.873705762713085</c:v>
                </c:pt>
                <c:pt idx="4012">
                  <c:v>16.08388169358178</c:v>
                </c:pt>
                <c:pt idx="4013">
                  <c:v>24.292889359269758</c:v>
                </c:pt>
                <c:pt idx="4014">
                  <c:v>22.601309148704992</c:v>
                </c:pt>
                <c:pt idx="4015">
                  <c:v>17.62420392141571</c:v>
                </c:pt>
                <c:pt idx="4016">
                  <c:v>18.479168995921338</c:v>
                </c:pt>
                <c:pt idx="4017">
                  <c:v>17.087238841239575</c:v>
                </c:pt>
                <c:pt idx="4018">
                  <c:v>15.863831368515017</c:v>
                </c:pt>
                <c:pt idx="4019">
                  <c:v>17.755316674266219</c:v>
                </c:pt>
                <c:pt idx="4020">
                  <c:v>17.383391823813771</c:v>
                </c:pt>
                <c:pt idx="4021">
                  <c:v>14.554759145949411</c:v>
                </c:pt>
                <c:pt idx="4022">
                  <c:v>23.159359378839785</c:v>
                </c:pt>
                <c:pt idx="4023">
                  <c:v>22.233260627118117</c:v>
                </c:pt>
                <c:pt idx="4024">
                  <c:v>16.764355824837985</c:v>
                </c:pt>
                <c:pt idx="4025">
                  <c:v>25.329227910709555</c:v>
                </c:pt>
                <c:pt idx="4026">
                  <c:v>30.178572820107114</c:v>
                </c:pt>
                <c:pt idx="4027">
                  <c:v>24.102393808839494</c:v>
                </c:pt>
                <c:pt idx="4028">
                  <c:v>13.917126987460259</c:v>
                </c:pt>
                <c:pt idx="4029">
                  <c:v>17.275742075197016</c:v>
                </c:pt>
                <c:pt idx="4030">
                  <c:v>17.506989541455631</c:v>
                </c:pt>
                <c:pt idx="4031">
                  <c:v>20.163781618950981</c:v>
                </c:pt>
                <c:pt idx="4032">
                  <c:v>33.368669518106124</c:v>
                </c:pt>
                <c:pt idx="4033">
                  <c:v>49.257033421996027</c:v>
                </c:pt>
                <c:pt idx="4034">
                  <c:v>73.528409430726001</c:v>
                </c:pt>
                <c:pt idx="4035">
                  <c:v>68.681343197075506</c:v>
                </c:pt>
                <c:pt idx="4036">
                  <c:v>51.332688378563304</c:v>
                </c:pt>
                <c:pt idx="4037">
                  <c:v>40.732970189021358</c:v>
                </c:pt>
                <c:pt idx="4038">
                  <c:v>27.885348743644272</c:v>
                </c:pt>
                <c:pt idx="4039">
                  <c:v>21.214159036272186</c:v>
                </c:pt>
                <c:pt idx="4040">
                  <c:v>43.396018729038083</c:v>
                </c:pt>
                <c:pt idx="4041">
                  <c:v>38.520814156440522</c:v>
                </c:pt>
                <c:pt idx="4042">
                  <c:v>24.961410365692949</c:v>
                </c:pt>
                <c:pt idx="4043">
                  <c:v>32.284766814770272</c:v>
                </c:pt>
                <c:pt idx="4044">
                  <c:v>29.674696586393374</c:v>
                </c:pt>
                <c:pt idx="4045">
                  <c:v>39.335788826163046</c:v>
                </c:pt>
                <c:pt idx="4046">
                  <c:v>31.57731240163579</c:v>
                </c:pt>
                <c:pt idx="4047">
                  <c:v>22.847224105176821</c:v>
                </c:pt>
                <c:pt idx="4048">
                  <c:v>19.782456186991425</c:v>
                </c:pt>
                <c:pt idx="4049">
                  <c:v>18.093228254270322</c:v>
                </c:pt>
                <c:pt idx="4050">
                  <c:v>19.855225908521071</c:v>
                </c:pt>
                <c:pt idx="4051">
                  <c:v>21.991974724350563</c:v>
                </c:pt>
                <c:pt idx="4052">
                  <c:v>33.53333368048078</c:v>
                </c:pt>
                <c:pt idx="4053">
                  <c:v>25.801843955546083</c:v>
                </c:pt>
                <c:pt idx="4054">
                  <c:v>28.067017977791849</c:v>
                </c:pt>
                <c:pt idx="4055">
                  <c:v>23.724412792644927</c:v>
                </c:pt>
                <c:pt idx="4056">
                  <c:v>23.670234431235766</c:v>
                </c:pt>
                <c:pt idx="4057">
                  <c:v>26.509338299395871</c:v>
                </c:pt>
                <c:pt idx="4058">
                  <c:v>39.05769521643424</c:v>
                </c:pt>
                <c:pt idx="4059">
                  <c:v>32.942310899392439</c:v>
                </c:pt>
                <c:pt idx="4060">
                  <c:v>23.219176348738756</c:v>
                </c:pt>
                <c:pt idx="4061">
                  <c:v>27.013869578706785</c:v>
                </c:pt>
                <c:pt idx="4062">
                  <c:v>34.975383084758306</c:v>
                </c:pt>
                <c:pt idx="4063">
                  <c:v>34.496006051676794</c:v>
                </c:pt>
                <c:pt idx="4064">
                  <c:v>24.917072109655702</c:v>
                </c:pt>
                <c:pt idx="4065">
                  <c:v>19.293541682009455</c:v>
                </c:pt>
                <c:pt idx="4066">
                  <c:v>21.702489422214281</c:v>
                </c:pt>
                <c:pt idx="4067">
                  <c:v>19.647535066023458</c:v>
                </c:pt>
                <c:pt idx="4068">
                  <c:v>12.731342057248593</c:v>
                </c:pt>
                <c:pt idx="4069">
                  <c:v>15.946819250535743</c:v>
                </c:pt>
                <c:pt idx="4070">
                  <c:v>19.999008965427784</c:v>
                </c:pt>
                <c:pt idx="4071">
                  <c:v>18.938461641453408</c:v>
                </c:pt>
                <c:pt idx="4072">
                  <c:v>18.651821546644072</c:v>
                </c:pt>
                <c:pt idx="4073">
                  <c:v>14.725913096677182</c:v>
                </c:pt>
                <c:pt idx="4074">
                  <c:v>14.107357566185362</c:v>
                </c:pt>
                <c:pt idx="4075">
                  <c:v>18.166748719155731</c:v>
                </c:pt>
                <c:pt idx="4076">
                  <c:v>21.114010502030084</c:v>
                </c:pt>
                <c:pt idx="4077">
                  <c:v>21.868730068435767</c:v>
                </c:pt>
                <c:pt idx="4078">
                  <c:v>16.409230562818642</c:v>
                </c:pt>
                <c:pt idx="4079">
                  <c:v>13.326240389687072</c:v>
                </c:pt>
                <c:pt idx="4080">
                  <c:v>16.923344828119685</c:v>
                </c:pt>
                <c:pt idx="4081">
                  <c:v>18.207812447678663</c:v>
                </c:pt>
                <c:pt idx="4082">
                  <c:v>14.665915513271933</c:v>
                </c:pt>
                <c:pt idx="4083">
                  <c:v>16.987063262443382</c:v>
                </c:pt>
                <c:pt idx="4084">
                  <c:v>19.597457889026682</c:v>
                </c:pt>
                <c:pt idx="4085">
                  <c:v>18.994272269467125</c:v>
                </c:pt>
                <c:pt idx="4086">
                  <c:v>18.554009219332428</c:v>
                </c:pt>
                <c:pt idx="4087">
                  <c:v>19.412871410140177</c:v>
                </c:pt>
                <c:pt idx="4088">
                  <c:v>24.759857536063585</c:v>
                </c:pt>
                <c:pt idx="4089">
                  <c:v>20.785522869302341</c:v>
                </c:pt>
                <c:pt idx="4090">
                  <c:v>14.893876343618148</c:v>
                </c:pt>
                <c:pt idx="4091">
                  <c:v>21.689626511797186</c:v>
                </c:pt>
                <c:pt idx="4092">
                  <c:v>25.494997718772428</c:v>
                </c:pt>
                <c:pt idx="4093">
                  <c:v>22.667484390551543</c:v>
                </c:pt>
                <c:pt idx="4094">
                  <c:v>23.550467071638266</c:v>
                </c:pt>
                <c:pt idx="4095">
                  <c:v>20.812227482481571</c:v>
                </c:pt>
                <c:pt idx="4096">
                  <c:v>19.518882159788461</c:v>
                </c:pt>
                <c:pt idx="4097">
                  <c:v>11.614744809422477</c:v>
                </c:pt>
                <c:pt idx="4098">
                  <c:v>15.203567633003162</c:v>
                </c:pt>
                <c:pt idx="4099">
                  <c:v>19.133385446372841</c:v>
                </c:pt>
                <c:pt idx="4100">
                  <c:v>16.098911108416942</c:v>
                </c:pt>
                <c:pt idx="4101">
                  <c:v>10.810034733273175</c:v>
                </c:pt>
                <c:pt idx="4102">
                  <c:v>13.963120701945559</c:v>
                </c:pt>
                <c:pt idx="4103">
                  <c:v>15.205471675960709</c:v>
                </c:pt>
                <c:pt idx="4104">
                  <c:v>23.92740169299611</c:v>
                </c:pt>
                <c:pt idx="4105">
                  <c:v>33.798894671644504</c:v>
                </c:pt>
                <c:pt idx="4106">
                  <c:v>31.694762257993165</c:v>
                </c:pt>
                <c:pt idx="4107">
                  <c:v>30.40174041784358</c:v>
                </c:pt>
                <c:pt idx="4108">
                  <c:v>23.77794305498584</c:v>
                </c:pt>
                <c:pt idx="4109">
                  <c:v>29.219700899712478</c:v>
                </c:pt>
                <c:pt idx="4110">
                  <c:v>26.926996709960321</c:v>
                </c:pt>
                <c:pt idx="4111">
                  <c:v>30.190879857624594</c:v>
                </c:pt>
                <c:pt idx="4112">
                  <c:v>31.198987108098063</c:v>
                </c:pt>
                <c:pt idx="4113">
                  <c:v>23.053875665849212</c:v>
                </c:pt>
                <c:pt idx="4114">
                  <c:v>24.164397384722029</c:v>
                </c:pt>
                <c:pt idx="4115">
                  <c:v>32.208992646212323</c:v>
                </c:pt>
                <c:pt idx="4116">
                  <c:v>34.282285707374264</c:v>
                </c:pt>
                <c:pt idx="4117">
                  <c:v>23.685752727814972</c:v>
                </c:pt>
                <c:pt idx="4118">
                  <c:v>17.188613848252448</c:v>
                </c:pt>
                <c:pt idx="4119">
                  <c:v>18.446348142661897</c:v>
                </c:pt>
                <c:pt idx="4120">
                  <c:v>15.979387151681799</c:v>
                </c:pt>
                <c:pt idx="4121">
                  <c:v>14.45437018864849</c:v>
                </c:pt>
                <c:pt idx="4122">
                  <c:v>15.523608768366486</c:v>
                </c:pt>
                <c:pt idx="4123">
                  <c:v>19.309299332882695</c:v>
                </c:pt>
                <c:pt idx="4124">
                  <c:v>19.167853900242143</c:v>
                </c:pt>
                <c:pt idx="4125">
                  <c:v>34.255356341587614</c:v>
                </c:pt>
                <c:pt idx="4126">
                  <c:v>29.891799941736263</c:v>
                </c:pt>
                <c:pt idx="4127">
                  <c:v>26.400604845953399</c:v>
                </c:pt>
                <c:pt idx="4128">
                  <c:v>38.598479543395328</c:v>
                </c:pt>
                <c:pt idx="4129">
                  <c:v>38.796361408090192</c:v>
                </c:pt>
                <c:pt idx="4130">
                  <c:v>34.196907074975456</c:v>
                </c:pt>
                <c:pt idx="4131">
                  <c:v>28.842064311962151</c:v>
                </c:pt>
                <c:pt idx="4132">
                  <c:v>43.861810671014773</c:v>
                </c:pt>
                <c:pt idx="4133">
                  <c:v>45.350102854947814</c:v>
                </c:pt>
                <c:pt idx="4134">
                  <c:v>51.251722708084927</c:v>
                </c:pt>
                <c:pt idx="4135">
                  <c:v>41.495088625900991</c:v>
                </c:pt>
                <c:pt idx="4136">
                  <c:v>47.594330381676002</c:v>
                </c:pt>
                <c:pt idx="4137">
                  <c:v>42.021422619757303</c:v>
                </c:pt>
                <c:pt idx="4138">
                  <c:v>27.370775395043683</c:v>
                </c:pt>
                <c:pt idx="4139">
                  <c:v>29.64121205185986</c:v>
                </c:pt>
                <c:pt idx="4140">
                  <c:v>23.570733614202602</c:v>
                </c:pt>
                <c:pt idx="4141">
                  <c:v>31.812742384623757</c:v>
                </c:pt>
                <c:pt idx="4142">
                  <c:v>31.027528407151586</c:v>
                </c:pt>
                <c:pt idx="4143">
                  <c:v>27.070247247133139</c:v>
                </c:pt>
                <c:pt idx="4144">
                  <c:v>31.023595794481224</c:v>
                </c:pt>
                <c:pt idx="4145">
                  <c:v>32.186325044612076</c:v>
                </c:pt>
                <c:pt idx="4146">
                  <c:v>38.044044986839808</c:v>
                </c:pt>
                <c:pt idx="4147">
                  <c:v>31.022308274496574</c:v>
                </c:pt>
                <c:pt idx="4148">
                  <c:v>33.070093714279267</c:v>
                </c:pt>
                <c:pt idx="4149">
                  <c:v>40.768893742141245</c:v>
                </c:pt>
                <c:pt idx="4150">
                  <c:v>33.151545862386811</c:v>
                </c:pt>
                <c:pt idx="4151">
                  <c:v>26.190951393157</c:v>
                </c:pt>
                <c:pt idx="4152">
                  <c:v>32.828184412479331</c:v>
                </c:pt>
                <c:pt idx="4153">
                  <c:v>26.917406077635327</c:v>
                </c:pt>
                <c:pt idx="4154">
                  <c:v>21.914851235243123</c:v>
                </c:pt>
                <c:pt idx="4155">
                  <c:v>21.387062338616044</c:v>
                </c:pt>
                <c:pt idx="4156">
                  <c:v>22.311943209051677</c:v>
                </c:pt>
                <c:pt idx="4157">
                  <c:v>17.851406773709293</c:v>
                </c:pt>
                <c:pt idx="4158">
                  <c:v>16.916807237440864</c:v>
                </c:pt>
                <c:pt idx="4159">
                  <c:v>23.176744811185259</c:v>
                </c:pt>
                <c:pt idx="4160">
                  <c:v>29.505121169532593</c:v>
                </c:pt>
                <c:pt idx="4161">
                  <c:v>28.052007762165562</c:v>
                </c:pt>
                <c:pt idx="4162">
                  <c:v>20.577974380842353</c:v>
                </c:pt>
                <c:pt idx="4163">
                  <c:v>21.097937976522715</c:v>
                </c:pt>
                <c:pt idx="4164">
                  <c:v>25.009823896135615</c:v>
                </c:pt>
                <c:pt idx="4165">
                  <c:v>25.238830215865111</c:v>
                </c:pt>
                <c:pt idx="4166">
                  <c:v>17.256872961434116</c:v>
                </c:pt>
                <c:pt idx="4167">
                  <c:v>18.094137461830641</c:v>
                </c:pt>
                <c:pt idx="4168">
                  <c:v>18.6148877350169</c:v>
                </c:pt>
                <c:pt idx="4169">
                  <c:v>19.967139878700554</c:v>
                </c:pt>
                <c:pt idx="4170">
                  <c:v>16.061432827985396</c:v>
                </c:pt>
                <c:pt idx="4171">
                  <c:v>22.979749509843892</c:v>
                </c:pt>
                <c:pt idx="4172">
                  <c:v>25.065679288693303</c:v>
                </c:pt>
                <c:pt idx="4173">
                  <c:v>19.203502941193342</c:v>
                </c:pt>
                <c:pt idx="4174">
                  <c:v>14.449313163024122</c:v>
                </c:pt>
                <c:pt idx="4175">
                  <c:v>15.533520262240209</c:v>
                </c:pt>
                <c:pt idx="4176">
                  <c:v>19.783618556965006</c:v>
                </c:pt>
                <c:pt idx="4177">
                  <c:v>16.351233127150238</c:v>
                </c:pt>
                <c:pt idx="4178">
                  <c:v>12.656909740523119</c:v>
                </c:pt>
                <c:pt idx="4179">
                  <c:v>14.675285278330939</c:v>
                </c:pt>
                <c:pt idx="4180">
                  <c:v>17.163878590690473</c:v>
                </c:pt>
                <c:pt idx="4181">
                  <c:v>15.782275197228328</c:v>
                </c:pt>
                <c:pt idx="4182">
                  <c:v>14.058668885264527</c:v>
                </c:pt>
                <c:pt idx="4183">
                  <c:v>17.438738780350988</c:v>
                </c:pt>
                <c:pt idx="4184">
                  <c:v>18.328979608464877</c:v>
                </c:pt>
                <c:pt idx="4185">
                  <c:v>13.834719654716611</c:v>
                </c:pt>
                <c:pt idx="4186">
                  <c:v>19.300908265239975</c:v>
                </c:pt>
                <c:pt idx="4187">
                  <c:v>21.274286682827391</c:v>
                </c:pt>
                <c:pt idx="4188">
                  <c:v>18.532992057897708</c:v>
                </c:pt>
                <c:pt idx="4189">
                  <c:v>19.249014007456395</c:v>
                </c:pt>
                <c:pt idx="4190">
                  <c:v>26.785472481175631</c:v>
                </c:pt>
                <c:pt idx="4191">
                  <c:v>21.719510705485124</c:v>
                </c:pt>
                <c:pt idx="4192">
                  <c:v>18.725643265749071</c:v>
                </c:pt>
                <c:pt idx="4193">
                  <c:v>19.770489388598019</c:v>
                </c:pt>
                <c:pt idx="4194">
                  <c:v>18.244091063729439</c:v>
                </c:pt>
                <c:pt idx="4195">
                  <c:v>14.460846035284854</c:v>
                </c:pt>
                <c:pt idx="4196">
                  <c:v>11.790796614188153</c:v>
                </c:pt>
                <c:pt idx="4197">
                  <c:v>14.078915515296353</c:v>
                </c:pt>
                <c:pt idx="4198">
                  <c:v>16.509586241510782</c:v>
                </c:pt>
                <c:pt idx="4199">
                  <c:v>14.293923312531945</c:v>
                </c:pt>
                <c:pt idx="4200">
                  <c:v>16.978459334876817</c:v>
                </c:pt>
                <c:pt idx="4201">
                  <c:v>16.266711290908166</c:v>
                </c:pt>
                <c:pt idx="4202">
                  <c:v>15.421515570010541</c:v>
                </c:pt>
                <c:pt idx="4203">
                  <c:v>13.249993024997728</c:v>
                </c:pt>
                <c:pt idx="4204">
                  <c:v>15.53553987863657</c:v>
                </c:pt>
                <c:pt idx="4205">
                  <c:v>22.386704860776391</c:v>
                </c:pt>
                <c:pt idx="4206">
                  <c:v>24.703466100874529</c:v>
                </c:pt>
                <c:pt idx="4207">
                  <c:v>17.780802791819635</c:v>
                </c:pt>
                <c:pt idx="4208">
                  <c:v>21.236645971617424</c:v>
                </c:pt>
                <c:pt idx="4209">
                  <c:v>20.305365528058037</c:v>
                </c:pt>
                <c:pt idx="4210">
                  <c:v>15.831235525134291</c:v>
                </c:pt>
                <c:pt idx="4211">
                  <c:v>16.629177115165824</c:v>
                </c:pt>
                <c:pt idx="4212">
                  <c:v>14.834835612940953</c:v>
                </c:pt>
                <c:pt idx="4213">
                  <c:v>14.185246289989479</c:v>
                </c:pt>
                <c:pt idx="4214">
                  <c:v>21.306826879146751</c:v>
                </c:pt>
                <c:pt idx="4215">
                  <c:v>20.367855439695891</c:v>
                </c:pt>
                <c:pt idx="4216">
                  <c:v>22.669328620785549</c:v>
                </c:pt>
                <c:pt idx="4217">
                  <c:v>20.262265044776477</c:v>
                </c:pt>
                <c:pt idx="4218">
                  <c:v>24.970384071630839</c:v>
                </c:pt>
                <c:pt idx="4219">
                  <c:v>23.077276603560367</c:v>
                </c:pt>
                <c:pt idx="4220">
                  <c:v>22.756662576486612</c:v>
                </c:pt>
                <c:pt idx="4221">
                  <c:v>16.196420256322732</c:v>
                </c:pt>
                <c:pt idx="4222">
                  <c:v>13.890908603850519</c:v>
                </c:pt>
                <c:pt idx="4223">
                  <c:v>14.918170433318338</c:v>
                </c:pt>
                <c:pt idx="4224">
                  <c:v>18.315766597761876</c:v>
                </c:pt>
                <c:pt idx="4225">
                  <c:v>13.264247858946504</c:v>
                </c:pt>
                <c:pt idx="4226">
                  <c:v>10.052071952432204</c:v>
                </c:pt>
                <c:pt idx="4227">
                  <c:v>14.294011098378723</c:v>
                </c:pt>
                <c:pt idx="4228">
                  <c:v>16.422879395612242</c:v>
                </c:pt>
                <c:pt idx="4229">
                  <c:v>16.938045550670957</c:v>
                </c:pt>
                <c:pt idx="4230">
                  <c:v>19.696218381560957</c:v>
                </c:pt>
                <c:pt idx="4231">
                  <c:v>15.373394845753076</c:v>
                </c:pt>
                <c:pt idx="4232">
                  <c:v>11.70668116224692</c:v>
                </c:pt>
                <c:pt idx="4233">
                  <c:v>10.220948162128506</c:v>
                </c:pt>
                <c:pt idx="4234">
                  <c:v>11.952048628013692</c:v>
                </c:pt>
                <c:pt idx="4235">
                  <c:v>17.757976116622924</c:v>
                </c:pt>
                <c:pt idx="4236">
                  <c:v>20.210273424464003</c:v>
                </c:pt>
                <c:pt idx="4237">
                  <c:v>19.229707576093354</c:v>
                </c:pt>
                <c:pt idx="4238">
                  <c:v>17.05450557962596</c:v>
                </c:pt>
                <c:pt idx="4239">
                  <c:v>21.422635517735667</c:v>
                </c:pt>
                <c:pt idx="4240">
                  <c:v>22.715665371141291</c:v>
                </c:pt>
                <c:pt idx="4241">
                  <c:v>17.220026615293769</c:v>
                </c:pt>
                <c:pt idx="4242">
                  <c:v>16.820752599055382</c:v>
                </c:pt>
                <c:pt idx="4243">
                  <c:v>13.81554737714298</c:v>
                </c:pt>
                <c:pt idx="4244">
                  <c:v>15.713792481170355</c:v>
                </c:pt>
                <c:pt idx="4245">
                  <c:v>44.480295165600822</c:v>
                </c:pt>
                <c:pt idx="4246">
                  <c:v>50.13547727202797</c:v>
                </c:pt>
                <c:pt idx="4247">
                  <c:v>27.516824190215665</c:v>
                </c:pt>
                <c:pt idx="4248">
                  <c:v>22.763911970410764</c:v>
                </c:pt>
                <c:pt idx="4249">
                  <c:v>23.390043501090133</c:v>
                </c:pt>
                <c:pt idx="4250">
                  <c:v>18.146710277876259</c:v>
                </c:pt>
                <c:pt idx="4251">
                  <c:v>15.367467951297748</c:v>
                </c:pt>
                <c:pt idx="4252">
                  <c:v>19.319127371227278</c:v>
                </c:pt>
                <c:pt idx="4253">
                  <c:v>21.825624381427932</c:v>
                </c:pt>
                <c:pt idx="4254">
                  <c:v>18.449695376069126</c:v>
                </c:pt>
                <c:pt idx="4255">
                  <c:v>16.45917787026362</c:v>
                </c:pt>
                <c:pt idx="4256">
                  <c:v>13.037763487001943</c:v>
                </c:pt>
                <c:pt idx="4257">
                  <c:v>14.713037542429547</c:v>
                </c:pt>
                <c:pt idx="4258">
                  <c:v>11.724692525665143</c:v>
                </c:pt>
                <c:pt idx="4259">
                  <c:v>14.188536079290261</c:v>
                </c:pt>
                <c:pt idx="4260">
                  <c:v>12.719638896602127</c:v>
                </c:pt>
                <c:pt idx="4261">
                  <c:v>10.633735734723647</c:v>
                </c:pt>
                <c:pt idx="4262">
                  <c:v>10.203114974123213</c:v>
                </c:pt>
                <c:pt idx="4263">
                  <c:v>15.276008187631412</c:v>
                </c:pt>
                <c:pt idx="4264">
                  <c:v>14.338643948996728</c:v>
                </c:pt>
                <c:pt idx="4265">
                  <c:v>14.69208519492298</c:v>
                </c:pt>
                <c:pt idx="4266">
                  <c:v>14.759493555736064</c:v>
                </c:pt>
                <c:pt idx="4267">
                  <c:v>16.226108174357719</c:v>
                </c:pt>
                <c:pt idx="4268">
                  <c:v>15.562690749260803</c:v>
                </c:pt>
                <c:pt idx="4269">
                  <c:v>14.366726126403544</c:v>
                </c:pt>
                <c:pt idx="4270">
                  <c:v>14.448892357967363</c:v>
                </c:pt>
                <c:pt idx="4271">
                  <c:v>19.771456183279597</c:v>
                </c:pt>
                <c:pt idx="4272">
                  <c:v>17.390640602274459</c:v>
                </c:pt>
                <c:pt idx="4273">
                  <c:v>12.354120130931213</c:v>
                </c:pt>
                <c:pt idx="4274">
                  <c:v>11.960941404808288</c:v>
                </c:pt>
                <c:pt idx="4275">
                  <c:v>13.087909542479117</c:v>
                </c:pt>
                <c:pt idx="4276">
                  <c:v>10.992762750910046</c:v>
                </c:pt>
                <c:pt idx="4277">
                  <c:v>13.464379225164123</c:v>
                </c:pt>
                <c:pt idx="4278">
                  <c:v>12.084747433869458</c:v>
                </c:pt>
                <c:pt idx="4279">
                  <c:v>11.354528354709043</c:v>
                </c:pt>
                <c:pt idx="4280">
                  <c:v>9.611792054341791</c:v>
                </c:pt>
                <c:pt idx="4281">
                  <c:v>11.501876106328258</c:v>
                </c:pt>
                <c:pt idx="4282">
                  <c:v>13.791303624421744</c:v>
                </c:pt>
                <c:pt idx="4283">
                  <c:v>12.434477094541659</c:v>
                </c:pt>
                <c:pt idx="4284">
                  <c:v>11.806789011552238</c:v>
                </c:pt>
                <c:pt idx="4285">
                  <c:v>12.330607281957429</c:v>
                </c:pt>
                <c:pt idx="4286">
                  <c:v>10.384748385662281</c:v>
                </c:pt>
                <c:pt idx="4287">
                  <c:v>14.152426456205216</c:v>
                </c:pt>
                <c:pt idx="4288">
                  <c:v>13.984590667024161</c:v>
                </c:pt>
                <c:pt idx="4289">
                  <c:v>18.334773863764035</c:v>
                </c:pt>
                <c:pt idx="4290">
                  <c:v>18.41952168942473</c:v>
                </c:pt>
                <c:pt idx="4291">
                  <c:v>14.518983137650913</c:v>
                </c:pt>
                <c:pt idx="4292">
                  <c:v>15.164120499272407</c:v>
                </c:pt>
                <c:pt idx="4293">
                  <c:v>16.895954732119172</c:v>
                </c:pt>
                <c:pt idx="4294">
                  <c:v>14.932968867860401</c:v>
                </c:pt>
                <c:pt idx="4295">
                  <c:v>13.363854419356166</c:v>
                </c:pt>
                <c:pt idx="4296">
                  <c:v>12.779457735804129</c:v>
                </c:pt>
                <c:pt idx="4297">
                  <c:v>11.350063248831034</c:v>
                </c:pt>
                <c:pt idx="4298">
                  <c:v>26.639179365718171</c:v>
                </c:pt>
                <c:pt idx="4299">
                  <c:v>32.097146265323772</c:v>
                </c:pt>
                <c:pt idx="4300">
                  <c:v>33.991873350154307</c:v>
                </c:pt>
                <c:pt idx="4301">
                  <c:v>23.553080826003381</c:v>
                </c:pt>
                <c:pt idx="4302">
                  <c:v>20.584683771455133</c:v>
                </c:pt>
                <c:pt idx="4303">
                  <c:v>22.091502205867378</c:v>
                </c:pt>
                <c:pt idx="4304">
                  <c:v>17.018045825832914</c:v>
                </c:pt>
                <c:pt idx="4305">
                  <c:v>15.799071530913688</c:v>
                </c:pt>
                <c:pt idx="4306">
                  <c:v>16.771772764513241</c:v>
                </c:pt>
                <c:pt idx="4307">
                  <c:v>16.322801503924197</c:v>
                </c:pt>
                <c:pt idx="4308">
                  <c:v>12.61802839407094</c:v>
                </c:pt>
                <c:pt idx="4309">
                  <c:v>14.994892953807966</c:v>
                </c:pt>
                <c:pt idx="4310">
                  <c:v>16.0742121664838</c:v>
                </c:pt>
                <c:pt idx="4311">
                  <c:v>19.20692497406133</c:v>
                </c:pt>
                <c:pt idx="4312">
                  <c:v>24.267628994527158</c:v>
                </c:pt>
                <c:pt idx="4313">
                  <c:v>20.091961135320169</c:v>
                </c:pt>
                <c:pt idx="4314">
                  <c:v>15.947966123876078</c:v>
                </c:pt>
                <c:pt idx="4315">
                  <c:v>18.131132642129746</c:v>
                </c:pt>
                <c:pt idx="4316">
                  <c:v>15.403864770984628</c:v>
                </c:pt>
                <c:pt idx="4317">
                  <c:v>12.961223275517952</c:v>
                </c:pt>
                <c:pt idx="4318">
                  <c:v>18.981941632713379</c:v>
                </c:pt>
                <c:pt idx="4319">
                  <c:v>15.355009496902788</c:v>
                </c:pt>
                <c:pt idx="4320">
                  <c:v>23.123544760828945</c:v>
                </c:pt>
                <c:pt idx="4321">
                  <c:v>21.676682669004062</c:v>
                </c:pt>
                <c:pt idx="4322">
                  <c:v>18.67826001194361</c:v>
                </c:pt>
                <c:pt idx="4323">
                  <c:v>19.162695553812231</c:v>
                </c:pt>
                <c:pt idx="4324">
                  <c:v>15.488404867539451</c:v>
                </c:pt>
                <c:pt idx="4325">
                  <c:v>12.105682052887925</c:v>
                </c:pt>
                <c:pt idx="4326">
                  <c:v>11.427731347618614</c:v>
                </c:pt>
                <c:pt idx="4327">
                  <c:v>14.070073199749377</c:v>
                </c:pt>
                <c:pt idx="4328">
                  <c:v>15.241168659787727</c:v>
                </c:pt>
                <c:pt idx="4329">
                  <c:v>12.09564664779967</c:v>
                </c:pt>
                <c:pt idx="4330">
                  <c:v>11.897855561672959</c:v>
                </c:pt>
                <c:pt idx="4331">
                  <c:v>13.336853220979233</c:v>
                </c:pt>
                <c:pt idx="4332">
                  <c:v>16.204438467397146</c:v>
                </c:pt>
                <c:pt idx="4333">
                  <c:v>18.541068559887417</c:v>
                </c:pt>
                <c:pt idx="4334">
                  <c:v>15.735736427757193</c:v>
                </c:pt>
                <c:pt idx="4335">
                  <c:v>22.647619009140552</c:v>
                </c:pt>
                <c:pt idx="4336">
                  <c:v>25.357758519684232</c:v>
                </c:pt>
                <c:pt idx="4337">
                  <c:v>18.903511936605078</c:v>
                </c:pt>
                <c:pt idx="4338">
                  <c:v>15.392619725165478</c:v>
                </c:pt>
                <c:pt idx="4339">
                  <c:v>18.188234229050813</c:v>
                </c:pt>
                <c:pt idx="4340">
                  <c:v>22.975944038621488</c:v>
                </c:pt>
                <c:pt idx="4341">
                  <c:v>25.741752455675226</c:v>
                </c:pt>
                <c:pt idx="4342">
                  <c:v>31.73288088674737</c:v>
                </c:pt>
                <c:pt idx="4343">
                  <c:v>21.832430225970068</c:v>
                </c:pt>
                <c:pt idx="4344">
                  <c:v>15.903437381766505</c:v>
                </c:pt>
                <c:pt idx="4345">
                  <c:v>14.73420685544529</c:v>
                </c:pt>
                <c:pt idx="4346">
                  <c:v>13.027131967006298</c:v>
                </c:pt>
                <c:pt idx="4347">
                  <c:v>11.018637576434635</c:v>
                </c:pt>
                <c:pt idx="4348">
                  <c:v>12.842120205106118</c:v>
                </c:pt>
                <c:pt idx="4349">
                  <c:v>11.719050323521614</c:v>
                </c:pt>
                <c:pt idx="4350">
                  <c:v>13.373874931328279</c:v>
                </c:pt>
                <c:pt idx="4351">
                  <c:v>12.32476778226674</c:v>
                </c:pt>
                <c:pt idx="4352">
                  <c:v>10.579278107449731</c:v>
                </c:pt>
                <c:pt idx="4353">
                  <c:v>12.303340038644478</c:v>
                </c:pt>
                <c:pt idx="4354">
                  <c:v>12.822566226139632</c:v>
                </c:pt>
                <c:pt idx="4355">
                  <c:v>14.541223436188295</c:v>
                </c:pt>
                <c:pt idx="4356">
                  <c:v>17.004958361163521</c:v>
                </c:pt>
                <c:pt idx="4357">
                  <c:v>13.772487352953606</c:v>
                </c:pt>
                <c:pt idx="4358">
                  <c:v>11.043362975213297</c:v>
                </c:pt>
                <c:pt idx="4359">
                  <c:v>12.096990242672282</c:v>
                </c:pt>
                <c:pt idx="4360">
                  <c:v>17.459095255118562</c:v>
                </c:pt>
                <c:pt idx="4361">
                  <c:v>20.626011491105515</c:v>
                </c:pt>
                <c:pt idx="4362">
                  <c:v>12.859115985327637</c:v>
                </c:pt>
                <c:pt idx="4363">
                  <c:v>13.030791377665782</c:v>
                </c:pt>
                <c:pt idx="4364">
                  <c:v>12.929572562675357</c:v>
                </c:pt>
                <c:pt idx="4365">
                  <c:v>21.005383310546744</c:v>
                </c:pt>
                <c:pt idx="4366">
                  <c:v>19.937925446665467</c:v>
                </c:pt>
                <c:pt idx="4367">
                  <c:v>17.448048306525187</c:v>
                </c:pt>
                <c:pt idx="4368">
                  <c:v>12.873356711586947</c:v>
                </c:pt>
                <c:pt idx="4369">
                  <c:v>10.052247068769987</c:v>
                </c:pt>
                <c:pt idx="4370">
                  <c:v>10.009128304637631</c:v>
                </c:pt>
                <c:pt idx="4371">
                  <c:v>10.633508620247852</c:v>
                </c:pt>
                <c:pt idx="4372">
                  <c:v>9.3846281210350355</c:v>
                </c:pt>
                <c:pt idx="4373">
                  <c:v>8.8511526559930793</c:v>
                </c:pt>
                <c:pt idx="4374">
                  <c:v>17.651132501170256</c:v>
                </c:pt>
                <c:pt idx="4375">
                  <c:v>17.021128143761324</c:v>
                </c:pt>
                <c:pt idx="4376">
                  <c:v>17.410271610680397</c:v>
                </c:pt>
                <c:pt idx="4377">
                  <c:v>18.632267754833009</c:v>
                </c:pt>
                <c:pt idx="4378">
                  <c:v>14.599733455737478</c:v>
                </c:pt>
                <c:pt idx="4379">
                  <c:v>13.34170403848635</c:v>
                </c:pt>
                <c:pt idx="4380">
                  <c:v>15.171899589308165</c:v>
                </c:pt>
                <c:pt idx="4381">
                  <c:v>14.196796206665216</c:v>
                </c:pt>
                <c:pt idx="4382">
                  <c:v>11.998386852971358</c:v>
                </c:pt>
                <c:pt idx="4383">
                  <c:v>15.314772103156429</c:v>
                </c:pt>
                <c:pt idx="4384">
                  <c:v>18.232156793096046</c:v>
                </c:pt>
                <c:pt idx="4385">
                  <c:v>13.822115877739277</c:v>
                </c:pt>
                <c:pt idx="4386">
                  <c:v>11.279657122197765</c:v>
                </c:pt>
                <c:pt idx="4387">
                  <c:v>11.922394707523583</c:v>
                </c:pt>
                <c:pt idx="4388">
                  <c:v>15.076202272065554</c:v>
                </c:pt>
                <c:pt idx="4389">
                  <c:v>15.096281574736828</c:v>
                </c:pt>
                <c:pt idx="4390">
                  <c:v>15.316317881135515</c:v>
                </c:pt>
                <c:pt idx="4391">
                  <c:v>15.317129551381452</c:v>
                </c:pt>
                <c:pt idx="4392">
                  <c:v>13.994531198000487</c:v>
                </c:pt>
                <c:pt idx="4393">
                  <c:v>11.473731252823397</c:v>
                </c:pt>
                <c:pt idx="4394">
                  <c:v>11.070264581681894</c:v>
                </c:pt>
                <c:pt idx="4395">
                  <c:v>16.135117636332033</c:v>
                </c:pt>
                <c:pt idx="4396">
                  <c:v>16.325251761557247</c:v>
                </c:pt>
                <c:pt idx="4397">
                  <c:v>16.333355090116697</c:v>
                </c:pt>
                <c:pt idx="4398">
                  <c:v>15.458767533136907</c:v>
                </c:pt>
                <c:pt idx="4399">
                  <c:v>12.297220167994784</c:v>
                </c:pt>
                <c:pt idx="4400">
                  <c:v>11.828124791709804</c:v>
                </c:pt>
                <c:pt idx="4401">
                  <c:v>11.460700507226395</c:v>
                </c:pt>
                <c:pt idx="4402">
                  <c:v>12.019043620356761</c:v>
                </c:pt>
                <c:pt idx="4403">
                  <c:v>12.539533983038181</c:v>
                </c:pt>
                <c:pt idx="4404">
                  <c:v>12.377833760167544</c:v>
                </c:pt>
                <c:pt idx="4405">
                  <c:v>10.584751379424132</c:v>
                </c:pt>
                <c:pt idx="4406">
                  <c:v>13.294596804050855</c:v>
                </c:pt>
                <c:pt idx="4407">
                  <c:v>14.832203556832585</c:v>
                </c:pt>
                <c:pt idx="4408">
                  <c:v>16.130340491648749</c:v>
                </c:pt>
                <c:pt idx="4409">
                  <c:v>13.40418003000585</c:v>
                </c:pt>
                <c:pt idx="4410">
                  <c:v>12.18767057567239</c:v>
                </c:pt>
                <c:pt idx="4411">
                  <c:v>11.460968121962175</c:v>
                </c:pt>
                <c:pt idx="4412">
                  <c:v>13.420641848230607</c:v>
                </c:pt>
                <c:pt idx="4413">
                  <c:v>14.312908138396763</c:v>
                </c:pt>
                <c:pt idx="4414">
                  <c:v>13.311433731533343</c:v>
                </c:pt>
                <c:pt idx="4415">
                  <c:v>12.260159462704944</c:v>
                </c:pt>
                <c:pt idx="4416">
                  <c:v>13.632786071007693</c:v>
                </c:pt>
                <c:pt idx="4417">
                  <c:v>18.897805972086218</c:v>
                </c:pt>
                <c:pt idx="4418">
                  <c:v>13.941396970854068</c:v>
                </c:pt>
                <c:pt idx="4419">
                  <c:v>12.462765225068726</c:v>
                </c:pt>
                <c:pt idx="4420">
                  <c:v>12.601636032455019</c:v>
                </c:pt>
                <c:pt idx="4421">
                  <c:v>13.460003881856938</c:v>
                </c:pt>
                <c:pt idx="4422">
                  <c:v>15.074618353751621</c:v>
                </c:pt>
                <c:pt idx="4423">
                  <c:v>15.847800078270819</c:v>
                </c:pt>
                <c:pt idx="4424">
                  <c:v>12.335968028134417</c:v>
                </c:pt>
                <c:pt idx="4425">
                  <c:v>12.013674790543487</c:v>
                </c:pt>
                <c:pt idx="4426">
                  <c:v>14.619663990556882</c:v>
                </c:pt>
                <c:pt idx="4427">
                  <c:v>17.284967007783266</c:v>
                </c:pt>
                <c:pt idx="4428">
                  <c:v>12.548200520341782</c:v>
                </c:pt>
                <c:pt idx="4429">
                  <c:v>12.378447940705875</c:v>
                </c:pt>
                <c:pt idx="4430">
                  <c:v>26.48823860118636</c:v>
                </c:pt>
                <c:pt idx="4431">
                  <c:v>25.366101465780531</c:v>
                </c:pt>
                <c:pt idx="4432">
                  <c:v>15.615674403860027</c:v>
                </c:pt>
                <c:pt idx="4433">
                  <c:v>19.142366095034337</c:v>
                </c:pt>
                <c:pt idx="4434">
                  <c:v>19.734890416773617</c:v>
                </c:pt>
                <c:pt idx="4435">
                  <c:v>20.084403393063987</c:v>
                </c:pt>
                <c:pt idx="4436">
                  <c:v>17.495517349921258</c:v>
                </c:pt>
                <c:pt idx="4437">
                  <c:v>12.368515161181213</c:v>
                </c:pt>
                <c:pt idx="4438">
                  <c:v>11.700209533005779</c:v>
                </c:pt>
                <c:pt idx="4439">
                  <c:v>16.770013321236615</c:v>
                </c:pt>
                <c:pt idx="4440">
                  <c:v>16.305437014665245</c:v>
                </c:pt>
                <c:pt idx="4441">
                  <c:v>18.884216564992567</c:v>
                </c:pt>
                <c:pt idx="4442">
                  <c:v>20.054445087241817</c:v>
                </c:pt>
                <c:pt idx="4443">
                  <c:v>14.997172112111876</c:v>
                </c:pt>
                <c:pt idx="4444">
                  <c:v>14.69019269010338</c:v>
                </c:pt>
                <c:pt idx="4445">
                  <c:v>18.342546672745971</c:v>
                </c:pt>
                <c:pt idx="4446">
                  <c:v>17.04349454624758</c:v>
                </c:pt>
                <c:pt idx="4447">
                  <c:v>16.9921405996045</c:v>
                </c:pt>
                <c:pt idx="4448">
                  <c:v>16.39569555550759</c:v>
                </c:pt>
                <c:pt idx="4449">
                  <c:v>15.920357546820263</c:v>
                </c:pt>
                <c:pt idx="4450">
                  <c:v>16.959470820462023</c:v>
                </c:pt>
                <c:pt idx="4451">
                  <c:v>17.051241466142525</c:v>
                </c:pt>
                <c:pt idx="4452">
                  <c:v>17.215576124952925</c:v>
                </c:pt>
                <c:pt idx="4453">
                  <c:v>11.710047108389533</c:v>
                </c:pt>
                <c:pt idx="4454">
                  <c:v>10.767765068759957</c:v>
                </c:pt>
                <c:pt idx="4455">
                  <c:v>12.333553268240372</c:v>
                </c:pt>
                <c:pt idx="4456">
                  <c:v>12.922944759724064</c:v>
                </c:pt>
                <c:pt idx="4457">
                  <c:v>13.789802653978136</c:v>
                </c:pt>
                <c:pt idx="4458">
                  <c:v>12.614114263373203</c:v>
                </c:pt>
                <c:pt idx="4459">
                  <c:v>11.451650715762248</c:v>
                </c:pt>
                <c:pt idx="4460">
                  <c:v>11.687996022202883</c:v>
                </c:pt>
                <c:pt idx="4461">
                  <c:v>13.554992303621098</c:v>
                </c:pt>
                <c:pt idx="4462">
                  <c:v>12.384369460820094</c:v>
                </c:pt>
                <c:pt idx="4463">
                  <c:v>11.755225562529716</c:v>
                </c:pt>
                <c:pt idx="4464">
                  <c:v>12.657652507790971</c:v>
                </c:pt>
                <c:pt idx="4465">
                  <c:v>11.965468709562625</c:v>
                </c:pt>
                <c:pt idx="4466">
                  <c:v>13.860786710154946</c:v>
                </c:pt>
                <c:pt idx="4467">
                  <c:v>12.816159069170476</c:v>
                </c:pt>
                <c:pt idx="4468">
                  <c:v>9.6869579231250196</c:v>
                </c:pt>
                <c:pt idx="4469">
                  <c:v>12.787251972064105</c:v>
                </c:pt>
                <c:pt idx="4470">
                  <c:v>21.412626870398562</c:v>
                </c:pt>
                <c:pt idx="4471">
                  <c:v>22.054372424913179</c:v>
                </c:pt>
                <c:pt idx="4472">
                  <c:v>17.910352874451718</c:v>
                </c:pt>
                <c:pt idx="4473">
                  <c:v>13.742088920828602</c:v>
                </c:pt>
                <c:pt idx="4474">
                  <c:v>10.483533173832527</c:v>
                </c:pt>
                <c:pt idx="4475">
                  <c:v>10.263201910815422</c:v>
                </c:pt>
                <c:pt idx="4476">
                  <c:v>10.866722216088222</c:v>
                </c:pt>
                <c:pt idx="4477">
                  <c:v>10.470282316257725</c:v>
                </c:pt>
                <c:pt idx="4478">
                  <c:v>8.7042353496958889</c:v>
                </c:pt>
                <c:pt idx="4479">
                  <c:v>12.803043669655999</c:v>
                </c:pt>
                <c:pt idx="4480">
                  <c:v>14.387130626740785</c:v>
                </c:pt>
                <c:pt idx="4481">
                  <c:v>14.726817236150715</c:v>
                </c:pt>
                <c:pt idx="4482">
                  <c:v>11.599700162147226</c:v>
                </c:pt>
                <c:pt idx="4483">
                  <c:v>9.8847306906006835</c:v>
                </c:pt>
                <c:pt idx="4484">
                  <c:v>12.188603330972066</c:v>
                </c:pt>
                <c:pt idx="4485">
                  <c:v>13.15221628477347</c:v>
                </c:pt>
                <c:pt idx="4486">
                  <c:v>21.091649189807114</c:v>
                </c:pt>
                <c:pt idx="4487">
                  <c:v>20.135258434570225</c:v>
                </c:pt>
                <c:pt idx="4488">
                  <c:v>12.07193272883317</c:v>
                </c:pt>
                <c:pt idx="4489">
                  <c:v>15.755099413093754</c:v>
                </c:pt>
                <c:pt idx="4490">
                  <c:v>15.982771906618222</c:v>
                </c:pt>
                <c:pt idx="4491">
                  <c:v>14.908248813905281</c:v>
                </c:pt>
                <c:pt idx="4492">
                  <c:v>12.133575386559457</c:v>
                </c:pt>
                <c:pt idx="4493">
                  <c:v>15.683582065942344</c:v>
                </c:pt>
                <c:pt idx="4494">
                  <c:v>15.106091329080154</c:v>
                </c:pt>
                <c:pt idx="4495">
                  <c:v>12.336063268339913</c:v>
                </c:pt>
                <c:pt idx="4496">
                  <c:v>11.461350125362134</c:v>
                </c:pt>
                <c:pt idx="4497">
                  <c:v>13.432927451619172</c:v>
                </c:pt>
                <c:pt idx="4498">
                  <c:v>18.6120166470265</c:v>
                </c:pt>
                <c:pt idx="4499">
                  <c:v>16.73548047821501</c:v>
                </c:pt>
                <c:pt idx="4500">
                  <c:v>27.015519376909054</c:v>
                </c:pt>
                <c:pt idx="4501">
                  <c:v>23.452341769943224</c:v>
                </c:pt>
                <c:pt idx="4502">
                  <c:v>12.386352293885029</c:v>
                </c:pt>
                <c:pt idx="4503">
                  <c:v>13.833840163196122</c:v>
                </c:pt>
                <c:pt idx="4504">
                  <c:v>17.230063951093847</c:v>
                </c:pt>
                <c:pt idx="4505">
                  <c:v>14.740211072826973</c:v>
                </c:pt>
                <c:pt idx="4506">
                  <c:v>12.620298885293693</c:v>
                </c:pt>
                <c:pt idx="4507">
                  <c:v>15.666074345896625</c:v>
                </c:pt>
                <c:pt idx="4508">
                  <c:v>13.831478971074926</c:v>
                </c:pt>
                <c:pt idx="4509">
                  <c:v>11.163250023816319</c:v>
                </c:pt>
                <c:pt idx="4510">
                  <c:v>12.592000076946579</c:v>
                </c:pt>
                <c:pt idx="4511">
                  <c:v>12.897539506195868</c:v>
                </c:pt>
                <c:pt idx="4512">
                  <c:v>10.96099870688478</c:v>
                </c:pt>
                <c:pt idx="4513">
                  <c:v>11.468259232883327</c:v>
                </c:pt>
                <c:pt idx="4514">
                  <c:v>12.325654497680141</c:v>
                </c:pt>
                <c:pt idx="4515">
                  <c:v>10.914954973382315</c:v>
                </c:pt>
                <c:pt idx="4516">
                  <c:v>10.674566671532201</c:v>
                </c:pt>
                <c:pt idx="4517">
                  <c:v>9.8859974173959309</c:v>
                </c:pt>
                <c:pt idx="4518">
                  <c:v>10.157268797471602</c:v>
                </c:pt>
                <c:pt idx="4519">
                  <c:v>18.337339802953593</c:v>
                </c:pt>
                <c:pt idx="4520">
                  <c:v>17.358754302834026</c:v>
                </c:pt>
                <c:pt idx="4521">
                  <c:v>12.230732754360709</c:v>
                </c:pt>
                <c:pt idx="4522">
                  <c:v>11.722769061417182</c:v>
                </c:pt>
                <c:pt idx="4523">
                  <c:v>14.217274346896247</c:v>
                </c:pt>
                <c:pt idx="4524">
                  <c:v>13.689634587453952</c:v>
                </c:pt>
                <c:pt idx="4525">
                  <c:v>10.84628788134285</c:v>
                </c:pt>
                <c:pt idx="4526">
                  <c:v>9.575544520665531</c:v>
                </c:pt>
                <c:pt idx="4527">
                  <c:v>13.702195700505602</c:v>
                </c:pt>
                <c:pt idx="4528">
                  <c:v>16.207569384448544</c:v>
                </c:pt>
                <c:pt idx="4529">
                  <c:v>22.028809564538662</c:v>
                </c:pt>
                <c:pt idx="4530">
                  <c:v>18.814245168844682</c:v>
                </c:pt>
                <c:pt idx="4531">
                  <c:v>12.07708279028121</c:v>
                </c:pt>
                <c:pt idx="4532">
                  <c:v>12.953138751143371</c:v>
                </c:pt>
                <c:pt idx="4533">
                  <c:v>11.653215500513515</c:v>
                </c:pt>
                <c:pt idx="4534">
                  <c:v>24.576363144115355</c:v>
                </c:pt>
                <c:pt idx="4535">
                  <c:v>24.61250402720362</c:v>
                </c:pt>
                <c:pt idx="4536">
                  <c:v>17.062770629410167</c:v>
                </c:pt>
                <c:pt idx="4537">
                  <c:v>15.240441504479765</c:v>
                </c:pt>
                <c:pt idx="4538">
                  <c:v>14.937016705136557</c:v>
                </c:pt>
                <c:pt idx="4539">
                  <c:v>13.790991878903222</c:v>
                </c:pt>
                <c:pt idx="4540">
                  <c:v>13.879502024397798</c:v>
                </c:pt>
                <c:pt idx="4541">
                  <c:v>13.484179873155961</c:v>
                </c:pt>
                <c:pt idx="4542">
                  <c:v>14.901974408386984</c:v>
                </c:pt>
                <c:pt idx="4543">
                  <c:v>17.039543734057315</c:v>
                </c:pt>
                <c:pt idx="4544">
                  <c:v>13.963939953969849</c:v>
                </c:pt>
                <c:pt idx="4545">
                  <c:v>11.126918754114126</c:v>
                </c:pt>
                <c:pt idx="4546">
                  <c:v>18.618621178662124</c:v>
                </c:pt>
                <c:pt idx="4547">
                  <c:v>18.263630696547949</c:v>
                </c:pt>
                <c:pt idx="4548">
                  <c:v>12.571308450902787</c:v>
                </c:pt>
                <c:pt idx="4549">
                  <c:v>10.806190818383257</c:v>
                </c:pt>
                <c:pt idx="4550">
                  <c:v>11.492377264955138</c:v>
                </c:pt>
                <c:pt idx="4551">
                  <c:v>12.004100124005923</c:v>
                </c:pt>
                <c:pt idx="4552">
                  <c:v>9.324380032470355</c:v>
                </c:pt>
                <c:pt idx="4553">
                  <c:v>9.7836686542477871</c:v>
                </c:pt>
                <c:pt idx="4554">
                  <c:v>9.9809816697766855</c:v>
                </c:pt>
                <c:pt idx="4555">
                  <c:v>10.297618660208009</c:v>
                </c:pt>
                <c:pt idx="4556">
                  <c:v>9.9279931642491661</c:v>
                </c:pt>
                <c:pt idx="4557">
                  <c:v>11.989742094537204</c:v>
                </c:pt>
                <c:pt idx="4558">
                  <c:v>13.406700057553802</c:v>
                </c:pt>
                <c:pt idx="4559">
                  <c:v>10.130350642886256</c:v>
                </c:pt>
                <c:pt idx="4560">
                  <c:v>13.498616341730919</c:v>
                </c:pt>
                <c:pt idx="4561">
                  <c:v>13.840808225564997</c:v>
                </c:pt>
                <c:pt idx="4562">
                  <c:v>13.70404594134499</c:v>
                </c:pt>
                <c:pt idx="4563">
                  <c:v>12.901573945286536</c:v>
                </c:pt>
                <c:pt idx="4564">
                  <c:v>11.125494709418799</c:v>
                </c:pt>
                <c:pt idx="4565">
                  <c:v>11.506009406633234</c:v>
                </c:pt>
                <c:pt idx="4566">
                  <c:v>10.07977322644447</c:v>
                </c:pt>
                <c:pt idx="4567">
                  <c:v>9.8839062705614324</c:v>
                </c:pt>
                <c:pt idx="4568">
                  <c:v>11.484611286639957</c:v>
                </c:pt>
                <c:pt idx="4569">
                  <c:v>11.606294271969283</c:v>
                </c:pt>
                <c:pt idx="4570">
                  <c:v>11.774404210016247</c:v>
                </c:pt>
                <c:pt idx="4571">
                  <c:v>12.649326220733229</c:v>
                </c:pt>
                <c:pt idx="4572">
                  <c:v>11.257456865581137</c:v>
                </c:pt>
                <c:pt idx="4573">
                  <c:v>10.440444754966673</c:v>
                </c:pt>
                <c:pt idx="4574">
                  <c:v>9.8518480563024582</c:v>
                </c:pt>
                <c:pt idx="4575">
                  <c:v>9.500999453072307</c:v>
                </c:pt>
                <c:pt idx="4576">
                  <c:v>9.3679948522103906</c:v>
                </c:pt>
                <c:pt idx="4577">
                  <c:v>8.7390856035081512</c:v>
                </c:pt>
                <c:pt idx="4578">
                  <c:v>11.514273103246278</c:v>
                </c:pt>
                <c:pt idx="4579">
                  <c:v>12.2522597223114</c:v>
                </c:pt>
                <c:pt idx="4580">
                  <c:v>14.14664156300144</c:v>
                </c:pt>
                <c:pt idx="4581">
                  <c:v>12.712815295917382</c:v>
                </c:pt>
                <c:pt idx="4582">
                  <c:v>17.967773527805331</c:v>
                </c:pt>
                <c:pt idx="4583">
                  <c:v>15.844308024651912</c:v>
                </c:pt>
                <c:pt idx="4584">
                  <c:v>12.776605268478887</c:v>
                </c:pt>
                <c:pt idx="4585">
                  <c:v>16.012016177760366</c:v>
                </c:pt>
                <c:pt idx="4586">
                  <c:v>11.854188572752147</c:v>
                </c:pt>
                <c:pt idx="4587">
                  <c:v>12.457205220418658</c:v>
                </c:pt>
                <c:pt idx="4588">
                  <c:v>16.510313413629781</c:v>
                </c:pt>
                <c:pt idx="4589">
                  <c:v>14.708383916617063</c:v>
                </c:pt>
                <c:pt idx="4590">
                  <c:v>11.622523107203389</c:v>
                </c:pt>
                <c:pt idx="4591">
                  <c:v>12.609153330802194</c:v>
                </c:pt>
                <c:pt idx="4592">
                  <c:v>13.129520723439718</c:v>
                </c:pt>
                <c:pt idx="4593">
                  <c:v>17.503267798779262</c:v>
                </c:pt>
                <c:pt idx="4594">
                  <c:v>15.692981227534521</c:v>
                </c:pt>
                <c:pt idx="4595">
                  <c:v>11.844297921325669</c:v>
                </c:pt>
                <c:pt idx="4596">
                  <c:v>15.28712744945636</c:v>
                </c:pt>
                <c:pt idx="4597">
                  <c:v>16.335320100183374</c:v>
                </c:pt>
                <c:pt idx="4598">
                  <c:v>15.114554606249357</c:v>
                </c:pt>
                <c:pt idx="4599">
                  <c:v>13.676509928973779</c:v>
                </c:pt>
                <c:pt idx="4600">
                  <c:v>9.3781606459412536</c:v>
                </c:pt>
                <c:pt idx="4601">
                  <c:v>10.383380708618915</c:v>
                </c:pt>
                <c:pt idx="4602">
                  <c:v>11.727932368953827</c:v>
                </c:pt>
                <c:pt idx="4603">
                  <c:v>8.2504167440459675</c:v>
                </c:pt>
                <c:pt idx="4604">
                  <c:v>9.1152635182134301</c:v>
                </c:pt>
                <c:pt idx="4605">
                  <c:v>13.504806162282975</c:v>
                </c:pt>
                <c:pt idx="4606">
                  <c:v>17.921609536586381</c:v>
                </c:pt>
                <c:pt idx="4607">
                  <c:v>16.319906368199348</c:v>
                </c:pt>
                <c:pt idx="4608">
                  <c:v>32.592639043456884</c:v>
                </c:pt>
                <c:pt idx="4609">
                  <c:v>32.2210195617888</c:v>
                </c:pt>
                <c:pt idx="4610">
                  <c:v>22.438712693310805</c:v>
                </c:pt>
                <c:pt idx="4611">
                  <c:v>15.472916133798112</c:v>
                </c:pt>
                <c:pt idx="4612">
                  <c:v>12.486583705389055</c:v>
                </c:pt>
                <c:pt idx="4613">
                  <c:v>12.473439648821529</c:v>
                </c:pt>
                <c:pt idx="4614">
                  <c:v>10.170588324380471</c:v>
                </c:pt>
                <c:pt idx="4615">
                  <c:v>11.084831115396849</c:v>
                </c:pt>
                <c:pt idx="4616">
                  <c:v>11.845396678574978</c:v>
                </c:pt>
                <c:pt idx="4617">
                  <c:v>15.260926966352617</c:v>
                </c:pt>
                <c:pt idx="4618">
                  <c:v>16.553994351040064</c:v>
                </c:pt>
                <c:pt idx="4619">
                  <c:v>14.450269235264354</c:v>
                </c:pt>
                <c:pt idx="4620">
                  <c:v>14.112253666289423</c:v>
                </c:pt>
                <c:pt idx="4621">
                  <c:v>16.459728223068044</c:v>
                </c:pt>
                <c:pt idx="4622">
                  <c:v>13.36492406330084</c:v>
                </c:pt>
                <c:pt idx="4623">
                  <c:v>11.725940910753256</c:v>
                </c:pt>
                <c:pt idx="4624">
                  <c:v>9.2785209110945424</c:v>
                </c:pt>
                <c:pt idx="4625">
                  <c:v>9.1692670773141547</c:v>
                </c:pt>
                <c:pt idx="4626">
                  <c:v>9.5184070507869709</c:v>
                </c:pt>
                <c:pt idx="4627">
                  <c:v>14.776043042918898</c:v>
                </c:pt>
                <c:pt idx="4628">
                  <c:v>15.692160792970245</c:v>
                </c:pt>
                <c:pt idx="4629">
                  <c:v>13.964513272929075</c:v>
                </c:pt>
                <c:pt idx="4630">
                  <c:v>13.41192687493154</c:v>
                </c:pt>
                <c:pt idx="4631">
                  <c:v>13.214046695455572</c:v>
                </c:pt>
                <c:pt idx="4632">
                  <c:v>14.334723151622164</c:v>
                </c:pt>
                <c:pt idx="4633">
                  <c:v>12.550287660495766</c:v>
                </c:pt>
                <c:pt idx="4634">
                  <c:v>14.740961165483576</c:v>
                </c:pt>
                <c:pt idx="4635">
                  <c:v>14.250005882234831</c:v>
                </c:pt>
                <c:pt idx="4636">
                  <c:v>14.838760534229852</c:v>
                </c:pt>
                <c:pt idx="4637">
                  <c:v>27.265576288057375</c:v>
                </c:pt>
                <c:pt idx="4638">
                  <c:v>28.010846372346609</c:v>
                </c:pt>
                <c:pt idx="4639">
                  <c:v>20.487708415412499</c:v>
                </c:pt>
                <c:pt idx="4640">
                  <c:v>14.024861421272796</c:v>
                </c:pt>
                <c:pt idx="4641">
                  <c:v>15.903510351825922</c:v>
                </c:pt>
                <c:pt idx="4642">
                  <c:v>17.496539950203875</c:v>
                </c:pt>
                <c:pt idx="4643">
                  <c:v>20.521866201533129</c:v>
                </c:pt>
                <c:pt idx="4644">
                  <c:v>23.04004907879105</c:v>
                </c:pt>
                <c:pt idx="4645">
                  <c:v>18.62866947401594</c:v>
                </c:pt>
                <c:pt idx="4646">
                  <c:v>22.288338988250224</c:v>
                </c:pt>
                <c:pt idx="4647">
                  <c:v>20.079682555789184</c:v>
                </c:pt>
                <c:pt idx="4648">
                  <c:v>22.825287918820024</c:v>
                </c:pt>
                <c:pt idx="4649">
                  <c:v>21.360461656682844</c:v>
                </c:pt>
                <c:pt idx="4650">
                  <c:v>35.423044341141164</c:v>
                </c:pt>
                <c:pt idx="4651">
                  <c:v>75.845069798243571</c:v>
                </c:pt>
                <c:pt idx="4652">
                  <c:v>82.869174986154889</c:v>
                </c:pt>
                <c:pt idx="4653">
                  <c:v>56.203141731354847</c:v>
                </c:pt>
                <c:pt idx="4654">
                  <c:v>68.726159574714131</c:v>
                </c:pt>
                <c:pt idx="4655">
                  <c:v>85.187232564043384</c:v>
                </c:pt>
                <c:pt idx="4656">
                  <c:v>59.207066396505127</c:v>
                </c:pt>
                <c:pt idx="4657">
                  <c:v>32.552014399105857</c:v>
                </c:pt>
                <c:pt idx="4658">
                  <c:v>30.016015946325076</c:v>
                </c:pt>
                <c:pt idx="4659">
                  <c:v>38.58034885592123</c:v>
                </c:pt>
                <c:pt idx="4660">
                  <c:v>27.940338554503686</c:v>
                </c:pt>
                <c:pt idx="4661">
                  <c:v>26.21585217925599</c:v>
                </c:pt>
                <c:pt idx="4662">
                  <c:v>31.758386412269658</c:v>
                </c:pt>
                <c:pt idx="4663">
                  <c:v>32.617598282764796</c:v>
                </c:pt>
                <c:pt idx="4664">
                  <c:v>25.914064933749064</c:v>
                </c:pt>
                <c:pt idx="4665">
                  <c:v>24.237792212853613</c:v>
                </c:pt>
                <c:pt idx="4666">
                  <c:v>33.042124503933024</c:v>
                </c:pt>
                <c:pt idx="4667">
                  <c:v>41.991136969321069</c:v>
                </c:pt>
                <c:pt idx="4668">
                  <c:v>52.095762913488585</c:v>
                </c:pt>
                <c:pt idx="4669">
                  <c:v>46.01686694081247</c:v>
                </c:pt>
                <c:pt idx="4670">
                  <c:v>36.341418455933663</c:v>
                </c:pt>
                <c:pt idx="4671">
                  <c:v>32.247579353709462</c:v>
                </c:pt>
                <c:pt idx="4672">
                  <c:v>21.869717727077173</c:v>
                </c:pt>
                <c:pt idx="4673">
                  <c:v>21.813266089479612</c:v>
                </c:pt>
                <c:pt idx="4674">
                  <c:v>20.590608505552723</c:v>
                </c:pt>
                <c:pt idx="4675">
                  <c:v>23.871603512259732</c:v>
                </c:pt>
                <c:pt idx="4676">
                  <c:v>29.263626989520596</c:v>
                </c:pt>
                <c:pt idx="4677">
                  <c:v>35.364943636299749</c:v>
                </c:pt>
                <c:pt idx="4678">
                  <c:v>25.411295497423552</c:v>
                </c:pt>
                <c:pt idx="4679">
                  <c:v>16.073681516298063</c:v>
                </c:pt>
                <c:pt idx="4680">
                  <c:v>30.46618023748114</c:v>
                </c:pt>
                <c:pt idx="4681">
                  <c:v>27.40140347382501</c:v>
                </c:pt>
                <c:pt idx="4682">
                  <c:v>18.544512582431892</c:v>
                </c:pt>
                <c:pt idx="4683">
                  <c:v>39.006513244313361</c:v>
                </c:pt>
                <c:pt idx="4684">
                  <c:v>55.747412244551256</c:v>
                </c:pt>
                <c:pt idx="4685">
                  <c:v>50.260634753492269</c:v>
                </c:pt>
                <c:pt idx="4686">
                  <c:v>60.293122883303546</c:v>
                </c:pt>
                <c:pt idx="4687">
                  <c:v>48.195081068034014</c:v>
                </c:pt>
                <c:pt idx="4688">
                  <c:v>32.54914114325419</c:v>
                </c:pt>
                <c:pt idx="4689">
                  <c:v>59.475942927419695</c:v>
                </c:pt>
                <c:pt idx="4690">
                  <c:v>51.177196044216402</c:v>
                </c:pt>
                <c:pt idx="4691">
                  <c:v>41.723819403586418</c:v>
                </c:pt>
                <c:pt idx="4692">
                  <c:v>38.713329424516431</c:v>
                </c:pt>
                <c:pt idx="4693">
                  <c:v>42.883119304082953</c:v>
                </c:pt>
                <c:pt idx="4694">
                  <c:v>43.367220257846682</c:v>
                </c:pt>
                <c:pt idx="4695">
                  <c:v>27.886042264601315</c:v>
                </c:pt>
                <c:pt idx="4696">
                  <c:v>21.846065661660489</c:v>
                </c:pt>
                <c:pt idx="4697">
                  <c:v>18.099118362172909</c:v>
                </c:pt>
                <c:pt idx="4698">
                  <c:v>27.578709560702876</c:v>
                </c:pt>
                <c:pt idx="4699">
                  <c:v>24.673717585978288</c:v>
                </c:pt>
                <c:pt idx="4700">
                  <c:v>18.06229680332628</c:v>
                </c:pt>
                <c:pt idx="4701">
                  <c:v>17.236623439241885</c:v>
                </c:pt>
                <c:pt idx="4702">
                  <c:v>19.304321780421926</c:v>
                </c:pt>
                <c:pt idx="4703">
                  <c:v>27.869704075054869</c:v>
                </c:pt>
                <c:pt idx="4704">
                  <c:v>27.476782949706106</c:v>
                </c:pt>
                <c:pt idx="4705">
                  <c:v>43.772437443356665</c:v>
                </c:pt>
                <c:pt idx="4706">
                  <c:v>42.770842017921005</c:v>
                </c:pt>
                <c:pt idx="4707">
                  <c:v>25.328283124730834</c:v>
                </c:pt>
                <c:pt idx="4708">
                  <c:v>23.274245167927123</c:v>
                </c:pt>
                <c:pt idx="4709">
                  <c:v>27.772188096435627</c:v>
                </c:pt>
                <c:pt idx="4710">
                  <c:v>29.35003218874354</c:v>
                </c:pt>
                <c:pt idx="4711">
                  <c:v>27.880774045663969</c:v>
                </c:pt>
                <c:pt idx="4712">
                  <c:v>33.385517568764925</c:v>
                </c:pt>
                <c:pt idx="4713">
                  <c:v>35.970208529513073</c:v>
                </c:pt>
                <c:pt idx="4714">
                  <c:v>32.19325100230509</c:v>
                </c:pt>
                <c:pt idx="4715">
                  <c:v>20.468054028584262</c:v>
                </c:pt>
                <c:pt idx="4716">
                  <c:v>20.503772572188794</c:v>
                </c:pt>
                <c:pt idx="4717">
                  <c:v>20.031052573030927</c:v>
                </c:pt>
                <c:pt idx="4718">
                  <c:v>17.460101405220708</c:v>
                </c:pt>
                <c:pt idx="4719">
                  <c:v>17.435839657641999</c:v>
                </c:pt>
                <c:pt idx="4720">
                  <c:v>18.908697132140055</c:v>
                </c:pt>
                <c:pt idx="4721">
                  <c:v>15.459761473679222</c:v>
                </c:pt>
                <c:pt idx="4722">
                  <c:v>17.347231683916114</c:v>
                </c:pt>
                <c:pt idx="4723">
                  <c:v>16.761228171046621</c:v>
                </c:pt>
                <c:pt idx="4724">
                  <c:v>14.354054068614243</c:v>
                </c:pt>
                <c:pt idx="4725">
                  <c:v>18.58362593984009</c:v>
                </c:pt>
                <c:pt idx="4726">
                  <c:v>19.556575036780934</c:v>
                </c:pt>
                <c:pt idx="4727">
                  <c:v>24.400168450964053</c:v>
                </c:pt>
                <c:pt idx="4728">
                  <c:v>19.286195589564727</c:v>
                </c:pt>
                <c:pt idx="4729">
                  <c:v>23.941624105641093</c:v>
                </c:pt>
                <c:pt idx="4730">
                  <c:v>24.455577738466502</c:v>
                </c:pt>
                <c:pt idx="4731">
                  <c:v>23.940435120325308</c:v>
                </c:pt>
                <c:pt idx="4732">
                  <c:v>17.907000926578633</c:v>
                </c:pt>
                <c:pt idx="4733">
                  <c:v>13.776057187418949</c:v>
                </c:pt>
                <c:pt idx="4734">
                  <c:v>13.264390152369959</c:v>
                </c:pt>
                <c:pt idx="4735">
                  <c:v>16.912247752150805</c:v>
                </c:pt>
                <c:pt idx="4736">
                  <c:v>21.434823843906628</c:v>
                </c:pt>
                <c:pt idx="4737">
                  <c:v>16.848383469144945</c:v>
                </c:pt>
                <c:pt idx="4738">
                  <c:v>13.154850650480588</c:v>
                </c:pt>
                <c:pt idx="4739">
                  <c:v>12.752367105537612</c:v>
                </c:pt>
                <c:pt idx="4740">
                  <c:v>16.107085996935901</c:v>
                </c:pt>
                <c:pt idx="4741">
                  <c:v>15.905903870448039</c:v>
                </c:pt>
                <c:pt idx="4742">
                  <c:v>18.242719179448596</c:v>
                </c:pt>
                <c:pt idx="4743">
                  <c:v>19.187122455911087</c:v>
                </c:pt>
                <c:pt idx="4744">
                  <c:v>18.839280341850063</c:v>
                </c:pt>
                <c:pt idx="4745">
                  <c:v>16.881478359854405</c:v>
                </c:pt>
                <c:pt idx="4746">
                  <c:v>20.429502593918485</c:v>
                </c:pt>
                <c:pt idx="4747">
                  <c:v>19.117164907647783</c:v>
                </c:pt>
                <c:pt idx="4748">
                  <c:v>29.484707280139517</c:v>
                </c:pt>
                <c:pt idx="4749">
                  <c:v>27.553739947676149</c:v>
                </c:pt>
                <c:pt idx="4750">
                  <c:v>28.890154981212145</c:v>
                </c:pt>
                <c:pt idx="4751">
                  <c:v>31.583541491514346</c:v>
                </c:pt>
                <c:pt idx="4752">
                  <c:v>24.588334651564452</c:v>
                </c:pt>
                <c:pt idx="4753">
                  <c:v>22.381906406163665</c:v>
                </c:pt>
                <c:pt idx="4754">
                  <c:v>25.906379712252779</c:v>
                </c:pt>
                <c:pt idx="4755">
                  <c:v>21.766575098697238</c:v>
                </c:pt>
                <c:pt idx="4756">
                  <c:v>21.445341325859367</c:v>
                </c:pt>
                <c:pt idx="4757">
                  <c:v>20.327683433275823</c:v>
                </c:pt>
                <c:pt idx="4758">
                  <c:v>12.915953895216562</c:v>
                </c:pt>
                <c:pt idx="4759">
                  <c:v>14.081474477703019</c:v>
                </c:pt>
                <c:pt idx="4760">
                  <c:v>15.410940447916889</c:v>
                </c:pt>
                <c:pt idx="4761">
                  <c:v>15.543749223980505</c:v>
                </c:pt>
                <c:pt idx="4762">
                  <c:v>12.518104309679245</c:v>
                </c:pt>
                <c:pt idx="4763">
                  <c:v>14.213061923968592</c:v>
                </c:pt>
                <c:pt idx="4764">
                  <c:v>17.514529834503737</c:v>
                </c:pt>
                <c:pt idx="4765">
                  <c:v>14.122617999721836</c:v>
                </c:pt>
                <c:pt idx="4766">
                  <c:v>13.075571308443378</c:v>
                </c:pt>
                <c:pt idx="4767">
                  <c:v>12.837644466346465</c:v>
                </c:pt>
                <c:pt idx="4768">
                  <c:v>16.579638838138965</c:v>
                </c:pt>
                <c:pt idx="4769">
                  <c:v>19.494800673539856</c:v>
                </c:pt>
                <c:pt idx="4770">
                  <c:v>18.118086825830488</c:v>
                </c:pt>
                <c:pt idx="4771">
                  <c:v>24.340905568467733</c:v>
                </c:pt>
                <c:pt idx="4772">
                  <c:v>28.475989393224662</c:v>
                </c:pt>
                <c:pt idx="4773">
                  <c:v>18.43452074036788</c:v>
                </c:pt>
                <c:pt idx="4774">
                  <c:v>18.947119518196782</c:v>
                </c:pt>
                <c:pt idx="4775">
                  <c:v>21.749171092974812</c:v>
                </c:pt>
                <c:pt idx="4776">
                  <c:v>20.470312851702015</c:v>
                </c:pt>
                <c:pt idx="4777">
                  <c:v>14.89179127206376</c:v>
                </c:pt>
                <c:pt idx="4778">
                  <c:v>13.116877068713467</c:v>
                </c:pt>
                <c:pt idx="4779">
                  <c:v>10.836544908795977</c:v>
                </c:pt>
                <c:pt idx="4780">
                  <c:v>12.196043730698786</c:v>
                </c:pt>
                <c:pt idx="4781">
                  <c:v>15.722578271852893</c:v>
                </c:pt>
                <c:pt idx="4782">
                  <c:v>20.300890014084263</c:v>
                </c:pt>
                <c:pt idx="4783">
                  <c:v>18.154541146838575</c:v>
                </c:pt>
                <c:pt idx="4784">
                  <c:v>22.418388605700208</c:v>
                </c:pt>
                <c:pt idx="4785">
                  <c:v>19.541845679349599</c:v>
                </c:pt>
                <c:pt idx="4786">
                  <c:v>18.058752096329346</c:v>
                </c:pt>
                <c:pt idx="4787">
                  <c:v>15.772982598017528</c:v>
                </c:pt>
                <c:pt idx="4788">
                  <c:v>11.428552496209427</c:v>
                </c:pt>
                <c:pt idx="4789">
                  <c:v>13.125959154921425</c:v>
                </c:pt>
                <c:pt idx="4790">
                  <c:v>14.239813261336476</c:v>
                </c:pt>
                <c:pt idx="4791">
                  <c:v>13.879740732038238</c:v>
                </c:pt>
                <c:pt idx="4792">
                  <c:v>13.263862459346003</c:v>
                </c:pt>
                <c:pt idx="4793">
                  <c:v>13.995557914774203</c:v>
                </c:pt>
                <c:pt idx="4794">
                  <c:v>13.937572210130245</c:v>
                </c:pt>
                <c:pt idx="4795">
                  <c:v>18.536726831103195</c:v>
                </c:pt>
                <c:pt idx="4796">
                  <c:v>16.562456642353226</c:v>
                </c:pt>
                <c:pt idx="4797">
                  <c:v>16.576086227252926</c:v>
                </c:pt>
                <c:pt idx="4798">
                  <c:v>18.065209196291683</c:v>
                </c:pt>
                <c:pt idx="4799">
                  <c:v>22.157851302149677</c:v>
                </c:pt>
                <c:pt idx="4800">
                  <c:v>20.158126441063928</c:v>
                </c:pt>
                <c:pt idx="4801">
                  <c:v>15.901567376081758</c:v>
                </c:pt>
                <c:pt idx="4802">
                  <c:v>16.511551706094007</c:v>
                </c:pt>
                <c:pt idx="4803">
                  <c:v>19.838211911898767</c:v>
                </c:pt>
                <c:pt idx="4804">
                  <c:v>13.464819844513611</c:v>
                </c:pt>
                <c:pt idx="4805">
                  <c:v>14.033576752819688</c:v>
                </c:pt>
                <c:pt idx="4806">
                  <c:v>18.075593523647321</c:v>
                </c:pt>
                <c:pt idx="4807">
                  <c:v>17.360393072727327</c:v>
                </c:pt>
                <c:pt idx="4808">
                  <c:v>14.959698291064834</c:v>
                </c:pt>
                <c:pt idx="4809">
                  <c:v>11.948098618649924</c:v>
                </c:pt>
                <c:pt idx="4810">
                  <c:v>15.733284931592813</c:v>
                </c:pt>
                <c:pt idx="4811">
                  <c:v>14.914462725294896</c:v>
                </c:pt>
                <c:pt idx="4812">
                  <c:v>13.537394521114308</c:v>
                </c:pt>
                <c:pt idx="4813">
                  <c:v>18.714134692396854</c:v>
                </c:pt>
                <c:pt idx="4814">
                  <c:v>20.137124774466443</c:v>
                </c:pt>
                <c:pt idx="4815">
                  <c:v>15.149056866808468</c:v>
                </c:pt>
                <c:pt idx="4816">
                  <c:v>16.199185373694185</c:v>
                </c:pt>
                <c:pt idx="4817">
                  <c:v>15.928581927605032</c:v>
                </c:pt>
                <c:pt idx="4818">
                  <c:v>16.175624900924284</c:v>
                </c:pt>
                <c:pt idx="4819">
                  <c:v>28.050866921602086</c:v>
                </c:pt>
                <c:pt idx="4820">
                  <c:v>35.562555435104272</c:v>
                </c:pt>
                <c:pt idx="4821">
                  <c:v>30.135379191609033</c:v>
                </c:pt>
                <c:pt idx="4822">
                  <c:v>21.883955262278654</c:v>
                </c:pt>
                <c:pt idx="4823">
                  <c:v>52.901813105621571</c:v>
                </c:pt>
                <c:pt idx="4824">
                  <c:v>73.486587975780111</c:v>
                </c:pt>
                <c:pt idx="4825">
                  <c:v>56.414348252055269</c:v>
                </c:pt>
                <c:pt idx="4826">
                  <c:v>32.232723387805457</c:v>
                </c:pt>
                <c:pt idx="4827">
                  <c:v>26.505387962221452</c:v>
                </c:pt>
                <c:pt idx="4828">
                  <c:v>35.896633059069742</c:v>
                </c:pt>
                <c:pt idx="4829">
                  <c:v>40.504296422963193</c:v>
                </c:pt>
                <c:pt idx="4830">
                  <c:v>36.724184729321209</c:v>
                </c:pt>
                <c:pt idx="4831">
                  <c:v>30.990659708920408</c:v>
                </c:pt>
                <c:pt idx="4832">
                  <c:v>37.738103268427707</c:v>
                </c:pt>
                <c:pt idx="4833">
                  <c:v>67.617161897706325</c:v>
                </c:pt>
                <c:pt idx="4834">
                  <c:v>54.338054940776658</c:v>
                </c:pt>
                <c:pt idx="4835">
                  <c:v>48.220996010074899</c:v>
                </c:pt>
                <c:pt idx="4836">
                  <c:v>70.41389703615522</c:v>
                </c:pt>
                <c:pt idx="4837">
                  <c:v>56.843536858046022</c:v>
                </c:pt>
                <c:pt idx="4838">
                  <c:v>30.168080683155321</c:v>
                </c:pt>
                <c:pt idx="4839">
                  <c:v>25.724239850389971</c:v>
                </c:pt>
                <c:pt idx="4840">
                  <c:v>39.865318714610822</c:v>
                </c:pt>
                <c:pt idx="4841">
                  <c:v>34.250457527353596</c:v>
                </c:pt>
                <c:pt idx="4842">
                  <c:v>19.654924460019537</c:v>
                </c:pt>
                <c:pt idx="4843">
                  <c:v>22.152143826221142</c:v>
                </c:pt>
                <c:pt idx="4844">
                  <c:v>26.412270632624399</c:v>
                </c:pt>
                <c:pt idx="4845">
                  <c:v>25.900240041328189</c:v>
                </c:pt>
                <c:pt idx="4846">
                  <c:v>40.543853020304084</c:v>
                </c:pt>
                <c:pt idx="4847">
                  <c:v>38.447800567073557</c:v>
                </c:pt>
                <c:pt idx="4848">
                  <c:v>45.109988570063365</c:v>
                </c:pt>
                <c:pt idx="4849">
                  <c:v>48.642894748255763</c:v>
                </c:pt>
                <c:pt idx="4850">
                  <c:v>37.949321429797209</c:v>
                </c:pt>
                <c:pt idx="4851">
                  <c:v>40.334786520220902</c:v>
                </c:pt>
                <c:pt idx="4852">
                  <c:v>38.935179769238594</c:v>
                </c:pt>
                <c:pt idx="4853">
                  <c:v>25.796123325798376</c:v>
                </c:pt>
                <c:pt idx="4854">
                  <c:v>17.177163666847562</c:v>
                </c:pt>
                <c:pt idx="4855">
                  <c:v>16.949313069298096</c:v>
                </c:pt>
                <c:pt idx="4856">
                  <c:v>21.734461402039706</c:v>
                </c:pt>
                <c:pt idx="4857">
                  <c:v>30.812913927868919</c:v>
                </c:pt>
                <c:pt idx="4858">
                  <c:v>36.292815762980403</c:v>
                </c:pt>
                <c:pt idx="4859">
                  <c:v>24.226597786924124</c:v>
                </c:pt>
                <c:pt idx="4860">
                  <c:v>25.135616138724238</c:v>
                </c:pt>
                <c:pt idx="4861">
                  <c:v>54.493021818079718</c:v>
                </c:pt>
                <c:pt idx="4862">
                  <c:v>65.732191502258445</c:v>
                </c:pt>
                <c:pt idx="4863">
                  <c:v>67.349651771428583</c:v>
                </c:pt>
                <c:pt idx="4864">
                  <c:v>62.550997641412287</c:v>
                </c:pt>
                <c:pt idx="4865">
                  <c:v>50.892054487077964</c:v>
                </c:pt>
                <c:pt idx="4866">
                  <c:v>35.249109030488924</c:v>
                </c:pt>
                <c:pt idx="4867">
                  <c:v>30.057769989866742</c:v>
                </c:pt>
                <c:pt idx="4868">
                  <c:v>34.811740952875695</c:v>
                </c:pt>
                <c:pt idx="4869">
                  <c:v>50.463963656281848</c:v>
                </c:pt>
                <c:pt idx="4870">
                  <c:v>49.131277244625593</c:v>
                </c:pt>
                <c:pt idx="4871">
                  <c:v>57.617668802770638</c:v>
                </c:pt>
                <c:pt idx="4872">
                  <c:v>68.570359986168882</c:v>
                </c:pt>
                <c:pt idx="4873">
                  <c:v>66.041225817577839</c:v>
                </c:pt>
                <c:pt idx="4874">
                  <c:v>64.822809723213567</c:v>
                </c:pt>
                <c:pt idx="4875">
                  <c:v>60.684131987890957</c:v>
                </c:pt>
                <c:pt idx="4876">
                  <c:v>78.84514938620876</c:v>
                </c:pt>
                <c:pt idx="4877">
                  <c:v>54.984006805230379</c:v>
                </c:pt>
                <c:pt idx="4878">
                  <c:v>32.185439895304526</c:v>
                </c:pt>
                <c:pt idx="4879">
                  <c:v>29.674207365640349</c:v>
                </c:pt>
                <c:pt idx="4880">
                  <c:v>45.335420446399496</c:v>
                </c:pt>
                <c:pt idx="4881">
                  <c:v>39.567459873584845</c:v>
                </c:pt>
                <c:pt idx="4882">
                  <c:v>39.510403873108764</c:v>
                </c:pt>
                <c:pt idx="4883">
                  <c:v>32.023625982255453</c:v>
                </c:pt>
                <c:pt idx="4884">
                  <c:v>25.815892887260397</c:v>
                </c:pt>
                <c:pt idx="4885">
                  <c:v>25.880763542717734</c:v>
                </c:pt>
                <c:pt idx="4886">
                  <c:v>24.725603356026618</c:v>
                </c:pt>
                <c:pt idx="4887">
                  <c:v>18.778462613070335</c:v>
                </c:pt>
                <c:pt idx="4888">
                  <c:v>18.977633538998198</c:v>
                </c:pt>
                <c:pt idx="4889">
                  <c:v>18.424766087316183</c:v>
                </c:pt>
                <c:pt idx="4890">
                  <c:v>19.958637985182619</c:v>
                </c:pt>
                <c:pt idx="4891">
                  <c:v>26.186905484179881</c:v>
                </c:pt>
                <c:pt idx="4892">
                  <c:v>33.273247679064063</c:v>
                </c:pt>
                <c:pt idx="4893">
                  <c:v>36.860822943883974</c:v>
                </c:pt>
                <c:pt idx="4894">
                  <c:v>27.53985359690715</c:v>
                </c:pt>
                <c:pt idx="4895">
                  <c:v>16.302384034256136</c:v>
                </c:pt>
                <c:pt idx="4896">
                  <c:v>19.839989120567388</c:v>
                </c:pt>
                <c:pt idx="4897">
                  <c:v>20.904105726679482</c:v>
                </c:pt>
                <c:pt idx="4898">
                  <c:v>24.041419658419461</c:v>
                </c:pt>
                <c:pt idx="4899">
                  <c:v>28.677994429555994</c:v>
                </c:pt>
                <c:pt idx="4900">
                  <c:v>21.824445970170807</c:v>
                </c:pt>
                <c:pt idx="4901">
                  <c:v>20.266099242052547</c:v>
                </c:pt>
                <c:pt idx="4902">
                  <c:v>19.046479229078546</c:v>
                </c:pt>
                <c:pt idx="4903">
                  <c:v>16.176583165731081</c:v>
                </c:pt>
                <c:pt idx="4904">
                  <c:v>24.549412550103387</c:v>
                </c:pt>
                <c:pt idx="4905">
                  <c:v>25.946127148199341</c:v>
                </c:pt>
                <c:pt idx="4906">
                  <c:v>19.863078839754117</c:v>
                </c:pt>
                <c:pt idx="4907">
                  <c:v>16.7530148389183</c:v>
                </c:pt>
                <c:pt idx="4908">
                  <c:v>17.561800972268763</c:v>
                </c:pt>
                <c:pt idx="4909">
                  <c:v>18.929845088232252</c:v>
                </c:pt>
                <c:pt idx="4910">
                  <c:v>18.593520504456308</c:v>
                </c:pt>
                <c:pt idx="4911">
                  <c:v>15.860709020228722</c:v>
                </c:pt>
                <c:pt idx="4912">
                  <c:v>17.076873643775652</c:v>
                </c:pt>
                <c:pt idx="4913">
                  <c:v>18.250216921969429</c:v>
                </c:pt>
                <c:pt idx="4914">
                  <c:v>15.678845480806443</c:v>
                </c:pt>
                <c:pt idx="4915">
                  <c:v>16.938120730982558</c:v>
                </c:pt>
                <c:pt idx="4916">
                  <c:v>15.858689006515156</c:v>
                </c:pt>
                <c:pt idx="4917">
                  <c:v>17.644100226672791</c:v>
                </c:pt>
                <c:pt idx="4918">
                  <c:v>16.649928400859825</c:v>
                </c:pt>
                <c:pt idx="4919">
                  <c:v>16.606522784946172</c:v>
                </c:pt>
                <c:pt idx="4920">
                  <c:v>34.461817171034845</c:v>
                </c:pt>
                <c:pt idx="4921">
                  <c:v>29.420465902145679</c:v>
                </c:pt>
                <c:pt idx="4922">
                  <c:v>20.030056494658943</c:v>
                </c:pt>
                <c:pt idx="4923">
                  <c:v>26.004170516566251</c:v>
                </c:pt>
                <c:pt idx="4924">
                  <c:v>23.014825974787591</c:v>
                </c:pt>
                <c:pt idx="4925">
                  <c:v>22.017177261169852</c:v>
                </c:pt>
                <c:pt idx="4926">
                  <c:v>20.619349471205414</c:v>
                </c:pt>
                <c:pt idx="4927">
                  <c:v>14.524266227643215</c:v>
                </c:pt>
                <c:pt idx="4928">
                  <c:v>16.8215464719427</c:v>
                </c:pt>
                <c:pt idx="4929">
                  <c:v>14.365810845795121</c:v>
                </c:pt>
                <c:pt idx="4930">
                  <c:v>15.476350186903982</c:v>
                </c:pt>
                <c:pt idx="4931">
                  <c:v>20.645618379100952</c:v>
                </c:pt>
                <c:pt idx="4932">
                  <c:v>27.406963700397771</c:v>
                </c:pt>
                <c:pt idx="4933">
                  <c:v>27.655278412833354</c:v>
                </c:pt>
                <c:pt idx="4934">
                  <c:v>40.309227219657302</c:v>
                </c:pt>
                <c:pt idx="4935">
                  <c:v>30.830307355237096</c:v>
                </c:pt>
                <c:pt idx="4936">
                  <c:v>22.274649592131986</c:v>
                </c:pt>
                <c:pt idx="4937">
                  <c:v>30.322845636494556</c:v>
                </c:pt>
                <c:pt idx="4938">
                  <c:v>26.685566399887279</c:v>
                </c:pt>
                <c:pt idx="4939">
                  <c:v>18.782749519072198</c:v>
                </c:pt>
                <c:pt idx="4940">
                  <c:v>16.442305370270702</c:v>
                </c:pt>
                <c:pt idx="4941">
                  <c:v>17.762866620661576</c:v>
                </c:pt>
                <c:pt idx="4942">
                  <c:v>17.628680453747442</c:v>
                </c:pt>
                <c:pt idx="4943">
                  <c:v>17.391478344167261</c:v>
                </c:pt>
                <c:pt idx="4944">
                  <c:v>13.086711090239929</c:v>
                </c:pt>
                <c:pt idx="4945">
                  <c:v>14.107402921644791</c:v>
                </c:pt>
                <c:pt idx="4946">
                  <c:v>16.767108092170588</c:v>
                </c:pt>
                <c:pt idx="4947">
                  <c:v>13.426395011228372</c:v>
                </c:pt>
                <c:pt idx="4948">
                  <c:v>13.794249518499502</c:v>
                </c:pt>
                <c:pt idx="4949">
                  <c:v>13.026266004985779</c:v>
                </c:pt>
                <c:pt idx="4950">
                  <c:v>15.155859249617279</c:v>
                </c:pt>
                <c:pt idx="4951">
                  <c:v>16.321972754748657</c:v>
                </c:pt>
                <c:pt idx="4952">
                  <c:v>20.711998105692778</c:v>
                </c:pt>
                <c:pt idx="4953">
                  <c:v>20.422743516353542</c:v>
                </c:pt>
                <c:pt idx="4954">
                  <c:v>15.096347550974084</c:v>
                </c:pt>
                <c:pt idx="4955">
                  <c:v>16.994070143053509</c:v>
                </c:pt>
                <c:pt idx="4956">
                  <c:v>19.050584188794637</c:v>
                </c:pt>
                <c:pt idx="4957">
                  <c:v>17.542438784423396</c:v>
                </c:pt>
                <c:pt idx="4958">
                  <c:v>19.963442577838642</c:v>
                </c:pt>
                <c:pt idx="4959">
                  <c:v>15.914754593525785</c:v>
                </c:pt>
                <c:pt idx="4960">
                  <c:v>17.397528688369725</c:v>
                </c:pt>
                <c:pt idx="4961">
                  <c:v>27.507579815182208</c:v>
                </c:pt>
                <c:pt idx="4962">
                  <c:v>28.97042110012648</c:v>
                </c:pt>
                <c:pt idx="4963">
                  <c:v>21.279318384056467</c:v>
                </c:pt>
                <c:pt idx="4964">
                  <c:v>23.47168429236995</c:v>
                </c:pt>
                <c:pt idx="4965">
                  <c:v>41.807590366273239</c:v>
                </c:pt>
                <c:pt idx="4966">
                  <c:v>31.703807689053477</c:v>
                </c:pt>
                <c:pt idx="4967">
                  <c:v>28.499253274538617</c:v>
                </c:pt>
                <c:pt idx="4968">
                  <c:v>43.67085363733591</c:v>
                </c:pt>
                <c:pt idx="4969">
                  <c:v>46.652789252382838</c:v>
                </c:pt>
                <c:pt idx="4970">
                  <c:v>27.91724567384361</c:v>
                </c:pt>
                <c:pt idx="4971">
                  <c:v>28.172028062029163</c:v>
                </c:pt>
                <c:pt idx="4972">
                  <c:v>29.288548450632689</c:v>
                </c:pt>
                <c:pt idx="4973">
                  <c:v>26.256072761765267</c:v>
                </c:pt>
                <c:pt idx="4974">
                  <c:v>23.821129538697637</c:v>
                </c:pt>
                <c:pt idx="4975">
                  <c:v>17.002817853624752</c:v>
                </c:pt>
                <c:pt idx="4976">
                  <c:v>14.873436756591722</c:v>
                </c:pt>
                <c:pt idx="4977">
                  <c:v>24.459523852783882</c:v>
                </c:pt>
                <c:pt idx="4978">
                  <c:v>24.785856021727497</c:v>
                </c:pt>
                <c:pt idx="4979">
                  <c:v>28.396769600655517</c:v>
                </c:pt>
                <c:pt idx="4980">
                  <c:v>30.958939972982925</c:v>
                </c:pt>
                <c:pt idx="4981">
                  <c:v>22.596505203411745</c:v>
                </c:pt>
                <c:pt idx="4982">
                  <c:v>20.984140494288361</c:v>
                </c:pt>
                <c:pt idx="4983">
                  <c:v>25.26795277911927</c:v>
                </c:pt>
                <c:pt idx="4984">
                  <c:v>28.126138251881159</c:v>
                </c:pt>
                <c:pt idx="4985">
                  <c:v>29.545429074023129</c:v>
                </c:pt>
                <c:pt idx="4986">
                  <c:v>23.449826670457607</c:v>
                </c:pt>
                <c:pt idx="4987">
                  <c:v>23.517199410661469</c:v>
                </c:pt>
                <c:pt idx="4988">
                  <c:v>21.006184189716187</c:v>
                </c:pt>
                <c:pt idx="4989">
                  <c:v>24.842603317722741</c:v>
                </c:pt>
                <c:pt idx="4990">
                  <c:v>22.180008680499199</c:v>
                </c:pt>
                <c:pt idx="4991">
                  <c:v>14.426933079903689</c:v>
                </c:pt>
                <c:pt idx="4992">
                  <c:v>15.064571307548491</c:v>
                </c:pt>
                <c:pt idx="4993">
                  <c:v>13.531760754375444</c:v>
                </c:pt>
                <c:pt idx="4994">
                  <c:v>15.271694503201012</c:v>
                </c:pt>
                <c:pt idx="4995">
                  <c:v>20.823952732193241</c:v>
                </c:pt>
                <c:pt idx="4996">
                  <c:v>22.79614414776367</c:v>
                </c:pt>
                <c:pt idx="4997">
                  <c:v>20.439678129353283</c:v>
                </c:pt>
                <c:pt idx="4998">
                  <c:v>15.548091926270168</c:v>
                </c:pt>
                <c:pt idx="4999">
                  <c:v>22.894349147622396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95A-468F-B271-3882732E8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0696840"/>
        <c:axId val="660699584"/>
      </c:scatterChart>
      <c:valAx>
        <c:axId val="660696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0699584"/>
        <c:crosses val="autoZero"/>
        <c:crossBetween val="midCat"/>
      </c:valAx>
      <c:valAx>
        <c:axId val="66069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0696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 out-of-sample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Summary_FACARR!$L$1</c:f>
              <c:strCache>
                <c:ptCount val="1"/>
                <c:pt idx="0">
                  <c:v>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Summary_FACARR!$K$5001:$K$5035</c:f>
              <c:numCache>
                <c:formatCode>General</c:formatCode>
                <c:ptCount val="35"/>
                <c:pt idx="0">
                  <c:v>5000</c:v>
                </c:pt>
                <c:pt idx="1">
                  <c:v>5001</c:v>
                </c:pt>
                <c:pt idx="2">
                  <c:v>5002</c:v>
                </c:pt>
                <c:pt idx="3">
                  <c:v>5003</c:v>
                </c:pt>
                <c:pt idx="4">
                  <c:v>5004</c:v>
                </c:pt>
                <c:pt idx="5">
                  <c:v>5005</c:v>
                </c:pt>
                <c:pt idx="6">
                  <c:v>5006</c:v>
                </c:pt>
                <c:pt idx="7">
                  <c:v>5007</c:v>
                </c:pt>
                <c:pt idx="8">
                  <c:v>5008</c:v>
                </c:pt>
                <c:pt idx="9">
                  <c:v>5009</c:v>
                </c:pt>
                <c:pt idx="10">
                  <c:v>5010</c:v>
                </c:pt>
                <c:pt idx="11">
                  <c:v>5011</c:v>
                </c:pt>
                <c:pt idx="12">
                  <c:v>5012</c:v>
                </c:pt>
                <c:pt idx="13">
                  <c:v>5013</c:v>
                </c:pt>
                <c:pt idx="14">
                  <c:v>5014</c:v>
                </c:pt>
                <c:pt idx="15">
                  <c:v>5015</c:v>
                </c:pt>
                <c:pt idx="16">
                  <c:v>5016</c:v>
                </c:pt>
                <c:pt idx="17">
                  <c:v>5017</c:v>
                </c:pt>
                <c:pt idx="18">
                  <c:v>5018</c:v>
                </c:pt>
                <c:pt idx="19">
                  <c:v>5019</c:v>
                </c:pt>
                <c:pt idx="20">
                  <c:v>5020</c:v>
                </c:pt>
                <c:pt idx="21">
                  <c:v>5021</c:v>
                </c:pt>
                <c:pt idx="22">
                  <c:v>5022</c:v>
                </c:pt>
                <c:pt idx="23">
                  <c:v>5023</c:v>
                </c:pt>
                <c:pt idx="24">
                  <c:v>5024</c:v>
                </c:pt>
                <c:pt idx="25">
                  <c:v>5025</c:v>
                </c:pt>
                <c:pt idx="26">
                  <c:v>5026</c:v>
                </c:pt>
                <c:pt idx="27">
                  <c:v>5027</c:v>
                </c:pt>
                <c:pt idx="28">
                  <c:v>5028</c:v>
                </c:pt>
                <c:pt idx="29">
                  <c:v>5029</c:v>
                </c:pt>
                <c:pt idx="30">
                  <c:v>5030</c:v>
                </c:pt>
                <c:pt idx="31">
                  <c:v>5031</c:v>
                </c:pt>
                <c:pt idx="32">
                  <c:v>5032</c:v>
                </c:pt>
                <c:pt idx="33">
                  <c:v>5033</c:v>
                </c:pt>
                <c:pt idx="34">
                  <c:v>5034</c:v>
                </c:pt>
              </c:numCache>
            </c:numRef>
          </c:xVal>
          <c:yVal>
            <c:numRef>
              <c:f>Summary_FACARR!$L$5001:$L$5035</c:f>
              <c:numCache>
                <c:formatCode>General</c:formatCode>
                <c:ptCount val="35"/>
                <c:pt idx="0">
                  <c:v>17.279785000000174</c:v>
                </c:pt>
                <c:pt idx="1">
                  <c:v>10.869873000000098</c:v>
                </c:pt>
                <c:pt idx="2">
                  <c:v>30.510009999999966</c:v>
                </c:pt>
                <c:pt idx="3">
                  <c:v>19.600097999999889</c:v>
                </c:pt>
                <c:pt idx="4">
                  <c:v>10.729980999999952</c:v>
                </c:pt>
                <c:pt idx="5">
                  <c:v>14.929931000000124</c:v>
                </c:pt>
                <c:pt idx="6">
                  <c:v>25.709961000000021</c:v>
                </c:pt>
                <c:pt idx="7">
                  <c:v>17.290038999999979</c:v>
                </c:pt>
                <c:pt idx="8">
                  <c:v>17.880126999999902</c:v>
                </c:pt>
                <c:pt idx="9">
                  <c:v>26.060058000000026</c:v>
                </c:pt>
                <c:pt idx="10">
                  <c:v>10.669922000000042</c:v>
                </c:pt>
                <c:pt idx="11">
                  <c:v>18.459961000000021</c:v>
                </c:pt>
                <c:pt idx="12">
                  <c:v>18.359863000000132</c:v>
                </c:pt>
                <c:pt idx="13">
                  <c:v>13.530029000000013</c:v>
                </c:pt>
                <c:pt idx="14">
                  <c:v>12.049805000000106</c:v>
                </c:pt>
                <c:pt idx="15">
                  <c:v>9.0300290000000132</c:v>
                </c:pt>
                <c:pt idx="16">
                  <c:v>13.87011799999982</c:v>
                </c:pt>
                <c:pt idx="17">
                  <c:v>21.010009999999966</c:v>
                </c:pt>
                <c:pt idx="18">
                  <c:v>25.18994100000009</c:v>
                </c:pt>
                <c:pt idx="19">
                  <c:v>30.15991299999996</c:v>
                </c:pt>
                <c:pt idx="20">
                  <c:v>14.06005899999991</c:v>
                </c:pt>
                <c:pt idx="21">
                  <c:v>17.339843000000201</c:v>
                </c:pt>
                <c:pt idx="22">
                  <c:v>22.770019999999931</c:v>
                </c:pt>
                <c:pt idx="23">
                  <c:v>19.070068999999876</c:v>
                </c:pt>
                <c:pt idx="24">
                  <c:v>15.389892000000145</c:v>
                </c:pt>
                <c:pt idx="25">
                  <c:v>11.310058000000026</c:v>
                </c:pt>
                <c:pt idx="26">
                  <c:v>16.25</c:v>
                </c:pt>
                <c:pt idx="27">
                  <c:v>59.319824000000153</c:v>
                </c:pt>
                <c:pt idx="28">
                  <c:v>68.360107999999855</c:v>
                </c:pt>
                <c:pt idx="29">
                  <c:v>31.389893000000029</c:v>
                </c:pt>
                <c:pt idx="30">
                  <c:v>75.949951000000056</c:v>
                </c:pt>
                <c:pt idx="31">
                  <c:v>36.979980000000069</c:v>
                </c:pt>
                <c:pt idx="32">
                  <c:v>66.459961000000021</c:v>
                </c:pt>
                <c:pt idx="33">
                  <c:v>44.25</c:v>
                </c:pt>
                <c:pt idx="34">
                  <c:v>35.600097999999889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501-4B4B-9342-AF2F181DB1C1}"/>
            </c:ext>
          </c:extLst>
        </c:ser>
        <c:ser>
          <c:idx val="1"/>
          <c:order val="1"/>
          <c:tx>
            <c:strRef>
              <c:f>Summary_FACARR!$M$1</c:f>
              <c:strCache>
                <c:ptCount val="1"/>
                <c:pt idx="0">
                  <c:v>R_Forcast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Summary_FACARR!$K$5001:$K$5035</c:f>
              <c:numCache>
                <c:formatCode>General</c:formatCode>
                <c:ptCount val="35"/>
                <c:pt idx="0">
                  <c:v>5000</c:v>
                </c:pt>
                <c:pt idx="1">
                  <c:v>5001</c:v>
                </c:pt>
                <c:pt idx="2">
                  <c:v>5002</c:v>
                </c:pt>
                <c:pt idx="3">
                  <c:v>5003</c:v>
                </c:pt>
                <c:pt idx="4">
                  <c:v>5004</c:v>
                </c:pt>
                <c:pt idx="5">
                  <c:v>5005</c:v>
                </c:pt>
                <c:pt idx="6">
                  <c:v>5006</c:v>
                </c:pt>
                <c:pt idx="7">
                  <c:v>5007</c:v>
                </c:pt>
                <c:pt idx="8">
                  <c:v>5008</c:v>
                </c:pt>
                <c:pt idx="9">
                  <c:v>5009</c:v>
                </c:pt>
                <c:pt idx="10">
                  <c:v>5010</c:v>
                </c:pt>
                <c:pt idx="11">
                  <c:v>5011</c:v>
                </c:pt>
                <c:pt idx="12">
                  <c:v>5012</c:v>
                </c:pt>
                <c:pt idx="13">
                  <c:v>5013</c:v>
                </c:pt>
                <c:pt idx="14">
                  <c:v>5014</c:v>
                </c:pt>
                <c:pt idx="15">
                  <c:v>5015</c:v>
                </c:pt>
                <c:pt idx="16">
                  <c:v>5016</c:v>
                </c:pt>
                <c:pt idx="17">
                  <c:v>5017</c:v>
                </c:pt>
                <c:pt idx="18">
                  <c:v>5018</c:v>
                </c:pt>
                <c:pt idx="19">
                  <c:v>5019</c:v>
                </c:pt>
                <c:pt idx="20">
                  <c:v>5020</c:v>
                </c:pt>
                <c:pt idx="21">
                  <c:v>5021</c:v>
                </c:pt>
                <c:pt idx="22">
                  <c:v>5022</c:v>
                </c:pt>
                <c:pt idx="23">
                  <c:v>5023</c:v>
                </c:pt>
                <c:pt idx="24">
                  <c:v>5024</c:v>
                </c:pt>
                <c:pt idx="25">
                  <c:v>5025</c:v>
                </c:pt>
                <c:pt idx="26">
                  <c:v>5026</c:v>
                </c:pt>
                <c:pt idx="27">
                  <c:v>5027</c:v>
                </c:pt>
                <c:pt idx="28">
                  <c:v>5028</c:v>
                </c:pt>
                <c:pt idx="29">
                  <c:v>5029</c:v>
                </c:pt>
                <c:pt idx="30">
                  <c:v>5030</c:v>
                </c:pt>
                <c:pt idx="31">
                  <c:v>5031</c:v>
                </c:pt>
                <c:pt idx="32">
                  <c:v>5032</c:v>
                </c:pt>
                <c:pt idx="33">
                  <c:v>5033</c:v>
                </c:pt>
                <c:pt idx="34">
                  <c:v>5034</c:v>
                </c:pt>
              </c:numCache>
            </c:numRef>
          </c:xVal>
          <c:yVal>
            <c:numRef>
              <c:f>Summary_FACARR!$M$5001:$M$5035</c:f>
              <c:numCache>
                <c:formatCode>General</c:formatCode>
                <c:ptCount val="35"/>
                <c:pt idx="0">
                  <c:v>22.894349147622396</c:v>
                </c:pt>
                <c:pt idx="1">
                  <c:v>24.282536150586402</c:v>
                </c:pt>
                <c:pt idx="2">
                  <c:v>15.28422938372546</c:v>
                </c:pt>
                <c:pt idx="3">
                  <c:v>13.433930535380274</c:v>
                </c:pt>
                <c:pt idx="4">
                  <c:v>20.783055318022299</c:v>
                </c:pt>
                <c:pt idx="5">
                  <c:v>20.789508548174993</c:v>
                </c:pt>
                <c:pt idx="6">
                  <c:v>15.909654815427583</c:v>
                </c:pt>
                <c:pt idx="7">
                  <c:v>21.135382392482814</c:v>
                </c:pt>
                <c:pt idx="8">
                  <c:v>19.351346120698047</c:v>
                </c:pt>
                <c:pt idx="9">
                  <c:v>14.238142160046646</c:v>
                </c:pt>
                <c:pt idx="10">
                  <c:v>17.114176651776248</c:v>
                </c:pt>
                <c:pt idx="11">
                  <c:v>17.240552041965483</c:v>
                </c:pt>
                <c:pt idx="12">
                  <c:v>13.543151467302893</c:v>
                </c:pt>
                <c:pt idx="13">
                  <c:v>13.490327255064829</c:v>
                </c:pt>
                <c:pt idx="14">
                  <c:v>14.345022760855322</c:v>
                </c:pt>
                <c:pt idx="15">
                  <c:v>19.862548029785255</c:v>
                </c:pt>
                <c:pt idx="16">
                  <c:v>20.60284815896685</c:v>
                </c:pt>
                <c:pt idx="17">
                  <c:v>27.340071653460932</c:v>
                </c:pt>
                <c:pt idx="18">
                  <c:v>21.136577197176791</c:v>
                </c:pt>
                <c:pt idx="19">
                  <c:v>15.791717030926616</c:v>
                </c:pt>
                <c:pt idx="20">
                  <c:v>17.419202966104674</c:v>
                </c:pt>
                <c:pt idx="21">
                  <c:v>21.697233999006073</c:v>
                </c:pt>
                <c:pt idx="22">
                  <c:v>16.392902616541562</c:v>
                </c:pt>
                <c:pt idx="23">
                  <c:v>15.395693893450069</c:v>
                </c:pt>
                <c:pt idx="24">
                  <c:v>14.879058085200754</c:v>
                </c:pt>
                <c:pt idx="25">
                  <c:v>37.671411944315167</c:v>
                </c:pt>
                <c:pt idx="26">
                  <c:v>51.75883946525957</c:v>
                </c:pt>
                <c:pt idx="27">
                  <c:v>43.718705734858943</c:v>
                </c:pt>
                <c:pt idx="28">
                  <c:v>51.469316158941751</c:v>
                </c:pt>
                <c:pt idx="29">
                  <c:v>45.924378649009782</c:v>
                </c:pt>
                <c:pt idx="30">
                  <c:v>41.587915447460276</c:v>
                </c:pt>
                <c:pt idx="31">
                  <c:v>40.422547299266967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501-4B4B-9342-AF2F181DB1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0586424"/>
        <c:axId val="660581720"/>
      </c:scatterChart>
      <c:valAx>
        <c:axId val="660586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0581720"/>
        <c:crosses val="autoZero"/>
        <c:crossBetween val="midCat"/>
      </c:valAx>
      <c:valAx>
        <c:axId val="660581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0586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FE13-C001-46F7-8D13-9DD03EA3E342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DF66B-55B7-44F7-B265-65E1BEE12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35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מתקיימים מודלים שונים שמתארים את ההתפתחות של טווח המחירים. בהתחלה כל המודלים היו סימטריים. זאת אומרת שירידה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או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עלייה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במחיר היא סימטרית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algn="just" rtl="1"/>
            <a:endParaRPr lang="he-I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just" rtl="1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just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בשנת 2005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Chou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הציע את מודל ה-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 (Conditional Autoregressive range model)</a:t>
            </a:r>
            <a:endParaRPr lang="he-I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just" rtl="1"/>
            <a:endParaRPr lang="he-I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just" rtl="1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just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בשנת 2006 הוא שיפר את המודל והציע את מודל ה-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ACARR (Asymmetric Conditional Autoregressive range model)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ההנחה הבסיסית במודל הזה היא שהשינוים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במחיר בירידה\עלייה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 Upward range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Downward range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מתפתחים באופן שונה, אסימטרי ובנפרד.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DF66B-55B7-44F7-B265-65E1BEE1274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500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ופה אנחנו מגעים לבעיה של המאמר. מה אם ההנחה הזאת אינה נכונה. </a:t>
            </a:r>
          </a:p>
          <a:p>
            <a:pPr lvl="0" algn="just" rtl="1"/>
            <a:endParaRPr lang="he-I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just" rtl="1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just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הרעיון הוא שהמשקיעים משתמשים בכל המידע שיש להם, ולא רק במידע של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Upward range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או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Downward  range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אז אולי יש תלות בין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Upward range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Downward range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DF66B-55B7-44F7-B265-65E1BEE1274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35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כדי לשפר את מודל ה-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ACARR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הציעו את מודל ה-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FACARR (Feedback asymmetric conditional autoregressive range model)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 rtl="1"/>
            <a:endParaRPr lang="he-I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just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המודל הזה כולל את ההנחה שיש תלות בין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Upward range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Downward range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 rtl="1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DF66B-55B7-44F7-B265-65E1BEE1274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80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זאת הנוסחה של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(טווח שינוי במחירים). מוסיפים לנוסחה שער הפתיחה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PRICE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ומקבלים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UPWARD RANGE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WNWARD RANGE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 rt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DF66B-55B7-44F7-B265-65E1BEE1274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0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כפי שאמרנו קודם, במודל הזה חושבים ש-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Upward range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ו-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Downward range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מתפתחים בצורה אסימטרית ובנפרד.</a:t>
            </a:r>
          </a:p>
          <a:p>
            <a:pPr algn="just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זה ממוצע מותנה </a:t>
            </a:r>
          </a:p>
          <a:p>
            <a:pPr algn="just" rtl="1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Epsilon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זה שגיאה</a:t>
            </a:r>
          </a:p>
          <a:p>
            <a:pPr algn="just" rtl="1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Omega,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alfa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betta 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הם מקדמים</a:t>
            </a:r>
          </a:p>
          <a:p>
            <a:pPr algn="just" rtl="1"/>
            <a:endParaRPr lang="he-IL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just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אפשר לראות שהממוצע המותנה של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Upward range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ו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Downward range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ACARR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תלוי במידע היסתורי של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Upward range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או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Downward range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וזה ההנחה הבסיסית של המודל.</a:t>
            </a:r>
          </a:p>
          <a:p>
            <a:pPr lvl="0" algn="just" rtl="1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אבל יש אפשרות שזה לא נכון. מפה מקבלים את ההנחה הבסיסית של מודל ה-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FACARR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DF66B-55B7-44F7-B265-65E1BEE1274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698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כדי</a:t>
            </a:r>
            <a:r>
              <a:rPr lang="he-IL" baseline="0" dirty="0" smtClean="0"/>
              <a:t> להרחיב את המודל ולכלול את ההנחה שקיים קשר בין עלייה במחיר לירידה במחיר נחפש מקדמים נוספים</a:t>
            </a:r>
            <a:r>
              <a:rPr lang="en-US" baseline="0" dirty="0" smtClean="0"/>
              <a:t>gamma .</a:t>
            </a:r>
            <a:r>
              <a:rPr lang="he-IL" baseline="0" dirty="0" smtClean="0"/>
              <a:t>. כך יכולים לבטא את ההשפעה ההדדית בין עלייה לירידה במחיר ולהיפך.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DF66B-55B7-44F7-B265-65E1BEE1274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016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המסקנה הראשונה של המחבר היא שיש אפשרות לשפר את מודל ה-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ACARR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אם מוסיפים את ההנחה שיש תלות בין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UPWARD RANGE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DAWNWARD RANGE. </a:t>
            </a:r>
            <a:endParaRPr lang="he-I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just" rtl="1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just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המסקנה השנייה היא  שמודל 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FACARR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יכול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לחזות תנודתיות של המחירים יותר טוב ממה שעושה מודל 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ACARR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DF66B-55B7-44F7-B265-65E1BEE1274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795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בנוסף, המחבר חושב שצריך עוד מחקר כדי להבין עד כמה המודל מועיל ומה המגבלות הנוספות של המודל.</a:t>
            </a:r>
          </a:p>
          <a:p>
            <a:pPr lvl="0" algn="just" rtl="1"/>
            <a:endParaRPr lang="he-I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just" rtl="1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גם צריך להבין מה הסיבות הכלכליות לכך שיש תלות בין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UPWARD RANGE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DAWNWARD RANGE.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DF66B-55B7-44F7-B265-65E1BEE1274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05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F5C2-5AC3-44EB-91BB-126DF6259CE2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756D-04DD-4C1A-BD9C-486F5018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0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F5C2-5AC3-44EB-91BB-126DF6259CE2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756D-04DD-4C1A-BD9C-486F5018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8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F5C2-5AC3-44EB-91BB-126DF6259CE2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756D-04DD-4C1A-BD9C-486F5018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7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32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83680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964E96-60CB-4686-890C-74DB60B28B94}"/>
              </a:ext>
            </a:extLst>
          </p:cNvPr>
          <p:cNvSpPr/>
          <p:nvPr userDrawn="1"/>
        </p:nvSpPr>
        <p:spPr>
          <a:xfrm>
            <a:off x="826852" y="0"/>
            <a:ext cx="4562272" cy="4173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1EAEB9F-11FD-4A38-A858-5235F8507B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90281" y="3287949"/>
            <a:ext cx="8874868" cy="2922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841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310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438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C67255-373D-4313-9B6D-8A19B11B157D}"/>
              </a:ext>
            </a:extLst>
          </p:cNvPr>
          <p:cNvGrpSpPr/>
          <p:nvPr userDrawn="1"/>
        </p:nvGrpSpPr>
        <p:grpSpPr>
          <a:xfrm>
            <a:off x="1439781" y="458044"/>
            <a:ext cx="9415959" cy="5864435"/>
            <a:chOff x="1102808" y="1419517"/>
            <a:chExt cx="5383089" cy="3796702"/>
          </a:xfrm>
          <a:solidFill>
            <a:schemeClr val="bg1">
              <a:alpha val="6000"/>
            </a:schemeClr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30FE16-31CC-4E60-B36B-CAD6FC491355}"/>
                </a:ext>
              </a:extLst>
            </p:cNvPr>
            <p:cNvGrpSpPr/>
            <p:nvPr/>
          </p:nvGrpSpPr>
          <p:grpSpPr>
            <a:xfrm>
              <a:off x="3564744" y="2898363"/>
              <a:ext cx="188449" cy="1471350"/>
              <a:chOff x="10641180" y="438150"/>
              <a:chExt cx="247650" cy="1828800"/>
            </a:xfrm>
            <a:grpFill/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B7351259-13D3-4E7F-8730-52C0E6C8AB7E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4A46EEDB-D7F2-4992-87CE-B2069F617779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A61E4F-F426-407E-A619-45AC28E02060}"/>
                </a:ext>
              </a:extLst>
            </p:cNvPr>
            <p:cNvGrpSpPr/>
            <p:nvPr/>
          </p:nvGrpSpPr>
          <p:grpSpPr>
            <a:xfrm>
              <a:off x="1537138" y="3468044"/>
              <a:ext cx="188449" cy="1391622"/>
              <a:chOff x="10641180" y="-97372"/>
              <a:chExt cx="247650" cy="1828800"/>
            </a:xfrm>
            <a:grpFill/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718B48D2-3B0F-49B4-A2DE-C27D8D50B20F}"/>
                  </a:ext>
                </a:extLst>
              </p:cNvPr>
              <p:cNvSpPr/>
              <p:nvPr/>
            </p:nvSpPr>
            <p:spPr>
              <a:xfrm>
                <a:off x="10751289" y="-97372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1DE3CC93-1EAF-4A31-9980-27CC59E625ED}"/>
                  </a:ext>
                </a:extLst>
              </p:cNvPr>
              <p:cNvSpPr/>
              <p:nvPr/>
            </p:nvSpPr>
            <p:spPr>
              <a:xfrm>
                <a:off x="10641180" y="509010"/>
                <a:ext cx="247650" cy="759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C316E0-D350-4F59-9875-67317542DDE2}"/>
                </a:ext>
              </a:extLst>
            </p:cNvPr>
            <p:cNvGrpSpPr/>
            <p:nvPr/>
          </p:nvGrpSpPr>
          <p:grpSpPr>
            <a:xfrm>
              <a:off x="4244956" y="2379454"/>
              <a:ext cx="188449" cy="1600365"/>
              <a:chOff x="10641180" y="362514"/>
              <a:chExt cx="247650" cy="1989158"/>
            </a:xfrm>
            <a:grpFill/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90F9DDD0-84A0-4CDD-9BF3-3B867D0BE8DA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01AB5D1-4012-4821-90EB-B95FBEFFC13F}"/>
                  </a:ext>
                </a:extLst>
              </p:cNvPr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name="adj" fmla="val 461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F10234-0727-49A3-91D0-0A186685C088}"/>
                </a:ext>
              </a:extLst>
            </p:cNvPr>
            <p:cNvGrpSpPr/>
            <p:nvPr/>
          </p:nvGrpSpPr>
          <p:grpSpPr>
            <a:xfrm>
              <a:off x="4916748" y="1757491"/>
              <a:ext cx="188449" cy="1600365"/>
              <a:chOff x="10641180" y="362514"/>
              <a:chExt cx="247650" cy="1989158"/>
            </a:xfrm>
            <a:grpFill/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82E303B6-8B3B-4EEB-B13B-9E53C10BD721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516476AD-8824-4D1D-BBAB-80DAC15CD181}"/>
                  </a:ext>
                </a:extLst>
              </p:cNvPr>
              <p:cNvSpPr/>
              <p:nvPr/>
            </p:nvSpPr>
            <p:spPr>
              <a:xfrm>
                <a:off x="10641180" y="820641"/>
                <a:ext cx="247650" cy="959907"/>
              </a:xfrm>
              <a:prstGeom prst="roundRect">
                <a:avLst>
                  <a:gd name="adj" fmla="val 461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8A49A07-7323-4061-B87D-1AE379496011}"/>
                </a:ext>
              </a:extLst>
            </p:cNvPr>
            <p:cNvGrpSpPr/>
            <p:nvPr/>
          </p:nvGrpSpPr>
          <p:grpSpPr>
            <a:xfrm>
              <a:off x="1976173" y="3527844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C4FB2E94-C804-4D04-9748-F88BDD9B994A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01B76EFC-F62F-4A79-B8E7-7D7210F45FFE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E00259-B083-4F25-B18B-B88EB245EE19}"/>
                </a:ext>
              </a:extLst>
            </p:cNvPr>
            <p:cNvGrpSpPr/>
            <p:nvPr/>
          </p:nvGrpSpPr>
          <p:grpSpPr>
            <a:xfrm>
              <a:off x="2673093" y="3824597"/>
              <a:ext cx="188449" cy="1391622"/>
              <a:chOff x="10630391" y="1182550"/>
              <a:chExt cx="247650" cy="1828800"/>
            </a:xfrm>
            <a:grpFill/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986ADB56-9A55-4F74-8589-A3C8F571E9FC}"/>
                  </a:ext>
                </a:extLst>
              </p:cNvPr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6799C01-DD16-40A7-9EDB-0C751A2D7334}"/>
                  </a:ext>
                </a:extLst>
              </p:cNvPr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30D2FA2-C0EF-4DA9-8079-99F6A791920A}"/>
                </a:ext>
              </a:extLst>
            </p:cNvPr>
            <p:cNvGrpSpPr/>
            <p:nvPr/>
          </p:nvGrpSpPr>
          <p:grpSpPr>
            <a:xfrm>
              <a:off x="4916748" y="1881571"/>
              <a:ext cx="188449" cy="1391622"/>
              <a:chOff x="10662618" y="438150"/>
              <a:chExt cx="247650" cy="1828800"/>
            </a:xfrm>
            <a:grpFill/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DD9922D5-A155-4E8E-9FE9-9A11E979EF08}"/>
                  </a:ext>
                </a:extLst>
              </p:cNvPr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09054936-7CA6-4920-9461-21A163818561}"/>
                  </a:ext>
                </a:extLst>
              </p:cNvPr>
              <p:cNvSpPr/>
              <p:nvPr/>
            </p:nvSpPr>
            <p:spPr>
              <a:xfrm>
                <a:off x="10662618" y="736515"/>
                <a:ext cx="247650" cy="101490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789811F-70C6-4A44-9806-934AC83D835A}"/>
                </a:ext>
              </a:extLst>
            </p:cNvPr>
            <p:cNvGrpSpPr/>
            <p:nvPr/>
          </p:nvGrpSpPr>
          <p:grpSpPr>
            <a:xfrm>
              <a:off x="4469241" y="2121847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C9645C03-C2BD-4062-837B-69A66B88158E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363DDD87-B25B-4AF3-9442-6D80311020B4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D06CA1-B16E-41C2-BCDE-B241236BC85C}"/>
                </a:ext>
              </a:extLst>
            </p:cNvPr>
            <p:cNvGrpSpPr/>
            <p:nvPr/>
          </p:nvGrpSpPr>
          <p:grpSpPr>
            <a:xfrm>
              <a:off x="4685783" y="2027235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9042B2E7-5DE2-4F76-9798-F635C7746D6F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F6B5B3A-A7EB-4338-9C4A-82CBF2903F25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723029-3927-49BF-8A75-948D79C7460F}"/>
                </a:ext>
              </a:extLst>
            </p:cNvPr>
            <p:cNvGrpSpPr/>
            <p:nvPr/>
          </p:nvGrpSpPr>
          <p:grpSpPr>
            <a:xfrm>
              <a:off x="2217350" y="3528766"/>
              <a:ext cx="188449" cy="1391622"/>
              <a:chOff x="10653055" y="438150"/>
              <a:chExt cx="247650" cy="1828800"/>
            </a:xfrm>
            <a:grpFill/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1D8E37D4-7970-4629-BDF0-A101C4EA4BFB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611CDC3-6598-46B2-8EBA-51C34DC083E6}"/>
                  </a:ext>
                </a:extLst>
              </p:cNvPr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DC98D9-A145-4C9E-89E8-C3947B729F29}"/>
                </a:ext>
              </a:extLst>
            </p:cNvPr>
            <p:cNvGrpSpPr/>
            <p:nvPr/>
          </p:nvGrpSpPr>
          <p:grpSpPr>
            <a:xfrm>
              <a:off x="2440455" y="3979819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D0A2FBE0-BE6D-4EBE-B9A7-8A4A7330B5A6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9293FE0-7B92-4043-8813-8D7BFCE5EA7F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51D24A6-DED4-4CDA-8771-E87C8103A45E}"/>
                </a:ext>
              </a:extLst>
            </p:cNvPr>
            <p:cNvGrpSpPr/>
            <p:nvPr/>
          </p:nvGrpSpPr>
          <p:grpSpPr>
            <a:xfrm>
              <a:off x="1317620" y="3801808"/>
              <a:ext cx="188449" cy="834973"/>
              <a:chOff x="10641180" y="278676"/>
              <a:chExt cx="247650" cy="1097280"/>
            </a:xfrm>
            <a:grpFill/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E06420D7-0BF4-43C1-B41E-8A9D83217900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898EF58C-03E6-49A3-A860-0D488D07BFF6}"/>
                  </a:ext>
                </a:extLst>
              </p:cNvPr>
              <p:cNvSpPr/>
              <p:nvPr/>
            </p:nvSpPr>
            <p:spPr>
              <a:xfrm>
                <a:off x="10641180" y="519299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DB206F2-EBE9-4E85-A4AD-4DA00AB3EFB9}"/>
                </a:ext>
              </a:extLst>
            </p:cNvPr>
            <p:cNvGrpSpPr/>
            <p:nvPr/>
          </p:nvGrpSpPr>
          <p:grpSpPr>
            <a:xfrm>
              <a:off x="1102808" y="4055614"/>
              <a:ext cx="188449" cy="834973"/>
              <a:chOff x="10641180" y="278676"/>
              <a:chExt cx="247650" cy="1097280"/>
            </a:xfrm>
            <a:grpFill/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11474C22-4EA0-40F1-854E-E3B7401C5A51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85A1A914-5EB2-4791-AACB-00BA02983E2F}"/>
                  </a:ext>
                </a:extLst>
              </p:cNvPr>
              <p:cNvSpPr/>
              <p:nvPr/>
            </p:nvSpPr>
            <p:spPr>
              <a:xfrm>
                <a:off x="10641180" y="357773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017347B-C23A-4C66-9BAE-63E7D0B211C4}"/>
                </a:ext>
              </a:extLst>
            </p:cNvPr>
            <p:cNvGrpSpPr/>
            <p:nvPr/>
          </p:nvGrpSpPr>
          <p:grpSpPr>
            <a:xfrm>
              <a:off x="6297448" y="1419517"/>
              <a:ext cx="188449" cy="834973"/>
              <a:chOff x="10641180" y="605206"/>
              <a:chExt cx="247650" cy="1097280"/>
            </a:xfrm>
            <a:grpFill/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A684E804-F449-42C7-9D4A-8FC4FA427DD9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BD700BBF-C4CB-4ADB-B9F3-FD3980022DC2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67549EC-C631-4154-89C8-777D85720E6F}"/>
                </a:ext>
              </a:extLst>
            </p:cNvPr>
            <p:cNvGrpSpPr/>
            <p:nvPr/>
          </p:nvGrpSpPr>
          <p:grpSpPr>
            <a:xfrm>
              <a:off x="5615340" y="1500297"/>
              <a:ext cx="188449" cy="1471350"/>
              <a:chOff x="10641180" y="438150"/>
              <a:chExt cx="247650" cy="1828800"/>
            </a:xfrm>
            <a:grpFill/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BFBDD0A-55E1-40FB-B546-533C1EC5A866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6DC0EC65-CBE7-43AB-B6D1-5F2CE905F997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31175F8-B57E-4927-9BDF-74E9AF5D0C34}"/>
                </a:ext>
              </a:extLst>
            </p:cNvPr>
            <p:cNvGrpSpPr/>
            <p:nvPr/>
          </p:nvGrpSpPr>
          <p:grpSpPr>
            <a:xfrm>
              <a:off x="5378386" y="1777351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30B35DDD-42F4-428E-BBA3-551328C75EC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EF5528ED-1E05-43B1-9A43-D8C99729AAE9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929C28-23BC-43FC-939D-3937EA1E9953}"/>
                </a:ext>
              </a:extLst>
            </p:cNvPr>
            <p:cNvGrpSpPr/>
            <p:nvPr/>
          </p:nvGrpSpPr>
          <p:grpSpPr>
            <a:xfrm>
              <a:off x="5836292" y="1859500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8657F4D1-8049-4E1E-ACBD-C9209845AA04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DA8B4CF2-29AE-4A7D-A009-26190E0105A1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C3091C-A44B-428D-8915-B1D61246DC80}"/>
                </a:ext>
              </a:extLst>
            </p:cNvPr>
            <p:cNvGrpSpPr/>
            <p:nvPr/>
          </p:nvGrpSpPr>
          <p:grpSpPr>
            <a:xfrm>
              <a:off x="5161382" y="1476120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8DDA6924-DE6E-417E-9FAD-4C50621B2B60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56F2321-F7B6-4734-A942-16895D732A1D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E1AA17B-A86F-42CA-9361-DEC902955A7D}"/>
                </a:ext>
              </a:extLst>
            </p:cNvPr>
            <p:cNvGrpSpPr/>
            <p:nvPr/>
          </p:nvGrpSpPr>
          <p:grpSpPr>
            <a:xfrm>
              <a:off x="1758760" y="3523581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655E01AA-AEB4-4B66-AF6F-54793F45EF72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1729C273-5310-4452-B424-12D3A8A9878E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A003A2-9CD4-4F78-968E-4D8465C7D9EA}"/>
                </a:ext>
              </a:extLst>
            </p:cNvPr>
            <p:cNvGrpSpPr/>
            <p:nvPr/>
          </p:nvGrpSpPr>
          <p:grpSpPr>
            <a:xfrm>
              <a:off x="2890003" y="3736385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E830E0EC-0F5A-471D-A329-C070325C3B1B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B7F74B8-329D-49D6-9458-09790843BAEE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2B3FA3-8826-47F0-9D57-7AE1CF78DBDF}"/>
                </a:ext>
              </a:extLst>
            </p:cNvPr>
            <p:cNvGrpSpPr/>
            <p:nvPr/>
          </p:nvGrpSpPr>
          <p:grpSpPr>
            <a:xfrm>
              <a:off x="3127455" y="3327948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FDC0D33-C985-4FAF-82F2-73747D352F6A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B332085-8CC9-4079-B374-FA97CAAF2D52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2FBD34-65BC-4B68-866E-E5636C1582AA}"/>
                </a:ext>
              </a:extLst>
            </p:cNvPr>
            <p:cNvGrpSpPr/>
            <p:nvPr/>
          </p:nvGrpSpPr>
          <p:grpSpPr>
            <a:xfrm>
              <a:off x="3351373" y="3111280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62FD932-6B09-41EA-81FD-8FE314F1E7F5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26A08D8E-153C-4801-9199-6FAEA3F376C1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DCBD306-B238-412D-ADB5-01EA50C57D35}"/>
                </a:ext>
              </a:extLst>
            </p:cNvPr>
            <p:cNvGrpSpPr/>
            <p:nvPr/>
          </p:nvGrpSpPr>
          <p:grpSpPr>
            <a:xfrm>
              <a:off x="4028873" y="3339995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24FC6308-85BC-4515-B071-F08BBEF58F67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F40C510D-955A-4FF9-845A-85DAA963E2E2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F2D6E25-1502-4056-8B94-771299A6869D}"/>
                </a:ext>
              </a:extLst>
            </p:cNvPr>
            <p:cNvGrpSpPr/>
            <p:nvPr/>
          </p:nvGrpSpPr>
          <p:grpSpPr>
            <a:xfrm>
              <a:off x="3780152" y="3424981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37059E7-B9E7-4868-B0C9-6E79F33BBE4D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7F25B6B-32A3-4E66-BC23-1E18DD05FACF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3E5821D-6395-49D7-ACFD-E51B0C242DCA}"/>
                </a:ext>
              </a:extLst>
            </p:cNvPr>
            <p:cNvGrpSpPr/>
            <p:nvPr/>
          </p:nvGrpSpPr>
          <p:grpSpPr>
            <a:xfrm>
              <a:off x="6056432" y="1499565"/>
              <a:ext cx="188449" cy="834973"/>
              <a:chOff x="10641180" y="605206"/>
              <a:chExt cx="247650" cy="1097280"/>
            </a:xfrm>
            <a:grpFill/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5634B1B0-23FD-480B-8D7B-EC1723883EE9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7D0B594-C5A4-46B6-B62D-0FA775DA4FA9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82577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97240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F5C2-5AC3-44EB-91BB-126DF6259CE2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756D-04DD-4C1A-BD9C-486F5018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2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F5C2-5AC3-44EB-91BB-126DF6259CE2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756D-04DD-4C1A-BD9C-486F5018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12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F5C2-5AC3-44EB-91BB-126DF6259CE2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756D-04DD-4C1A-BD9C-486F5018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12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F5C2-5AC3-44EB-91BB-126DF6259CE2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756D-04DD-4C1A-BD9C-486F5018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72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F5C2-5AC3-44EB-91BB-126DF6259CE2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756D-04DD-4C1A-BD9C-486F5018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72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F5C2-5AC3-44EB-91BB-126DF6259CE2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756D-04DD-4C1A-BD9C-486F5018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4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F5C2-5AC3-44EB-91BB-126DF6259CE2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756D-04DD-4C1A-BD9C-486F5018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66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F5C2-5AC3-44EB-91BB-126DF6259CE2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756D-04DD-4C1A-BD9C-486F5018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69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EF5C2-5AC3-44EB-91BB-126DF6259CE2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A756D-04DD-4C1A-BD9C-486F5018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12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finance.yahoo.com/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A17751-16AD-4EBD-B1E4-9D4A2FB56604}"/>
              </a:ext>
            </a:extLst>
          </p:cNvPr>
          <p:cNvSpPr/>
          <p:nvPr/>
        </p:nvSpPr>
        <p:spPr>
          <a:xfrm>
            <a:off x="0" y="4535055"/>
            <a:ext cx="12192000" cy="2062798"/>
          </a:xfrm>
          <a:prstGeom prst="rect">
            <a:avLst/>
          </a:prstGeom>
          <a:gradFill flip="none" rotWithShape="1">
            <a:gsLst>
              <a:gs pos="16000">
                <a:schemeClr val="accent2">
                  <a:alpha val="0"/>
                </a:schemeClr>
              </a:gs>
              <a:gs pos="43000">
                <a:schemeClr val="accent1">
                  <a:alpha val="76000"/>
                </a:schemeClr>
              </a:gs>
              <a:gs pos="94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76235" y="4420159"/>
            <a:ext cx="1211576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dirty="0" smtClean="0">
                <a:solidFill>
                  <a:schemeClr val="bg1"/>
                </a:solidFill>
                <a:cs typeface="Arial" pitchFamily="34" charset="0"/>
              </a:rPr>
              <a:t>Financial volatility modeling: The feedback asymmetric conditional autoregressive range model 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304944" y="5620488"/>
            <a:ext cx="1188705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Author: Haibin Xie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Journal of Forecasting, January 2019</a:t>
            </a:r>
            <a:endParaRPr lang="ru-RU" altLang="ko-KR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Dmitri Teller, Elina Bukhanov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6257B-4985-4EC2-8BC6-07531F36E5E2}"/>
              </a:ext>
            </a:extLst>
          </p:cNvPr>
          <p:cNvSpPr txBox="1"/>
          <p:nvPr/>
        </p:nvSpPr>
        <p:spPr>
          <a:xfrm>
            <a:off x="953499" y="-132982"/>
            <a:ext cx="3559440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Original Data Set</a:t>
            </a:r>
          </a:p>
          <a:p>
            <a:pPr algn="just"/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+ </a:t>
            </a:r>
          </a:p>
          <a:p>
            <a:pPr algn="just"/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Paper Results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73039" y="37450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422649" y="433953"/>
            <a:ext cx="6329547" cy="207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a typeface="Calibri" panose="020F0502020204030204" pitchFamily="34" charset="0"/>
                <a:cs typeface="Arial" panose="020B0604020202020204" pitchFamily="34" charset="0"/>
              </a:rPr>
              <a:t>In the paper the empirical 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studies are </a:t>
            </a:r>
            <a:r>
              <a:rPr lang="en-US" dirty="0" smtClean="0">
                <a:ea typeface="Calibri" panose="020F0502020204030204" pitchFamily="34" charset="0"/>
                <a:cs typeface="Arial" panose="020B0604020202020204" pitchFamily="34" charset="0"/>
              </a:rPr>
              <a:t>performed 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on </a:t>
            </a:r>
            <a:r>
              <a:rPr lang="en-US" dirty="0" smtClean="0">
                <a:ea typeface="Calibri" panose="020F0502020204030204" pitchFamily="34" charset="0"/>
                <a:cs typeface="Arial" panose="020B0604020202020204" pitchFamily="34" charset="0"/>
              </a:rPr>
              <a:t>S&amp;P500 stock index and more various indexes.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daily data from 1985 – 2017 was collected from </a:t>
            </a:r>
            <a:r>
              <a:rPr lang="en-US" u="sng" dirty="0">
                <a:hlinkClick r:id="rId2"/>
              </a:rPr>
              <a:t>https://finance.yahoo.com</a:t>
            </a:r>
            <a:r>
              <a:rPr lang="en-US" u="sng" dirty="0" smtClean="0">
                <a:hlinkClick r:id="rId2"/>
              </a:rPr>
              <a:t>/</a:t>
            </a:r>
            <a:r>
              <a:rPr lang="en-US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a typeface="Calibri" panose="020F0502020204030204" pitchFamily="34" charset="0"/>
                <a:cs typeface="Arial" panose="020B0604020202020204" pitchFamily="34" charset="0"/>
              </a:rPr>
              <a:t>Empirical results show that FACARR consistently slightly better then ACARR model at both in-of-sample &amp; out-of-sample</a:t>
            </a:r>
            <a:endParaRPr lang="ru-RU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3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6257B-4985-4EC2-8BC6-07531F36E5E2}"/>
              </a:ext>
            </a:extLst>
          </p:cNvPr>
          <p:cNvSpPr txBox="1"/>
          <p:nvPr/>
        </p:nvSpPr>
        <p:spPr>
          <a:xfrm>
            <a:off x="953498" y="456865"/>
            <a:ext cx="4413451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Ou</a:t>
            </a:r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r</a:t>
            </a:r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54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Data </a:t>
            </a:r>
          </a:p>
          <a:p>
            <a:pPr algn="just"/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Set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A837-0CC1-4E9E-98C7-763A739C30B5}"/>
              </a:ext>
            </a:extLst>
          </p:cNvPr>
          <p:cNvSpPr txBox="1"/>
          <p:nvPr/>
        </p:nvSpPr>
        <p:spPr>
          <a:xfrm>
            <a:off x="953499" y="5379303"/>
            <a:ext cx="44134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SIT 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73039" y="37450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557653" y="124935"/>
            <a:ext cx="6146175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a typeface="Calibri" panose="020F0502020204030204" pitchFamily="34" charset="0"/>
                <a:cs typeface="Arial" panose="020B0604020202020204" pitchFamily="34" charset="0"/>
              </a:rPr>
              <a:t>Our 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empirical studies are </a:t>
            </a:r>
            <a:r>
              <a:rPr lang="en-US" dirty="0" smtClean="0">
                <a:ea typeface="Calibri" panose="020F0502020204030204" pitchFamily="34" charset="0"/>
                <a:cs typeface="Arial" panose="020B0604020202020204" pitchFamily="34" charset="0"/>
              </a:rPr>
              <a:t>performed 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on </a:t>
            </a:r>
            <a:r>
              <a:rPr lang="en-US" dirty="0" smtClean="0">
                <a:ea typeface="Calibri" panose="020F0502020204030204" pitchFamily="34" charset="0"/>
                <a:cs typeface="Arial" panose="020B0604020202020204" pitchFamily="34" charset="0"/>
              </a:rPr>
              <a:t>S&amp;P500 stock index.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daily data from 09-08-1999 to 09-08-2019 was collected from </a:t>
            </a:r>
            <a:r>
              <a:rPr lang="en-US" u="sng" dirty="0">
                <a:hlinkClick r:id="rId2"/>
              </a:rPr>
              <a:t>https://finance.yahoo.com/</a:t>
            </a:r>
            <a:r>
              <a:rPr lang="en-US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689" y="2198932"/>
            <a:ext cx="6035139" cy="3936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11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6257B-4985-4EC2-8BC6-07531F36E5E2}"/>
              </a:ext>
            </a:extLst>
          </p:cNvPr>
          <p:cNvSpPr txBox="1"/>
          <p:nvPr/>
        </p:nvSpPr>
        <p:spPr>
          <a:xfrm>
            <a:off x="1155063" y="812506"/>
            <a:ext cx="408195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Granger causality test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A837-0CC1-4E9E-98C7-763A739C30B5}"/>
              </a:ext>
            </a:extLst>
          </p:cNvPr>
          <p:cNvSpPr txBox="1"/>
          <p:nvPr/>
        </p:nvSpPr>
        <p:spPr>
          <a:xfrm>
            <a:off x="953499" y="5379303"/>
            <a:ext cx="44134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SIT 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73039" y="37450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5601195" y="12435"/>
                <a:ext cx="6096000" cy="336643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r>
                  <a:rPr lang="en-US" dirty="0" smtClean="0"/>
                  <a:t>The </a:t>
                </a:r>
                <a:r>
                  <a:rPr lang="en-US" dirty="0"/>
                  <a:t>Granger causality test is </a:t>
                </a:r>
                <a:r>
                  <a:rPr lang="en-US" dirty="0" smtClean="0"/>
                  <a:t>performed </a:t>
                </a:r>
                <a:r>
                  <a:rPr lang="en-US" dirty="0"/>
                  <a:t>based on the following linear equation</a:t>
                </a:r>
                <a:r>
                  <a:rPr lang="en-US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  <m:e>
                          <m:sSub>
                            <m:sSubPr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  <m:e>
                          <m:sSub>
                            <m:sSubPr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ru-RU" b="1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The null hypothesis of the test is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does not Granger 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it corresponds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</a:t>
                </a:r>
                <a:r>
                  <a:rPr lang="en-US" dirty="0"/>
                  <a:t>the null hypothesis was rejected, it can be concluded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Granger causes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195" y="12435"/>
                <a:ext cx="6096000" cy="3366434"/>
              </a:xfrm>
              <a:prstGeom prst="rect">
                <a:avLst/>
              </a:prstGeom>
              <a:blipFill>
                <a:blip r:embed="rId2"/>
                <a:stretch>
                  <a:fillRect l="-900" t="-906" r="-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4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6257B-4985-4EC2-8BC6-07531F36E5E2}"/>
              </a:ext>
            </a:extLst>
          </p:cNvPr>
          <p:cNvSpPr txBox="1"/>
          <p:nvPr/>
        </p:nvSpPr>
        <p:spPr>
          <a:xfrm>
            <a:off x="953499" y="527196"/>
            <a:ext cx="4699472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Granger causality testing results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A837-0CC1-4E9E-98C7-763A739C30B5}"/>
              </a:ext>
            </a:extLst>
          </p:cNvPr>
          <p:cNvSpPr txBox="1"/>
          <p:nvPr/>
        </p:nvSpPr>
        <p:spPr>
          <a:xfrm>
            <a:off x="953499" y="5379303"/>
            <a:ext cx="44134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SIT 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73039" y="37450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52971" y="5399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results show that the null hypothesis that there is no Granger causality between the upward range and the downward range is </a:t>
            </a:r>
            <a:r>
              <a:rPr lang="en-US" b="1" dirty="0"/>
              <a:t>rejected</a:t>
            </a:r>
            <a:r>
              <a:rPr lang="en-US" dirty="0" smtClean="0"/>
              <a:t>. </a:t>
            </a:r>
          </a:p>
          <a:p>
            <a:pPr algn="just"/>
            <a:endParaRPr lang="ru-RU" dirty="0"/>
          </a:p>
          <a:p>
            <a:pPr algn="just"/>
            <a:r>
              <a:rPr lang="en-US" dirty="0" smtClean="0"/>
              <a:t>Results demonstrate: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Significant cross-interdependence between the upward range and the downward range.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Invalidate the implied assumption in the ACARR model.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" t="1555" r="813" b="-1"/>
          <a:stretch/>
        </p:blipFill>
        <p:spPr>
          <a:xfrm>
            <a:off x="953499" y="4549955"/>
            <a:ext cx="4413450" cy="1894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t="2369"/>
          <a:stretch/>
        </p:blipFill>
        <p:spPr>
          <a:xfrm>
            <a:off x="7065819" y="4549955"/>
            <a:ext cx="4683152" cy="1894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82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6257B-4985-4EC2-8BC6-07531F36E5E2}"/>
              </a:ext>
            </a:extLst>
          </p:cNvPr>
          <p:cNvSpPr txBox="1"/>
          <p:nvPr/>
        </p:nvSpPr>
        <p:spPr>
          <a:xfrm>
            <a:off x="953499" y="498144"/>
            <a:ext cx="4699472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 smtClean="0">
                <a:solidFill>
                  <a:srgbClr val="FFFFFF"/>
                </a:solidFill>
              </a:rPr>
              <a:t>Augmented </a:t>
            </a:r>
            <a:r>
              <a:rPr lang="en-US" sz="5400" b="1" dirty="0">
                <a:solidFill>
                  <a:srgbClr val="FFFFFF"/>
                </a:solidFill>
              </a:rPr>
              <a:t>Dickey–Fuller </a:t>
            </a:r>
            <a:r>
              <a:rPr lang="en-US" sz="5400" b="1" dirty="0" smtClean="0">
                <a:solidFill>
                  <a:srgbClr val="FFFFFF"/>
                </a:solidFill>
              </a:rPr>
              <a:t>(ADF) test results</a:t>
            </a:r>
            <a:endParaRPr lang="en-US" sz="5400" b="1" dirty="0">
              <a:solidFill>
                <a:srgbClr val="FFFFFF"/>
              </a:solidFill>
            </a:endParaRPr>
          </a:p>
          <a:p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73039" y="37450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52971" y="5623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smtClean="0"/>
              <a:t>Additionally we run the ADF test on our data set to check for stationarity and found strong evidence that </a:t>
            </a:r>
            <a:r>
              <a:rPr lang="en-US" dirty="0" smtClean="0"/>
              <a:t>the </a:t>
            </a:r>
            <a:r>
              <a:rPr lang="en-US" dirty="0" smtClean="0"/>
              <a:t>time series </a:t>
            </a:r>
            <a:r>
              <a:rPr lang="en-US" b="1" dirty="0" smtClean="0"/>
              <a:t>UPR</a:t>
            </a:r>
            <a:r>
              <a:rPr lang="en-US" dirty="0" smtClean="0"/>
              <a:t> and </a:t>
            </a:r>
            <a:r>
              <a:rPr lang="en-US" b="1" dirty="0" smtClean="0"/>
              <a:t>DWNR</a:t>
            </a:r>
            <a:r>
              <a:rPr lang="en-US" dirty="0" smtClean="0"/>
              <a:t> are stationary.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1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6257B-4985-4EC2-8BC6-07531F36E5E2}"/>
              </a:ext>
            </a:extLst>
          </p:cNvPr>
          <p:cNvSpPr txBox="1"/>
          <p:nvPr/>
        </p:nvSpPr>
        <p:spPr>
          <a:xfrm>
            <a:off x="953499" y="23751"/>
            <a:ext cx="4081955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In-sample and out-of-sample forecasts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A837-0CC1-4E9E-98C7-763A739C30B5}"/>
              </a:ext>
            </a:extLst>
          </p:cNvPr>
          <p:cNvSpPr txBox="1"/>
          <p:nvPr/>
        </p:nvSpPr>
        <p:spPr>
          <a:xfrm>
            <a:off x="953499" y="5379303"/>
            <a:ext cx="44134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SIT 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73039" y="37450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4148336"/>
            <a:ext cx="4535677" cy="270966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89" y="4141241"/>
            <a:ext cx="4481252" cy="27167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63745" y="1731911"/>
            <a:ext cx="4114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Downward range forecast:</a:t>
            </a:r>
            <a:endParaRPr lang="ru-RU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5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6257B-4985-4EC2-8BC6-07531F36E5E2}"/>
              </a:ext>
            </a:extLst>
          </p:cNvPr>
          <p:cNvSpPr txBox="1"/>
          <p:nvPr/>
        </p:nvSpPr>
        <p:spPr>
          <a:xfrm>
            <a:off x="953499" y="23751"/>
            <a:ext cx="4081955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In-sample and out-of-sample forecasts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A837-0CC1-4E9E-98C7-763A739C30B5}"/>
              </a:ext>
            </a:extLst>
          </p:cNvPr>
          <p:cNvSpPr txBox="1"/>
          <p:nvPr/>
        </p:nvSpPr>
        <p:spPr>
          <a:xfrm>
            <a:off x="953499" y="5379303"/>
            <a:ext cx="44134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SIT 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73039" y="37450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463745" y="1731911"/>
            <a:ext cx="3664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Upward range forecast: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7" y="4157352"/>
            <a:ext cx="4571303" cy="270064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081" y="4157352"/>
            <a:ext cx="4470038" cy="270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6257B-4985-4EC2-8BC6-07531F36E5E2}"/>
              </a:ext>
            </a:extLst>
          </p:cNvPr>
          <p:cNvSpPr txBox="1"/>
          <p:nvPr/>
        </p:nvSpPr>
        <p:spPr>
          <a:xfrm>
            <a:off x="953499" y="23751"/>
            <a:ext cx="4081955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In-sample and out-of-sample forecasts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2294819"/>
              </p:ext>
            </p:extLst>
          </p:nvPr>
        </p:nvGraphicFramePr>
        <p:xfrm>
          <a:off x="953499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944203"/>
              </p:ext>
            </p:extLst>
          </p:nvPr>
        </p:nvGraphicFramePr>
        <p:xfrm>
          <a:off x="6344239" y="411877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25499" y="1731911"/>
            <a:ext cx="598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Upward + </a:t>
            </a:r>
            <a:r>
              <a:rPr lang="en-US" sz="2800" b="1" dirty="0" smtClean="0">
                <a:solidFill>
                  <a:schemeClr val="accent2"/>
                </a:solidFill>
              </a:rPr>
              <a:t>Downward = Range </a:t>
            </a:r>
            <a:r>
              <a:rPr lang="en-US" sz="2800" b="1" dirty="0" smtClean="0">
                <a:solidFill>
                  <a:schemeClr val="accent2"/>
                </a:solidFill>
              </a:rPr>
              <a:t>forecast:</a:t>
            </a:r>
            <a:endParaRPr lang="ru-RU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D4BC38B-FA1A-4786-9E4C-2DBEA1CD8EB2}"/>
              </a:ext>
            </a:extLst>
          </p:cNvPr>
          <p:cNvGrpSpPr/>
          <p:nvPr/>
        </p:nvGrpSpPr>
        <p:grpSpPr>
          <a:xfrm>
            <a:off x="0" y="5595675"/>
            <a:ext cx="12192000" cy="1262326"/>
            <a:chOff x="0" y="5595675"/>
            <a:chExt cx="12192000" cy="126232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EE6C76-568F-4AC1-B2CA-80EE863AF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595675"/>
              <a:ext cx="6664569" cy="1262326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957F7A-EDF8-43FC-9DE8-E82CFD646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868" y="6276408"/>
              <a:ext cx="3651746" cy="581593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BA293-E6AE-457B-8E32-60896AFAD1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18872" y="6387731"/>
              <a:ext cx="873128" cy="470270"/>
            </a:xfrm>
            <a:custGeom>
              <a:avLst/>
              <a:gdLst>
                <a:gd name="connsiteX0" fmla="*/ 651947 w 873128"/>
                <a:gd name="connsiteY0" fmla="*/ 0 h 470270"/>
                <a:gd name="connsiteX1" fmla="*/ 694592 w 873128"/>
                <a:gd name="connsiteY1" fmla="*/ 13081 h 470270"/>
                <a:gd name="connsiteX2" fmla="*/ 702118 w 873128"/>
                <a:gd name="connsiteY2" fmla="*/ 20929 h 470270"/>
                <a:gd name="connsiteX3" fmla="*/ 702118 w 873128"/>
                <a:gd name="connsiteY3" fmla="*/ 371496 h 470270"/>
                <a:gd name="connsiteX4" fmla="*/ 719678 w 873128"/>
                <a:gd name="connsiteY4" fmla="*/ 371496 h 470270"/>
                <a:gd name="connsiteX5" fmla="*/ 719678 w 873128"/>
                <a:gd name="connsiteY5" fmla="*/ 230223 h 470270"/>
                <a:gd name="connsiteX6" fmla="*/ 734729 w 873128"/>
                <a:gd name="connsiteY6" fmla="*/ 230223 h 470270"/>
                <a:gd name="connsiteX7" fmla="*/ 734729 w 873128"/>
                <a:gd name="connsiteY7" fmla="*/ 217142 h 470270"/>
                <a:gd name="connsiteX8" fmla="*/ 749780 w 873128"/>
                <a:gd name="connsiteY8" fmla="*/ 209294 h 470270"/>
                <a:gd name="connsiteX9" fmla="*/ 762322 w 873128"/>
                <a:gd name="connsiteY9" fmla="*/ 209294 h 470270"/>
                <a:gd name="connsiteX10" fmla="*/ 762322 w 873128"/>
                <a:gd name="connsiteY10" fmla="*/ 196214 h 470270"/>
                <a:gd name="connsiteX11" fmla="*/ 772356 w 873128"/>
                <a:gd name="connsiteY11" fmla="*/ 188365 h 470270"/>
                <a:gd name="connsiteX12" fmla="*/ 797443 w 873128"/>
                <a:gd name="connsiteY12" fmla="*/ 188365 h 470270"/>
                <a:gd name="connsiteX13" fmla="*/ 797443 w 873128"/>
                <a:gd name="connsiteY13" fmla="*/ 230223 h 470270"/>
                <a:gd name="connsiteX14" fmla="*/ 850122 w 873128"/>
                <a:gd name="connsiteY14" fmla="*/ 230223 h 470270"/>
                <a:gd name="connsiteX15" fmla="*/ 850122 w 873128"/>
                <a:gd name="connsiteY15" fmla="*/ 376729 h 470270"/>
                <a:gd name="connsiteX16" fmla="*/ 870190 w 873128"/>
                <a:gd name="connsiteY16" fmla="*/ 376729 h 470270"/>
                <a:gd name="connsiteX17" fmla="*/ 873128 w 873128"/>
                <a:gd name="connsiteY17" fmla="*/ 375580 h 470270"/>
                <a:gd name="connsiteX18" fmla="*/ 873128 w 873128"/>
                <a:gd name="connsiteY18" fmla="*/ 470270 h 470270"/>
                <a:gd name="connsiteX19" fmla="*/ 0 w 873128"/>
                <a:gd name="connsiteY19" fmla="*/ 470270 h 470270"/>
                <a:gd name="connsiteX20" fmla="*/ 47325 w 873128"/>
                <a:gd name="connsiteY20" fmla="*/ 388300 h 470270"/>
                <a:gd name="connsiteX21" fmla="*/ 92542 w 873128"/>
                <a:gd name="connsiteY21" fmla="*/ 384577 h 470270"/>
                <a:gd name="connsiteX22" fmla="*/ 92542 w 873128"/>
                <a:gd name="connsiteY22" fmla="*/ 347950 h 470270"/>
                <a:gd name="connsiteX23" fmla="*/ 142713 w 873128"/>
                <a:gd name="connsiteY23" fmla="*/ 347950 h 470270"/>
                <a:gd name="connsiteX24" fmla="*/ 142713 w 873128"/>
                <a:gd name="connsiteY24" fmla="*/ 327022 h 470270"/>
                <a:gd name="connsiteX25" fmla="*/ 248072 w 873128"/>
                <a:gd name="connsiteY25" fmla="*/ 327022 h 470270"/>
                <a:gd name="connsiteX26" fmla="*/ 248072 w 873128"/>
                <a:gd name="connsiteY26" fmla="*/ 340102 h 470270"/>
                <a:gd name="connsiteX27" fmla="*/ 315802 w 873128"/>
                <a:gd name="connsiteY27" fmla="*/ 340102 h 470270"/>
                <a:gd name="connsiteX28" fmla="*/ 315802 w 873128"/>
                <a:gd name="connsiteY28" fmla="*/ 347950 h 470270"/>
                <a:gd name="connsiteX29" fmla="*/ 335870 w 873128"/>
                <a:gd name="connsiteY29" fmla="*/ 347950 h 470270"/>
                <a:gd name="connsiteX30" fmla="*/ 335870 w 873128"/>
                <a:gd name="connsiteY30" fmla="*/ 355799 h 470270"/>
                <a:gd name="connsiteX31" fmla="*/ 353430 w 873128"/>
                <a:gd name="connsiteY31" fmla="*/ 355799 h 470270"/>
                <a:gd name="connsiteX32" fmla="*/ 353430 w 873128"/>
                <a:gd name="connsiteY32" fmla="*/ 238072 h 470270"/>
                <a:gd name="connsiteX33" fmla="*/ 406110 w 873128"/>
                <a:gd name="connsiteY33" fmla="*/ 222375 h 470270"/>
                <a:gd name="connsiteX34" fmla="*/ 503943 w 873128"/>
                <a:gd name="connsiteY34" fmla="*/ 222375 h 470270"/>
                <a:gd name="connsiteX35" fmla="*/ 503943 w 873128"/>
                <a:gd name="connsiteY35" fmla="*/ 34011 h 470270"/>
                <a:gd name="connsiteX36" fmla="*/ 531537 w 873128"/>
                <a:gd name="connsiteY36" fmla="*/ 20929 h 470270"/>
                <a:gd name="connsiteX37" fmla="*/ 651947 w 873128"/>
                <a:gd name="connsiteY37" fmla="*/ 0 h 47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73128" h="470270">
                  <a:moveTo>
                    <a:pt x="651947" y="0"/>
                  </a:moveTo>
                  <a:cubicBezTo>
                    <a:pt x="666999" y="5232"/>
                    <a:pt x="679541" y="10465"/>
                    <a:pt x="694592" y="13081"/>
                  </a:cubicBezTo>
                  <a:cubicBezTo>
                    <a:pt x="697101" y="15697"/>
                    <a:pt x="699609" y="18314"/>
                    <a:pt x="702118" y="20929"/>
                  </a:cubicBezTo>
                  <a:cubicBezTo>
                    <a:pt x="702118" y="138657"/>
                    <a:pt x="702118" y="256385"/>
                    <a:pt x="702118" y="371496"/>
                  </a:cubicBezTo>
                  <a:cubicBezTo>
                    <a:pt x="707135" y="371496"/>
                    <a:pt x="712152" y="371496"/>
                    <a:pt x="719678" y="371496"/>
                  </a:cubicBezTo>
                  <a:cubicBezTo>
                    <a:pt x="719678" y="324406"/>
                    <a:pt x="719678" y="277315"/>
                    <a:pt x="719678" y="230223"/>
                  </a:cubicBezTo>
                  <a:cubicBezTo>
                    <a:pt x="724695" y="230223"/>
                    <a:pt x="729712" y="230223"/>
                    <a:pt x="734729" y="230223"/>
                  </a:cubicBezTo>
                  <a:cubicBezTo>
                    <a:pt x="734729" y="224991"/>
                    <a:pt x="734729" y="222375"/>
                    <a:pt x="734729" y="217142"/>
                  </a:cubicBezTo>
                  <a:cubicBezTo>
                    <a:pt x="739746" y="214526"/>
                    <a:pt x="744763" y="211911"/>
                    <a:pt x="749780" y="209294"/>
                  </a:cubicBezTo>
                  <a:lnTo>
                    <a:pt x="762322" y="209294"/>
                  </a:lnTo>
                  <a:cubicBezTo>
                    <a:pt x="762322" y="204062"/>
                    <a:pt x="762322" y="201445"/>
                    <a:pt x="762322" y="196214"/>
                  </a:cubicBezTo>
                  <a:cubicBezTo>
                    <a:pt x="764831" y="193597"/>
                    <a:pt x="769848" y="190980"/>
                    <a:pt x="772356" y="188365"/>
                  </a:cubicBezTo>
                  <a:cubicBezTo>
                    <a:pt x="779883" y="188365"/>
                    <a:pt x="789917" y="188365"/>
                    <a:pt x="797443" y="188365"/>
                  </a:cubicBezTo>
                  <a:cubicBezTo>
                    <a:pt x="797443" y="201445"/>
                    <a:pt x="797443" y="217142"/>
                    <a:pt x="797443" y="230223"/>
                  </a:cubicBezTo>
                  <a:cubicBezTo>
                    <a:pt x="815003" y="230223"/>
                    <a:pt x="832563" y="230223"/>
                    <a:pt x="850122" y="230223"/>
                  </a:cubicBezTo>
                  <a:cubicBezTo>
                    <a:pt x="850122" y="279931"/>
                    <a:pt x="850122" y="327022"/>
                    <a:pt x="850122" y="376729"/>
                  </a:cubicBezTo>
                  <a:cubicBezTo>
                    <a:pt x="857648" y="376729"/>
                    <a:pt x="865174" y="376729"/>
                    <a:pt x="870190" y="376729"/>
                  </a:cubicBezTo>
                  <a:lnTo>
                    <a:pt x="873128" y="375580"/>
                  </a:lnTo>
                  <a:lnTo>
                    <a:pt x="873128" y="470270"/>
                  </a:lnTo>
                  <a:lnTo>
                    <a:pt x="0" y="470270"/>
                  </a:lnTo>
                  <a:lnTo>
                    <a:pt x="47325" y="388300"/>
                  </a:lnTo>
                  <a:cubicBezTo>
                    <a:pt x="62189" y="387058"/>
                    <a:pt x="77084" y="385817"/>
                    <a:pt x="92542" y="384577"/>
                  </a:cubicBezTo>
                  <a:cubicBezTo>
                    <a:pt x="92542" y="371496"/>
                    <a:pt x="92542" y="361032"/>
                    <a:pt x="92542" y="347950"/>
                  </a:cubicBezTo>
                  <a:cubicBezTo>
                    <a:pt x="110102" y="347950"/>
                    <a:pt x="127661" y="347950"/>
                    <a:pt x="142713" y="347950"/>
                  </a:cubicBezTo>
                  <a:cubicBezTo>
                    <a:pt x="142713" y="340102"/>
                    <a:pt x="142713" y="334870"/>
                    <a:pt x="142713" y="327022"/>
                  </a:cubicBezTo>
                  <a:cubicBezTo>
                    <a:pt x="177833" y="327022"/>
                    <a:pt x="212952" y="327022"/>
                    <a:pt x="248072" y="327022"/>
                  </a:cubicBezTo>
                  <a:cubicBezTo>
                    <a:pt x="248072" y="332253"/>
                    <a:pt x="248072" y="334870"/>
                    <a:pt x="248072" y="340102"/>
                  </a:cubicBezTo>
                  <a:cubicBezTo>
                    <a:pt x="270649" y="340102"/>
                    <a:pt x="293225" y="340102"/>
                    <a:pt x="315802" y="340102"/>
                  </a:cubicBezTo>
                  <a:cubicBezTo>
                    <a:pt x="315802" y="342719"/>
                    <a:pt x="315802" y="345335"/>
                    <a:pt x="315802" y="347950"/>
                  </a:cubicBezTo>
                  <a:cubicBezTo>
                    <a:pt x="320820" y="347950"/>
                    <a:pt x="328345" y="347950"/>
                    <a:pt x="335870" y="347950"/>
                  </a:cubicBezTo>
                  <a:cubicBezTo>
                    <a:pt x="335870" y="350567"/>
                    <a:pt x="335870" y="353184"/>
                    <a:pt x="335870" y="355799"/>
                  </a:cubicBezTo>
                  <a:cubicBezTo>
                    <a:pt x="340888" y="355799"/>
                    <a:pt x="348413" y="355799"/>
                    <a:pt x="353430" y="355799"/>
                  </a:cubicBezTo>
                  <a:cubicBezTo>
                    <a:pt x="353430" y="316558"/>
                    <a:pt x="353430" y="277315"/>
                    <a:pt x="353430" y="238072"/>
                  </a:cubicBezTo>
                  <a:cubicBezTo>
                    <a:pt x="370990" y="232840"/>
                    <a:pt x="388551" y="227608"/>
                    <a:pt x="406110" y="222375"/>
                  </a:cubicBezTo>
                  <a:cubicBezTo>
                    <a:pt x="438722" y="222375"/>
                    <a:pt x="471332" y="222375"/>
                    <a:pt x="503943" y="222375"/>
                  </a:cubicBezTo>
                  <a:cubicBezTo>
                    <a:pt x="503943" y="159587"/>
                    <a:pt x="503943" y="96798"/>
                    <a:pt x="503943" y="34011"/>
                  </a:cubicBezTo>
                  <a:cubicBezTo>
                    <a:pt x="511469" y="28778"/>
                    <a:pt x="521503" y="26163"/>
                    <a:pt x="531537" y="20929"/>
                  </a:cubicBezTo>
                  <a:cubicBezTo>
                    <a:pt x="571673" y="15697"/>
                    <a:pt x="611811" y="7849"/>
                    <a:pt x="6519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A6BFDA-FDC9-4A14-B2A2-F1297D69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14" y="6322479"/>
              <a:ext cx="1673378" cy="535522"/>
            </a:xfrm>
            <a:custGeom>
              <a:avLst/>
              <a:gdLst>
                <a:gd name="connsiteX0" fmla="*/ 527275 w 1404080"/>
                <a:gd name="connsiteY0" fmla="*/ 0 h 449340"/>
                <a:gd name="connsiteX1" fmla="*/ 569920 w 1404080"/>
                <a:gd name="connsiteY1" fmla="*/ 0 h 449340"/>
                <a:gd name="connsiteX2" fmla="*/ 569920 w 1404080"/>
                <a:gd name="connsiteY2" fmla="*/ 1963 h 449340"/>
                <a:gd name="connsiteX3" fmla="*/ 569920 w 1404080"/>
                <a:gd name="connsiteY3" fmla="*/ 15697 h 449340"/>
                <a:gd name="connsiteX4" fmla="*/ 612566 w 1404080"/>
                <a:gd name="connsiteY4" fmla="*/ 15697 h 449340"/>
                <a:gd name="connsiteX5" fmla="*/ 612566 w 1404080"/>
                <a:gd name="connsiteY5" fmla="*/ 117728 h 449340"/>
                <a:gd name="connsiteX6" fmla="*/ 614134 w 1404080"/>
                <a:gd name="connsiteY6" fmla="*/ 117728 h 449340"/>
                <a:gd name="connsiteX7" fmla="*/ 625109 w 1404080"/>
                <a:gd name="connsiteY7" fmla="*/ 117728 h 449340"/>
                <a:gd name="connsiteX8" fmla="*/ 625109 w 1404080"/>
                <a:gd name="connsiteY8" fmla="*/ 266850 h 449340"/>
                <a:gd name="connsiteX9" fmla="*/ 627616 w 1404080"/>
                <a:gd name="connsiteY9" fmla="*/ 266850 h 449340"/>
                <a:gd name="connsiteX10" fmla="*/ 645177 w 1404080"/>
                <a:gd name="connsiteY10" fmla="*/ 266850 h 449340"/>
                <a:gd name="connsiteX11" fmla="*/ 645177 w 1404080"/>
                <a:gd name="connsiteY11" fmla="*/ 170051 h 449340"/>
                <a:gd name="connsiteX12" fmla="*/ 646118 w 1404080"/>
                <a:gd name="connsiteY12" fmla="*/ 169398 h 449340"/>
                <a:gd name="connsiteX13" fmla="*/ 652702 w 1404080"/>
                <a:gd name="connsiteY13" fmla="*/ 164820 h 449340"/>
                <a:gd name="connsiteX14" fmla="*/ 657720 w 1404080"/>
                <a:gd name="connsiteY14" fmla="*/ 166127 h 449340"/>
                <a:gd name="connsiteX15" fmla="*/ 657720 w 1404080"/>
                <a:gd name="connsiteY15" fmla="*/ 175284 h 449340"/>
                <a:gd name="connsiteX16" fmla="*/ 660227 w 1404080"/>
                <a:gd name="connsiteY16" fmla="*/ 173976 h 449340"/>
                <a:gd name="connsiteX17" fmla="*/ 677788 w 1404080"/>
                <a:gd name="connsiteY17" fmla="*/ 164820 h 449340"/>
                <a:gd name="connsiteX18" fmla="*/ 679984 w 1404080"/>
                <a:gd name="connsiteY18" fmla="*/ 164820 h 449340"/>
                <a:gd name="connsiteX19" fmla="*/ 695348 w 1404080"/>
                <a:gd name="connsiteY19" fmla="*/ 164820 h 449340"/>
                <a:gd name="connsiteX20" fmla="*/ 695348 w 1404080"/>
                <a:gd name="connsiteY20" fmla="*/ 342719 h 449340"/>
                <a:gd name="connsiteX21" fmla="*/ 730468 w 1404080"/>
                <a:gd name="connsiteY21" fmla="*/ 347952 h 449340"/>
                <a:gd name="connsiteX22" fmla="*/ 730468 w 1404080"/>
                <a:gd name="connsiteY22" fmla="*/ 340104 h 449340"/>
                <a:gd name="connsiteX23" fmla="*/ 768095 w 1404080"/>
                <a:gd name="connsiteY23" fmla="*/ 340104 h 449340"/>
                <a:gd name="connsiteX24" fmla="*/ 768095 w 1404080"/>
                <a:gd name="connsiteY24" fmla="*/ 306093 h 449340"/>
                <a:gd name="connsiteX25" fmla="*/ 778129 w 1404080"/>
                <a:gd name="connsiteY25" fmla="*/ 306093 h 449340"/>
                <a:gd name="connsiteX26" fmla="*/ 778129 w 1404080"/>
                <a:gd name="connsiteY26" fmla="*/ 261618 h 449340"/>
                <a:gd name="connsiteX27" fmla="*/ 785656 w 1404080"/>
                <a:gd name="connsiteY27" fmla="*/ 261618 h 449340"/>
                <a:gd name="connsiteX28" fmla="*/ 785656 w 1404080"/>
                <a:gd name="connsiteY28" fmla="*/ 217143 h 449340"/>
                <a:gd name="connsiteX29" fmla="*/ 803216 w 1404080"/>
                <a:gd name="connsiteY29" fmla="*/ 217143 h 449340"/>
                <a:gd name="connsiteX30" fmla="*/ 858402 w 1404080"/>
                <a:gd name="connsiteY30" fmla="*/ 193597 h 449340"/>
                <a:gd name="connsiteX31" fmla="*/ 860911 w 1404080"/>
                <a:gd name="connsiteY31" fmla="*/ 170051 h 449340"/>
                <a:gd name="connsiteX32" fmla="*/ 865929 w 1404080"/>
                <a:gd name="connsiteY32" fmla="*/ 193597 h 449340"/>
                <a:gd name="connsiteX33" fmla="*/ 923625 w 1404080"/>
                <a:gd name="connsiteY33" fmla="*/ 224991 h 449340"/>
                <a:gd name="connsiteX34" fmla="*/ 923625 w 1404080"/>
                <a:gd name="connsiteY34" fmla="*/ 219760 h 449340"/>
                <a:gd name="connsiteX35" fmla="*/ 938677 w 1404080"/>
                <a:gd name="connsiteY35" fmla="*/ 219760 h 449340"/>
                <a:gd name="connsiteX36" fmla="*/ 938677 w 1404080"/>
                <a:gd name="connsiteY36" fmla="*/ 261618 h 449340"/>
                <a:gd name="connsiteX37" fmla="*/ 946202 w 1404080"/>
                <a:gd name="connsiteY37" fmla="*/ 261618 h 449340"/>
                <a:gd name="connsiteX38" fmla="*/ 946202 w 1404080"/>
                <a:gd name="connsiteY38" fmla="*/ 311325 h 449340"/>
                <a:gd name="connsiteX39" fmla="*/ 953729 w 1404080"/>
                <a:gd name="connsiteY39" fmla="*/ 311325 h 449340"/>
                <a:gd name="connsiteX40" fmla="*/ 953729 w 1404080"/>
                <a:gd name="connsiteY40" fmla="*/ 334871 h 449340"/>
                <a:gd name="connsiteX41" fmla="*/ 968779 w 1404080"/>
                <a:gd name="connsiteY41" fmla="*/ 334871 h 449340"/>
                <a:gd name="connsiteX42" fmla="*/ 968779 w 1404080"/>
                <a:gd name="connsiteY42" fmla="*/ 371497 h 449340"/>
                <a:gd name="connsiteX43" fmla="*/ 1064103 w 1404080"/>
                <a:gd name="connsiteY43" fmla="*/ 363648 h 449340"/>
                <a:gd name="connsiteX44" fmla="*/ 1064103 w 1404080"/>
                <a:gd name="connsiteY44" fmla="*/ 327022 h 449340"/>
                <a:gd name="connsiteX45" fmla="*/ 1114275 w 1404080"/>
                <a:gd name="connsiteY45" fmla="*/ 327022 h 449340"/>
                <a:gd name="connsiteX46" fmla="*/ 1114275 w 1404080"/>
                <a:gd name="connsiteY46" fmla="*/ 306093 h 449340"/>
                <a:gd name="connsiteX47" fmla="*/ 1219634 w 1404080"/>
                <a:gd name="connsiteY47" fmla="*/ 306093 h 449340"/>
                <a:gd name="connsiteX48" fmla="*/ 1219634 w 1404080"/>
                <a:gd name="connsiteY48" fmla="*/ 319174 h 449340"/>
                <a:gd name="connsiteX49" fmla="*/ 1287364 w 1404080"/>
                <a:gd name="connsiteY49" fmla="*/ 319174 h 449340"/>
                <a:gd name="connsiteX50" fmla="*/ 1287364 w 1404080"/>
                <a:gd name="connsiteY50" fmla="*/ 327022 h 449340"/>
                <a:gd name="connsiteX51" fmla="*/ 1307432 w 1404080"/>
                <a:gd name="connsiteY51" fmla="*/ 327022 h 449340"/>
                <a:gd name="connsiteX52" fmla="*/ 1307432 w 1404080"/>
                <a:gd name="connsiteY52" fmla="*/ 334871 h 449340"/>
                <a:gd name="connsiteX53" fmla="*/ 1324991 w 1404080"/>
                <a:gd name="connsiteY53" fmla="*/ 334871 h 449340"/>
                <a:gd name="connsiteX54" fmla="*/ 1324991 w 1404080"/>
                <a:gd name="connsiteY54" fmla="*/ 312354 h 449340"/>
                <a:gd name="connsiteX55" fmla="*/ 1404080 w 1404080"/>
                <a:gd name="connsiteY55" fmla="*/ 449340 h 449340"/>
                <a:gd name="connsiteX56" fmla="*/ 0 w 1404080"/>
                <a:gd name="connsiteY56" fmla="*/ 449340 h 449340"/>
                <a:gd name="connsiteX57" fmla="*/ 0 w 1404080"/>
                <a:gd name="connsiteY57" fmla="*/ 387854 h 449340"/>
                <a:gd name="connsiteX58" fmla="*/ 5498 w 1404080"/>
                <a:gd name="connsiteY58" fmla="*/ 384578 h 449340"/>
                <a:gd name="connsiteX59" fmla="*/ 5498 w 1404080"/>
                <a:gd name="connsiteY59" fmla="*/ 361033 h 449340"/>
                <a:gd name="connsiteX60" fmla="*/ 482 w 1404080"/>
                <a:gd name="connsiteY60" fmla="*/ 334871 h 449340"/>
                <a:gd name="connsiteX61" fmla="*/ 1734 w 1404080"/>
                <a:gd name="connsiteY61" fmla="*/ 334871 h 449340"/>
                <a:gd name="connsiteX62" fmla="*/ 10516 w 1404080"/>
                <a:gd name="connsiteY62" fmla="*/ 334871 h 449340"/>
                <a:gd name="connsiteX63" fmla="*/ 33093 w 1404080"/>
                <a:gd name="connsiteY63" fmla="*/ 332255 h 449340"/>
                <a:gd name="connsiteX64" fmla="*/ 33093 w 1404080"/>
                <a:gd name="connsiteY64" fmla="*/ 330946 h 449340"/>
                <a:gd name="connsiteX65" fmla="*/ 33093 w 1404080"/>
                <a:gd name="connsiteY65" fmla="*/ 321790 h 449340"/>
                <a:gd name="connsiteX66" fmla="*/ 34974 w 1404080"/>
                <a:gd name="connsiteY66" fmla="*/ 321790 h 449340"/>
                <a:gd name="connsiteX67" fmla="*/ 48143 w 1404080"/>
                <a:gd name="connsiteY67" fmla="*/ 321790 h 449340"/>
                <a:gd name="connsiteX68" fmla="*/ 48143 w 1404080"/>
                <a:gd name="connsiteY68" fmla="*/ 190982 h 449340"/>
                <a:gd name="connsiteX69" fmla="*/ 49398 w 1404080"/>
                <a:gd name="connsiteY69" fmla="*/ 190982 h 449340"/>
                <a:gd name="connsiteX70" fmla="*/ 58177 w 1404080"/>
                <a:gd name="connsiteY70" fmla="*/ 190982 h 449340"/>
                <a:gd name="connsiteX71" fmla="*/ 58177 w 1404080"/>
                <a:gd name="connsiteY71" fmla="*/ 188365 h 449340"/>
                <a:gd name="connsiteX72" fmla="*/ 58177 w 1404080"/>
                <a:gd name="connsiteY72" fmla="*/ 170051 h 449340"/>
                <a:gd name="connsiteX73" fmla="*/ 60686 w 1404080"/>
                <a:gd name="connsiteY73" fmla="*/ 117728 h 449340"/>
                <a:gd name="connsiteX74" fmla="*/ 61941 w 1404080"/>
                <a:gd name="connsiteY74" fmla="*/ 117728 h 449340"/>
                <a:gd name="connsiteX75" fmla="*/ 70720 w 1404080"/>
                <a:gd name="connsiteY75" fmla="*/ 117728 h 449340"/>
                <a:gd name="connsiteX76" fmla="*/ 70720 w 1404080"/>
                <a:gd name="connsiteY76" fmla="*/ 119037 h 449340"/>
                <a:gd name="connsiteX77" fmla="*/ 70720 w 1404080"/>
                <a:gd name="connsiteY77" fmla="*/ 128193 h 449340"/>
                <a:gd name="connsiteX78" fmla="*/ 75737 w 1404080"/>
                <a:gd name="connsiteY78" fmla="*/ 125577 h 449340"/>
                <a:gd name="connsiteX79" fmla="*/ 75737 w 1404080"/>
                <a:gd name="connsiteY79" fmla="*/ 107264 h 449340"/>
                <a:gd name="connsiteX80" fmla="*/ 77305 w 1404080"/>
                <a:gd name="connsiteY80" fmla="*/ 106610 h 449340"/>
                <a:gd name="connsiteX81" fmla="*/ 88280 w 1404080"/>
                <a:gd name="connsiteY81" fmla="*/ 102032 h 449340"/>
                <a:gd name="connsiteX82" fmla="*/ 89534 w 1404080"/>
                <a:gd name="connsiteY82" fmla="*/ 102686 h 449340"/>
                <a:gd name="connsiteX83" fmla="*/ 98314 w 1404080"/>
                <a:gd name="connsiteY83" fmla="*/ 107264 h 449340"/>
                <a:gd name="connsiteX84" fmla="*/ 100195 w 1404080"/>
                <a:gd name="connsiteY84" fmla="*/ 107264 h 449340"/>
                <a:gd name="connsiteX85" fmla="*/ 113366 w 1404080"/>
                <a:gd name="connsiteY85" fmla="*/ 107264 h 449340"/>
                <a:gd name="connsiteX86" fmla="*/ 113366 w 1404080"/>
                <a:gd name="connsiteY86" fmla="*/ 73253 h 449340"/>
                <a:gd name="connsiteX87" fmla="*/ 114620 w 1404080"/>
                <a:gd name="connsiteY87" fmla="*/ 73253 h 449340"/>
                <a:gd name="connsiteX88" fmla="*/ 123398 w 1404080"/>
                <a:gd name="connsiteY88" fmla="*/ 73253 h 449340"/>
                <a:gd name="connsiteX89" fmla="*/ 124966 w 1404080"/>
                <a:gd name="connsiteY89" fmla="*/ 78486 h 449340"/>
                <a:gd name="connsiteX90" fmla="*/ 135943 w 1404080"/>
                <a:gd name="connsiteY90" fmla="*/ 78486 h 449340"/>
                <a:gd name="connsiteX91" fmla="*/ 137197 w 1404080"/>
                <a:gd name="connsiteY91" fmla="*/ 73253 h 449340"/>
                <a:gd name="connsiteX92" fmla="*/ 145977 w 1404080"/>
                <a:gd name="connsiteY92" fmla="*/ 73253 h 449340"/>
                <a:gd name="connsiteX93" fmla="*/ 145977 w 1404080"/>
                <a:gd name="connsiteY93" fmla="*/ 112496 h 449340"/>
                <a:gd name="connsiteX94" fmla="*/ 147545 w 1404080"/>
                <a:gd name="connsiteY94" fmla="*/ 113804 h 449340"/>
                <a:gd name="connsiteX95" fmla="*/ 158520 w 1404080"/>
                <a:gd name="connsiteY95" fmla="*/ 122961 h 449340"/>
                <a:gd name="connsiteX96" fmla="*/ 183605 w 1404080"/>
                <a:gd name="connsiteY96" fmla="*/ 130810 h 449340"/>
                <a:gd name="connsiteX97" fmla="*/ 183605 w 1404080"/>
                <a:gd name="connsiteY97" fmla="*/ 129174 h 449340"/>
                <a:gd name="connsiteX98" fmla="*/ 183605 w 1404080"/>
                <a:gd name="connsiteY98" fmla="*/ 117728 h 449340"/>
                <a:gd name="connsiteX99" fmla="*/ 216216 w 1404080"/>
                <a:gd name="connsiteY99" fmla="*/ 107264 h 449340"/>
                <a:gd name="connsiteX100" fmla="*/ 216216 w 1404080"/>
                <a:gd name="connsiteY100" fmla="*/ 105957 h 449340"/>
                <a:gd name="connsiteX101" fmla="*/ 216216 w 1404080"/>
                <a:gd name="connsiteY101" fmla="*/ 96799 h 449340"/>
                <a:gd name="connsiteX102" fmla="*/ 217157 w 1404080"/>
                <a:gd name="connsiteY102" fmla="*/ 96799 h 449340"/>
                <a:gd name="connsiteX103" fmla="*/ 223741 w 1404080"/>
                <a:gd name="connsiteY103" fmla="*/ 96799 h 449340"/>
                <a:gd name="connsiteX104" fmla="*/ 223741 w 1404080"/>
                <a:gd name="connsiteY104" fmla="*/ 95819 h 449340"/>
                <a:gd name="connsiteX105" fmla="*/ 223741 w 1404080"/>
                <a:gd name="connsiteY105" fmla="*/ 88950 h 449340"/>
                <a:gd name="connsiteX106" fmla="*/ 226250 w 1404080"/>
                <a:gd name="connsiteY106" fmla="*/ 88950 h 449340"/>
                <a:gd name="connsiteX107" fmla="*/ 243809 w 1404080"/>
                <a:gd name="connsiteY107" fmla="*/ 88950 h 449340"/>
                <a:gd name="connsiteX108" fmla="*/ 243809 w 1404080"/>
                <a:gd name="connsiteY108" fmla="*/ 89931 h 449340"/>
                <a:gd name="connsiteX109" fmla="*/ 243809 w 1404080"/>
                <a:gd name="connsiteY109" fmla="*/ 96799 h 449340"/>
                <a:gd name="connsiteX110" fmla="*/ 245691 w 1404080"/>
                <a:gd name="connsiteY110" fmla="*/ 96799 h 449340"/>
                <a:gd name="connsiteX111" fmla="*/ 258861 w 1404080"/>
                <a:gd name="connsiteY111" fmla="*/ 96799 h 449340"/>
                <a:gd name="connsiteX112" fmla="*/ 258861 w 1404080"/>
                <a:gd name="connsiteY112" fmla="*/ 98761 h 449340"/>
                <a:gd name="connsiteX113" fmla="*/ 258861 w 1404080"/>
                <a:gd name="connsiteY113" fmla="*/ 112496 h 449340"/>
                <a:gd name="connsiteX114" fmla="*/ 286455 w 1404080"/>
                <a:gd name="connsiteY114" fmla="*/ 112496 h 449340"/>
                <a:gd name="connsiteX115" fmla="*/ 286455 w 1404080"/>
                <a:gd name="connsiteY115" fmla="*/ 111188 h 449340"/>
                <a:gd name="connsiteX116" fmla="*/ 286455 w 1404080"/>
                <a:gd name="connsiteY116" fmla="*/ 102032 h 449340"/>
                <a:gd name="connsiteX117" fmla="*/ 288023 w 1404080"/>
                <a:gd name="connsiteY117" fmla="*/ 102032 h 449340"/>
                <a:gd name="connsiteX118" fmla="*/ 298998 w 1404080"/>
                <a:gd name="connsiteY118" fmla="*/ 102032 h 449340"/>
                <a:gd name="connsiteX119" fmla="*/ 298998 w 1404080"/>
                <a:gd name="connsiteY119" fmla="*/ 100723 h 449340"/>
                <a:gd name="connsiteX120" fmla="*/ 298998 w 1404080"/>
                <a:gd name="connsiteY120" fmla="*/ 91567 h 449340"/>
                <a:gd name="connsiteX121" fmla="*/ 300879 w 1404080"/>
                <a:gd name="connsiteY121" fmla="*/ 91567 h 449340"/>
                <a:gd name="connsiteX122" fmla="*/ 314048 w 1404080"/>
                <a:gd name="connsiteY122" fmla="*/ 91567 h 449340"/>
                <a:gd name="connsiteX123" fmla="*/ 314048 w 1404080"/>
                <a:gd name="connsiteY123" fmla="*/ 92875 h 449340"/>
                <a:gd name="connsiteX124" fmla="*/ 314048 w 1404080"/>
                <a:gd name="connsiteY124" fmla="*/ 102032 h 449340"/>
                <a:gd name="connsiteX125" fmla="*/ 319066 w 1404080"/>
                <a:gd name="connsiteY125" fmla="*/ 39243 h 449340"/>
                <a:gd name="connsiteX126" fmla="*/ 431950 w 1404080"/>
                <a:gd name="connsiteY126" fmla="*/ 39243 h 449340"/>
                <a:gd name="connsiteX127" fmla="*/ 431950 w 1404080"/>
                <a:gd name="connsiteY127" fmla="*/ 122961 h 449340"/>
                <a:gd name="connsiteX128" fmla="*/ 434459 w 1404080"/>
                <a:gd name="connsiteY128" fmla="*/ 122961 h 449340"/>
                <a:gd name="connsiteX129" fmla="*/ 452018 w 1404080"/>
                <a:gd name="connsiteY129" fmla="*/ 122961 h 449340"/>
                <a:gd name="connsiteX130" fmla="*/ 452018 w 1404080"/>
                <a:gd name="connsiteY130" fmla="*/ 28778 h 449340"/>
                <a:gd name="connsiteX131" fmla="*/ 477104 w 1404080"/>
                <a:gd name="connsiteY131" fmla="*/ 15697 h 449340"/>
                <a:gd name="connsiteX132" fmla="*/ 509716 w 1404080"/>
                <a:gd name="connsiteY132" fmla="*/ 15697 h 449340"/>
                <a:gd name="connsiteX133" fmla="*/ 511911 w 1404080"/>
                <a:gd name="connsiteY133" fmla="*/ 13736 h 44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1404080" h="449340">
                  <a:moveTo>
                    <a:pt x="527275" y="0"/>
                  </a:moveTo>
                  <a:cubicBezTo>
                    <a:pt x="527275" y="0"/>
                    <a:pt x="527275" y="0"/>
                    <a:pt x="569920" y="0"/>
                  </a:cubicBezTo>
                  <a:cubicBezTo>
                    <a:pt x="569920" y="0"/>
                    <a:pt x="569920" y="0"/>
                    <a:pt x="569920" y="1963"/>
                  </a:cubicBezTo>
                  <a:lnTo>
                    <a:pt x="569920" y="15697"/>
                  </a:lnTo>
                  <a:cubicBezTo>
                    <a:pt x="569920" y="15697"/>
                    <a:pt x="569920" y="15697"/>
                    <a:pt x="612566" y="15697"/>
                  </a:cubicBezTo>
                  <a:cubicBezTo>
                    <a:pt x="612566" y="15697"/>
                    <a:pt x="612566" y="15697"/>
                    <a:pt x="612566" y="117728"/>
                  </a:cubicBezTo>
                  <a:cubicBezTo>
                    <a:pt x="612566" y="117728"/>
                    <a:pt x="612566" y="117728"/>
                    <a:pt x="614134" y="117728"/>
                  </a:cubicBezTo>
                  <a:lnTo>
                    <a:pt x="625109" y="117728"/>
                  </a:lnTo>
                  <a:cubicBezTo>
                    <a:pt x="625109" y="117728"/>
                    <a:pt x="625109" y="117728"/>
                    <a:pt x="625109" y="266850"/>
                  </a:cubicBezTo>
                  <a:cubicBezTo>
                    <a:pt x="625109" y="266850"/>
                    <a:pt x="625109" y="266850"/>
                    <a:pt x="627616" y="266850"/>
                  </a:cubicBezTo>
                  <a:lnTo>
                    <a:pt x="645177" y="266850"/>
                  </a:lnTo>
                  <a:cubicBezTo>
                    <a:pt x="645177" y="266850"/>
                    <a:pt x="645177" y="266850"/>
                    <a:pt x="645177" y="170051"/>
                  </a:cubicBezTo>
                  <a:cubicBezTo>
                    <a:pt x="645177" y="170051"/>
                    <a:pt x="645177" y="170051"/>
                    <a:pt x="646118" y="169398"/>
                  </a:cubicBezTo>
                  <a:lnTo>
                    <a:pt x="652702" y="164820"/>
                  </a:lnTo>
                  <a:cubicBezTo>
                    <a:pt x="657720" y="164820"/>
                    <a:pt x="657720" y="164820"/>
                    <a:pt x="657720" y="166127"/>
                  </a:cubicBezTo>
                  <a:lnTo>
                    <a:pt x="657720" y="175284"/>
                  </a:lnTo>
                  <a:cubicBezTo>
                    <a:pt x="657720" y="175284"/>
                    <a:pt x="657720" y="175284"/>
                    <a:pt x="660227" y="173976"/>
                  </a:cubicBezTo>
                  <a:lnTo>
                    <a:pt x="677788" y="164820"/>
                  </a:lnTo>
                  <a:cubicBezTo>
                    <a:pt x="677788" y="164820"/>
                    <a:pt x="677788" y="164820"/>
                    <a:pt x="679984" y="164820"/>
                  </a:cubicBezTo>
                  <a:lnTo>
                    <a:pt x="695348" y="164820"/>
                  </a:lnTo>
                  <a:cubicBezTo>
                    <a:pt x="695348" y="164820"/>
                    <a:pt x="695348" y="164820"/>
                    <a:pt x="695348" y="342719"/>
                  </a:cubicBezTo>
                  <a:cubicBezTo>
                    <a:pt x="695348" y="342719"/>
                    <a:pt x="695348" y="342719"/>
                    <a:pt x="730468" y="347952"/>
                  </a:cubicBezTo>
                  <a:cubicBezTo>
                    <a:pt x="730468" y="345335"/>
                    <a:pt x="730468" y="342719"/>
                    <a:pt x="730468" y="340104"/>
                  </a:cubicBezTo>
                  <a:cubicBezTo>
                    <a:pt x="743011" y="340104"/>
                    <a:pt x="755552" y="340104"/>
                    <a:pt x="768095" y="340104"/>
                  </a:cubicBezTo>
                  <a:cubicBezTo>
                    <a:pt x="768095" y="327022"/>
                    <a:pt x="768095" y="316558"/>
                    <a:pt x="768095" y="306093"/>
                  </a:cubicBezTo>
                  <a:lnTo>
                    <a:pt x="778129" y="306093"/>
                  </a:lnTo>
                  <a:cubicBezTo>
                    <a:pt x="778129" y="290395"/>
                    <a:pt x="778129" y="277315"/>
                    <a:pt x="778129" y="261618"/>
                  </a:cubicBezTo>
                  <a:cubicBezTo>
                    <a:pt x="780638" y="261618"/>
                    <a:pt x="783147" y="261618"/>
                    <a:pt x="785656" y="261618"/>
                  </a:cubicBezTo>
                  <a:cubicBezTo>
                    <a:pt x="785656" y="245921"/>
                    <a:pt x="785656" y="232840"/>
                    <a:pt x="785656" y="217143"/>
                  </a:cubicBezTo>
                  <a:cubicBezTo>
                    <a:pt x="790673" y="217143"/>
                    <a:pt x="795689" y="217143"/>
                    <a:pt x="803216" y="217143"/>
                  </a:cubicBezTo>
                  <a:cubicBezTo>
                    <a:pt x="820775" y="211911"/>
                    <a:pt x="840843" y="201446"/>
                    <a:pt x="858402" y="193597"/>
                  </a:cubicBezTo>
                  <a:cubicBezTo>
                    <a:pt x="860911" y="185749"/>
                    <a:pt x="860911" y="177900"/>
                    <a:pt x="860911" y="170051"/>
                  </a:cubicBezTo>
                  <a:cubicBezTo>
                    <a:pt x="863420" y="177900"/>
                    <a:pt x="863420" y="185749"/>
                    <a:pt x="865929" y="193597"/>
                  </a:cubicBezTo>
                  <a:cubicBezTo>
                    <a:pt x="885997" y="204063"/>
                    <a:pt x="903557" y="214527"/>
                    <a:pt x="923625" y="224991"/>
                  </a:cubicBezTo>
                  <a:cubicBezTo>
                    <a:pt x="923625" y="222382"/>
                    <a:pt x="923625" y="219773"/>
                    <a:pt x="923625" y="219760"/>
                  </a:cubicBezTo>
                  <a:cubicBezTo>
                    <a:pt x="928641" y="219760"/>
                    <a:pt x="933661" y="219760"/>
                    <a:pt x="938677" y="219760"/>
                  </a:cubicBezTo>
                  <a:cubicBezTo>
                    <a:pt x="938677" y="232840"/>
                    <a:pt x="938677" y="248537"/>
                    <a:pt x="938677" y="261618"/>
                  </a:cubicBezTo>
                  <a:cubicBezTo>
                    <a:pt x="941186" y="261618"/>
                    <a:pt x="943693" y="261618"/>
                    <a:pt x="946202" y="261618"/>
                  </a:cubicBezTo>
                  <a:cubicBezTo>
                    <a:pt x="946202" y="277315"/>
                    <a:pt x="946202" y="293012"/>
                    <a:pt x="946202" y="311325"/>
                  </a:cubicBezTo>
                  <a:cubicBezTo>
                    <a:pt x="948711" y="311325"/>
                    <a:pt x="951220" y="311325"/>
                    <a:pt x="953729" y="311325"/>
                  </a:cubicBezTo>
                  <a:cubicBezTo>
                    <a:pt x="953729" y="319174"/>
                    <a:pt x="953729" y="327022"/>
                    <a:pt x="953729" y="334871"/>
                  </a:cubicBezTo>
                  <a:cubicBezTo>
                    <a:pt x="958745" y="334871"/>
                    <a:pt x="963761" y="334871"/>
                    <a:pt x="968779" y="334871"/>
                  </a:cubicBezTo>
                  <a:cubicBezTo>
                    <a:pt x="968779" y="347952"/>
                    <a:pt x="968779" y="358416"/>
                    <a:pt x="968779" y="371497"/>
                  </a:cubicBezTo>
                  <a:cubicBezTo>
                    <a:pt x="1001391" y="368881"/>
                    <a:pt x="1031493" y="366265"/>
                    <a:pt x="1064103" y="363648"/>
                  </a:cubicBezTo>
                  <a:cubicBezTo>
                    <a:pt x="1064103" y="350568"/>
                    <a:pt x="1064103" y="340104"/>
                    <a:pt x="1064103" y="327022"/>
                  </a:cubicBezTo>
                  <a:cubicBezTo>
                    <a:pt x="1081663" y="327022"/>
                    <a:pt x="1099223" y="327022"/>
                    <a:pt x="1114275" y="327022"/>
                  </a:cubicBezTo>
                  <a:cubicBezTo>
                    <a:pt x="1114275" y="319174"/>
                    <a:pt x="1114275" y="313941"/>
                    <a:pt x="1114275" y="306093"/>
                  </a:cubicBezTo>
                  <a:cubicBezTo>
                    <a:pt x="1149395" y="306093"/>
                    <a:pt x="1184514" y="306093"/>
                    <a:pt x="1219634" y="306093"/>
                  </a:cubicBezTo>
                  <a:cubicBezTo>
                    <a:pt x="1219634" y="311325"/>
                    <a:pt x="1219634" y="313941"/>
                    <a:pt x="1219634" y="319174"/>
                  </a:cubicBezTo>
                  <a:cubicBezTo>
                    <a:pt x="1242211" y="319174"/>
                    <a:pt x="1264787" y="319174"/>
                    <a:pt x="1287364" y="319174"/>
                  </a:cubicBezTo>
                  <a:cubicBezTo>
                    <a:pt x="1287364" y="321790"/>
                    <a:pt x="1287364" y="324407"/>
                    <a:pt x="1287364" y="327022"/>
                  </a:cubicBezTo>
                  <a:cubicBezTo>
                    <a:pt x="1292380" y="327022"/>
                    <a:pt x="1299907" y="327022"/>
                    <a:pt x="1307432" y="327022"/>
                  </a:cubicBezTo>
                  <a:cubicBezTo>
                    <a:pt x="1307432" y="329638"/>
                    <a:pt x="1307432" y="332255"/>
                    <a:pt x="1307432" y="334871"/>
                  </a:cubicBezTo>
                  <a:cubicBezTo>
                    <a:pt x="1312448" y="334871"/>
                    <a:pt x="1319975" y="334871"/>
                    <a:pt x="1324991" y="334871"/>
                  </a:cubicBezTo>
                  <a:cubicBezTo>
                    <a:pt x="1324991" y="327365"/>
                    <a:pt x="1324991" y="319860"/>
                    <a:pt x="1324991" y="312354"/>
                  </a:cubicBezTo>
                  <a:lnTo>
                    <a:pt x="1404080" y="449340"/>
                  </a:lnTo>
                  <a:lnTo>
                    <a:pt x="0" y="449340"/>
                  </a:lnTo>
                  <a:lnTo>
                    <a:pt x="0" y="387854"/>
                  </a:lnTo>
                  <a:lnTo>
                    <a:pt x="5498" y="384578"/>
                  </a:lnTo>
                  <a:cubicBezTo>
                    <a:pt x="5498" y="384578"/>
                    <a:pt x="5498" y="384578"/>
                    <a:pt x="5498" y="361033"/>
                  </a:cubicBezTo>
                  <a:cubicBezTo>
                    <a:pt x="482" y="361033"/>
                    <a:pt x="482" y="361033"/>
                    <a:pt x="482" y="334871"/>
                  </a:cubicBezTo>
                  <a:cubicBezTo>
                    <a:pt x="482" y="334871"/>
                    <a:pt x="482" y="334871"/>
                    <a:pt x="1734" y="334871"/>
                  </a:cubicBezTo>
                  <a:lnTo>
                    <a:pt x="10516" y="334871"/>
                  </a:lnTo>
                  <a:cubicBezTo>
                    <a:pt x="10516" y="332255"/>
                    <a:pt x="10516" y="332255"/>
                    <a:pt x="33093" y="332255"/>
                  </a:cubicBezTo>
                  <a:cubicBezTo>
                    <a:pt x="33093" y="332255"/>
                    <a:pt x="33093" y="332255"/>
                    <a:pt x="33093" y="330946"/>
                  </a:cubicBezTo>
                  <a:lnTo>
                    <a:pt x="33093" y="321790"/>
                  </a:lnTo>
                  <a:cubicBezTo>
                    <a:pt x="33093" y="321790"/>
                    <a:pt x="33093" y="321790"/>
                    <a:pt x="34974" y="321790"/>
                  </a:cubicBezTo>
                  <a:lnTo>
                    <a:pt x="48143" y="321790"/>
                  </a:lnTo>
                  <a:cubicBezTo>
                    <a:pt x="48143" y="321790"/>
                    <a:pt x="48143" y="321790"/>
                    <a:pt x="48143" y="190982"/>
                  </a:cubicBezTo>
                  <a:cubicBezTo>
                    <a:pt x="48143" y="190982"/>
                    <a:pt x="48143" y="190982"/>
                    <a:pt x="49398" y="190982"/>
                  </a:cubicBezTo>
                  <a:lnTo>
                    <a:pt x="58177" y="190982"/>
                  </a:lnTo>
                  <a:cubicBezTo>
                    <a:pt x="58177" y="190982"/>
                    <a:pt x="58177" y="190982"/>
                    <a:pt x="58177" y="188365"/>
                  </a:cubicBezTo>
                  <a:lnTo>
                    <a:pt x="58177" y="170051"/>
                  </a:lnTo>
                  <a:cubicBezTo>
                    <a:pt x="60686" y="170051"/>
                    <a:pt x="60686" y="170051"/>
                    <a:pt x="60686" y="117728"/>
                  </a:cubicBezTo>
                  <a:cubicBezTo>
                    <a:pt x="60686" y="117728"/>
                    <a:pt x="60686" y="117728"/>
                    <a:pt x="61941" y="117728"/>
                  </a:cubicBezTo>
                  <a:lnTo>
                    <a:pt x="70720" y="117728"/>
                  </a:lnTo>
                  <a:cubicBezTo>
                    <a:pt x="70720" y="117728"/>
                    <a:pt x="70720" y="117728"/>
                    <a:pt x="70720" y="119037"/>
                  </a:cubicBezTo>
                  <a:lnTo>
                    <a:pt x="70720" y="128193"/>
                  </a:lnTo>
                  <a:cubicBezTo>
                    <a:pt x="75737" y="128193"/>
                    <a:pt x="75737" y="128193"/>
                    <a:pt x="75737" y="125577"/>
                  </a:cubicBezTo>
                  <a:lnTo>
                    <a:pt x="75737" y="107264"/>
                  </a:lnTo>
                  <a:cubicBezTo>
                    <a:pt x="75737" y="107264"/>
                    <a:pt x="75737" y="107264"/>
                    <a:pt x="77305" y="106610"/>
                  </a:cubicBezTo>
                  <a:lnTo>
                    <a:pt x="88280" y="102032"/>
                  </a:lnTo>
                  <a:cubicBezTo>
                    <a:pt x="88280" y="102032"/>
                    <a:pt x="88280" y="102032"/>
                    <a:pt x="89534" y="102686"/>
                  </a:cubicBezTo>
                  <a:lnTo>
                    <a:pt x="98314" y="107264"/>
                  </a:lnTo>
                  <a:cubicBezTo>
                    <a:pt x="98314" y="107264"/>
                    <a:pt x="98314" y="107264"/>
                    <a:pt x="100195" y="107264"/>
                  </a:cubicBezTo>
                  <a:lnTo>
                    <a:pt x="113366" y="107264"/>
                  </a:lnTo>
                  <a:cubicBezTo>
                    <a:pt x="113366" y="107264"/>
                    <a:pt x="113366" y="107264"/>
                    <a:pt x="113366" y="73253"/>
                  </a:cubicBezTo>
                  <a:cubicBezTo>
                    <a:pt x="113366" y="73253"/>
                    <a:pt x="113366" y="73253"/>
                    <a:pt x="114620" y="73253"/>
                  </a:cubicBezTo>
                  <a:lnTo>
                    <a:pt x="123398" y="73253"/>
                  </a:lnTo>
                  <a:cubicBezTo>
                    <a:pt x="123398" y="78486"/>
                    <a:pt x="123398" y="78486"/>
                    <a:pt x="124966" y="78486"/>
                  </a:cubicBezTo>
                  <a:lnTo>
                    <a:pt x="135943" y="78486"/>
                  </a:lnTo>
                  <a:cubicBezTo>
                    <a:pt x="135943" y="73253"/>
                    <a:pt x="135943" y="73253"/>
                    <a:pt x="137197" y="73253"/>
                  </a:cubicBezTo>
                  <a:lnTo>
                    <a:pt x="145977" y="73253"/>
                  </a:lnTo>
                  <a:cubicBezTo>
                    <a:pt x="145977" y="73253"/>
                    <a:pt x="145977" y="73253"/>
                    <a:pt x="145977" y="112496"/>
                  </a:cubicBezTo>
                  <a:cubicBezTo>
                    <a:pt x="145977" y="112496"/>
                    <a:pt x="145977" y="112496"/>
                    <a:pt x="147545" y="113804"/>
                  </a:cubicBezTo>
                  <a:lnTo>
                    <a:pt x="158520" y="122961"/>
                  </a:lnTo>
                  <a:cubicBezTo>
                    <a:pt x="156011" y="130810"/>
                    <a:pt x="156011" y="130810"/>
                    <a:pt x="183605" y="130810"/>
                  </a:cubicBezTo>
                  <a:cubicBezTo>
                    <a:pt x="183605" y="130810"/>
                    <a:pt x="183605" y="130810"/>
                    <a:pt x="183605" y="129174"/>
                  </a:cubicBezTo>
                  <a:lnTo>
                    <a:pt x="183605" y="117728"/>
                  </a:lnTo>
                  <a:cubicBezTo>
                    <a:pt x="183605" y="117728"/>
                    <a:pt x="183605" y="117728"/>
                    <a:pt x="216216" y="107264"/>
                  </a:cubicBezTo>
                  <a:cubicBezTo>
                    <a:pt x="216216" y="107264"/>
                    <a:pt x="216216" y="107264"/>
                    <a:pt x="216216" y="105957"/>
                  </a:cubicBezTo>
                  <a:lnTo>
                    <a:pt x="216216" y="96799"/>
                  </a:lnTo>
                  <a:cubicBezTo>
                    <a:pt x="216216" y="96799"/>
                    <a:pt x="216216" y="96799"/>
                    <a:pt x="217157" y="96799"/>
                  </a:cubicBezTo>
                  <a:lnTo>
                    <a:pt x="223741" y="96799"/>
                  </a:lnTo>
                  <a:cubicBezTo>
                    <a:pt x="223741" y="96799"/>
                    <a:pt x="223741" y="96799"/>
                    <a:pt x="223741" y="95819"/>
                  </a:cubicBezTo>
                  <a:lnTo>
                    <a:pt x="223741" y="88950"/>
                  </a:lnTo>
                  <a:cubicBezTo>
                    <a:pt x="223741" y="88950"/>
                    <a:pt x="223741" y="88950"/>
                    <a:pt x="226250" y="88950"/>
                  </a:cubicBezTo>
                  <a:lnTo>
                    <a:pt x="243809" y="88950"/>
                  </a:lnTo>
                  <a:cubicBezTo>
                    <a:pt x="243809" y="88950"/>
                    <a:pt x="243809" y="88950"/>
                    <a:pt x="243809" y="89931"/>
                  </a:cubicBezTo>
                  <a:lnTo>
                    <a:pt x="243809" y="96799"/>
                  </a:lnTo>
                  <a:cubicBezTo>
                    <a:pt x="243809" y="96799"/>
                    <a:pt x="243809" y="96799"/>
                    <a:pt x="245691" y="96799"/>
                  </a:cubicBezTo>
                  <a:lnTo>
                    <a:pt x="258861" y="96799"/>
                  </a:lnTo>
                  <a:cubicBezTo>
                    <a:pt x="258861" y="96799"/>
                    <a:pt x="258861" y="96799"/>
                    <a:pt x="258861" y="98761"/>
                  </a:cubicBezTo>
                  <a:lnTo>
                    <a:pt x="258861" y="112496"/>
                  </a:lnTo>
                  <a:cubicBezTo>
                    <a:pt x="258861" y="112496"/>
                    <a:pt x="258861" y="112496"/>
                    <a:pt x="286455" y="112496"/>
                  </a:cubicBezTo>
                  <a:cubicBezTo>
                    <a:pt x="286455" y="112496"/>
                    <a:pt x="286455" y="112496"/>
                    <a:pt x="286455" y="111188"/>
                  </a:cubicBezTo>
                  <a:lnTo>
                    <a:pt x="286455" y="102032"/>
                  </a:lnTo>
                  <a:cubicBezTo>
                    <a:pt x="286455" y="102032"/>
                    <a:pt x="286455" y="102032"/>
                    <a:pt x="288023" y="102032"/>
                  </a:cubicBezTo>
                  <a:lnTo>
                    <a:pt x="298998" y="102032"/>
                  </a:lnTo>
                  <a:cubicBezTo>
                    <a:pt x="298998" y="102032"/>
                    <a:pt x="298998" y="102032"/>
                    <a:pt x="298998" y="100723"/>
                  </a:cubicBezTo>
                  <a:lnTo>
                    <a:pt x="298998" y="91567"/>
                  </a:lnTo>
                  <a:cubicBezTo>
                    <a:pt x="298998" y="91567"/>
                    <a:pt x="298998" y="91567"/>
                    <a:pt x="300879" y="91567"/>
                  </a:cubicBezTo>
                  <a:lnTo>
                    <a:pt x="314048" y="91567"/>
                  </a:lnTo>
                  <a:cubicBezTo>
                    <a:pt x="314048" y="91567"/>
                    <a:pt x="314048" y="91567"/>
                    <a:pt x="314048" y="92875"/>
                  </a:cubicBezTo>
                  <a:lnTo>
                    <a:pt x="314048" y="102032"/>
                  </a:lnTo>
                  <a:cubicBezTo>
                    <a:pt x="319066" y="102032"/>
                    <a:pt x="319066" y="102032"/>
                    <a:pt x="319066" y="39243"/>
                  </a:cubicBezTo>
                  <a:cubicBezTo>
                    <a:pt x="319066" y="39243"/>
                    <a:pt x="319066" y="39243"/>
                    <a:pt x="431950" y="39243"/>
                  </a:cubicBezTo>
                  <a:cubicBezTo>
                    <a:pt x="431950" y="39243"/>
                    <a:pt x="431950" y="39243"/>
                    <a:pt x="431950" y="122961"/>
                  </a:cubicBezTo>
                  <a:cubicBezTo>
                    <a:pt x="431950" y="122961"/>
                    <a:pt x="431950" y="122961"/>
                    <a:pt x="434459" y="122961"/>
                  </a:cubicBezTo>
                  <a:lnTo>
                    <a:pt x="452018" y="122961"/>
                  </a:lnTo>
                  <a:cubicBezTo>
                    <a:pt x="452018" y="122961"/>
                    <a:pt x="452018" y="122961"/>
                    <a:pt x="452018" y="28778"/>
                  </a:cubicBezTo>
                  <a:cubicBezTo>
                    <a:pt x="452018" y="28778"/>
                    <a:pt x="452018" y="28778"/>
                    <a:pt x="477104" y="15697"/>
                  </a:cubicBezTo>
                  <a:cubicBezTo>
                    <a:pt x="477104" y="15697"/>
                    <a:pt x="477104" y="15697"/>
                    <a:pt x="509716" y="15697"/>
                  </a:cubicBezTo>
                  <a:cubicBezTo>
                    <a:pt x="509716" y="15697"/>
                    <a:pt x="509716" y="15697"/>
                    <a:pt x="511911" y="137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568878" y="3487055"/>
            <a:ext cx="705424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Conclusions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6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Conclusion of the author</a:t>
            </a:r>
            <a:endParaRPr lang="en-US" b="1" dirty="0"/>
          </a:p>
        </p:txBody>
      </p:sp>
      <p:grpSp>
        <p:nvGrpSpPr>
          <p:cNvPr id="3" name="그룹 55">
            <a:extLst>
              <a:ext uri="{FF2B5EF4-FFF2-40B4-BE49-F238E27FC236}">
                <a16:creationId xmlns:a16="http://schemas.microsoft.com/office/drawing/2014/main" id="{6A980F29-CBE4-4CC6-B8EF-0701A72A6BD7}"/>
              </a:ext>
            </a:extLst>
          </p:cNvPr>
          <p:cNvGrpSpPr/>
          <p:nvPr/>
        </p:nvGrpSpPr>
        <p:grpSpPr>
          <a:xfrm>
            <a:off x="5410155" y="2618487"/>
            <a:ext cx="1350651" cy="1350650"/>
            <a:chOff x="5410154" y="1792609"/>
            <a:chExt cx="1350651" cy="1350650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FF12270D-0A81-4805-A046-4BB0238C0811}"/>
                </a:ext>
              </a:extLst>
            </p:cNvPr>
            <p:cNvSpPr/>
            <p:nvPr/>
          </p:nvSpPr>
          <p:spPr>
            <a:xfrm>
              <a:off x="5410154" y="1847259"/>
              <a:ext cx="1296000" cy="1296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1DC60EA-2190-4B86-BEE4-D650E98451F1}"/>
                </a:ext>
              </a:extLst>
            </p:cNvPr>
            <p:cNvSpPr/>
            <p:nvPr/>
          </p:nvSpPr>
          <p:spPr>
            <a:xfrm rot="10800000">
              <a:off x="5464805" y="1792609"/>
              <a:ext cx="1296000" cy="1296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4EF7D6C-6BCF-41F5-A55E-2209F181FD97}"/>
              </a:ext>
            </a:extLst>
          </p:cNvPr>
          <p:cNvSpPr txBox="1"/>
          <p:nvPr/>
        </p:nvSpPr>
        <p:spPr>
          <a:xfrm>
            <a:off x="6215473" y="2332763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D71E58-72DB-46F5-A9C0-488C5017E850}"/>
              </a:ext>
            </a:extLst>
          </p:cNvPr>
          <p:cNvSpPr txBox="1"/>
          <p:nvPr/>
        </p:nvSpPr>
        <p:spPr>
          <a:xfrm>
            <a:off x="5360764" y="3053227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A25EC5-FD33-4805-BA17-E2AE74D449CD}"/>
              </a:ext>
            </a:extLst>
          </p:cNvPr>
          <p:cNvSpPr txBox="1"/>
          <p:nvPr/>
        </p:nvSpPr>
        <p:spPr>
          <a:xfrm>
            <a:off x="6237153" y="2973902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FA369B-5E89-4369-AE80-CD8C39725044}"/>
              </a:ext>
            </a:extLst>
          </p:cNvPr>
          <p:cNvSpPr txBox="1"/>
          <p:nvPr/>
        </p:nvSpPr>
        <p:spPr>
          <a:xfrm>
            <a:off x="5360763" y="4471554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BFFC8C-E4BE-44D1-B1C4-76463471CA96}"/>
              </a:ext>
            </a:extLst>
          </p:cNvPr>
          <p:cNvSpPr txBox="1"/>
          <p:nvPr/>
        </p:nvSpPr>
        <p:spPr>
          <a:xfrm>
            <a:off x="6222072" y="3761868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7C5752-1D3E-45E9-93A2-BBD19E04BAC0}"/>
              </a:ext>
            </a:extLst>
          </p:cNvPr>
          <p:cNvGrpSpPr/>
          <p:nvPr/>
        </p:nvGrpSpPr>
        <p:grpSpPr>
          <a:xfrm>
            <a:off x="1400806" y="1906359"/>
            <a:ext cx="3703798" cy="553998"/>
            <a:chOff x="3017859" y="4283314"/>
            <a:chExt cx="1890848" cy="55399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C83576-5A2A-475C-8A58-926A32604CD6}"/>
                </a:ext>
              </a:extLst>
            </p:cNvPr>
            <p:cNvSpPr txBox="1"/>
            <p:nvPr/>
          </p:nvSpPr>
          <p:spPr>
            <a:xfrm>
              <a:off x="3021855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4E345B-8FD2-4F2F-B16B-39EC4A0955D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9C11DD-E319-4AB8-ABE2-1BBF19562951}"/>
              </a:ext>
            </a:extLst>
          </p:cNvPr>
          <p:cNvGrpSpPr/>
          <p:nvPr/>
        </p:nvGrpSpPr>
        <p:grpSpPr>
          <a:xfrm>
            <a:off x="6719167" y="1906359"/>
            <a:ext cx="5301801" cy="997076"/>
            <a:chOff x="2854877" y="4283314"/>
            <a:chExt cx="2687830" cy="9970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A7BDFD-410A-42B4-94E8-F08DF2AB14A6}"/>
                </a:ext>
              </a:extLst>
            </p:cNvPr>
            <p:cNvSpPr txBox="1"/>
            <p:nvPr/>
          </p:nvSpPr>
          <p:spPr>
            <a:xfrm>
              <a:off x="2854877" y="4972613"/>
              <a:ext cx="2687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BBBEB3-6AD9-4ED4-9E7A-2F20CBD7D0CA}"/>
                </a:ext>
              </a:extLst>
            </p:cNvPr>
            <p:cNvSpPr txBox="1"/>
            <p:nvPr/>
          </p:nvSpPr>
          <p:spPr>
            <a:xfrm>
              <a:off x="2922075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DFF7A9-4499-44F6-8157-9C5AEBF9D3D8}"/>
              </a:ext>
            </a:extLst>
          </p:cNvPr>
          <p:cNvGrpSpPr/>
          <p:nvPr/>
        </p:nvGrpSpPr>
        <p:grpSpPr>
          <a:xfrm>
            <a:off x="7048535" y="3341569"/>
            <a:ext cx="3785093" cy="588822"/>
            <a:chOff x="3021856" y="4248490"/>
            <a:chExt cx="1918912" cy="58882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F60379-1684-4DA7-97AA-043273DC3512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2C3FA0-856D-4C53-A7AC-D96A94EB25FA}"/>
                </a:ext>
              </a:extLst>
            </p:cNvPr>
            <p:cNvSpPr txBox="1"/>
            <p:nvPr/>
          </p:nvSpPr>
          <p:spPr>
            <a:xfrm>
              <a:off x="3069956" y="424849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79AF40B-6FE2-4FA8-B7B8-DAEF6FB5D567}"/>
              </a:ext>
            </a:extLst>
          </p:cNvPr>
          <p:cNvSpPr txBox="1"/>
          <p:nvPr/>
        </p:nvSpPr>
        <p:spPr>
          <a:xfrm>
            <a:off x="7048536" y="5123426"/>
            <a:ext cx="3721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408633" y="3420712"/>
            <a:ext cx="40746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1600" dirty="0" smtClean="0"/>
              <a:t>FACARR </a:t>
            </a:r>
            <a:r>
              <a:rPr lang="en-US" sz="1600" dirty="0"/>
              <a:t>model performs better than the ACARR model in forecasting volatility.</a:t>
            </a:r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719167" y="2563836"/>
            <a:ext cx="4889869" cy="1134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a typeface="Times New Roman" panose="02020603050405020304" pitchFamily="18" charset="0"/>
                <a:cs typeface="Arial" panose="020B0604020202020204" pitchFamily="34" charset="0"/>
              </a:rPr>
              <a:t>The results of empirical studies, which was performed on a variety of stock indices, show that the forecasting power of the ACARR model can be significantly improved if the cross-interdependence is included. </a:t>
            </a:r>
            <a:endParaRPr lang="ru-RU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71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BA1737-26B2-47E1-94E6-9E8A0881D0D8}"/>
              </a:ext>
            </a:extLst>
          </p:cNvPr>
          <p:cNvCxnSpPr>
            <a:cxnSpLocks/>
          </p:cNvCxnSpPr>
          <p:nvPr/>
        </p:nvCxnSpPr>
        <p:spPr>
          <a:xfrm>
            <a:off x="4132260" y="5122914"/>
            <a:ext cx="5013444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E5A1297-0287-4590-9FB9-7F3A631EACA2}"/>
              </a:ext>
            </a:extLst>
          </p:cNvPr>
          <p:cNvSpPr/>
          <p:nvPr/>
        </p:nvSpPr>
        <p:spPr>
          <a:xfrm rot="18900000">
            <a:off x="4149998" y="4919531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49D49-0952-42B0-BA28-C715128C0EF7}"/>
              </a:ext>
            </a:extLst>
          </p:cNvPr>
          <p:cNvSpPr txBox="1"/>
          <p:nvPr/>
        </p:nvSpPr>
        <p:spPr>
          <a:xfrm>
            <a:off x="3817544" y="5377233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2005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CDC5EC-49E4-45D3-B5AD-722F281E95A9}"/>
              </a:ext>
            </a:extLst>
          </p:cNvPr>
          <p:cNvSpPr/>
          <p:nvPr/>
        </p:nvSpPr>
        <p:spPr>
          <a:xfrm>
            <a:off x="4265413" y="5034947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DEDF2E-9E6C-4F21-A453-CDC23AA147B3}"/>
              </a:ext>
            </a:extLst>
          </p:cNvPr>
          <p:cNvSpPr/>
          <p:nvPr/>
        </p:nvSpPr>
        <p:spPr>
          <a:xfrm rot="18900000">
            <a:off x="6144403" y="4919532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ECC13-6105-4C8C-A418-6C1469B1D599}"/>
              </a:ext>
            </a:extLst>
          </p:cNvPr>
          <p:cNvSpPr txBox="1"/>
          <p:nvPr/>
        </p:nvSpPr>
        <p:spPr>
          <a:xfrm>
            <a:off x="5811949" y="5393868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2006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E6FA25-65B3-420D-A130-9D75ADFFF652}"/>
              </a:ext>
            </a:extLst>
          </p:cNvPr>
          <p:cNvSpPr/>
          <p:nvPr/>
        </p:nvSpPr>
        <p:spPr>
          <a:xfrm>
            <a:off x="6259818" y="5034947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15BF5D-805B-42FC-B94C-AE963FB34467}"/>
              </a:ext>
            </a:extLst>
          </p:cNvPr>
          <p:cNvSpPr/>
          <p:nvPr/>
        </p:nvSpPr>
        <p:spPr>
          <a:xfrm rot="18900000">
            <a:off x="8695917" y="4919531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031FA0-CD77-479E-8E3B-C9B70E9F8488}"/>
              </a:ext>
            </a:extLst>
          </p:cNvPr>
          <p:cNvSpPr txBox="1"/>
          <p:nvPr/>
        </p:nvSpPr>
        <p:spPr>
          <a:xfrm>
            <a:off x="8363463" y="5364592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89E99A-56E0-4BAC-8664-3FB87934CF36}"/>
              </a:ext>
            </a:extLst>
          </p:cNvPr>
          <p:cNvSpPr/>
          <p:nvPr/>
        </p:nvSpPr>
        <p:spPr>
          <a:xfrm>
            <a:off x="8811333" y="5034947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51">
            <a:extLst>
              <a:ext uri="{FF2B5EF4-FFF2-40B4-BE49-F238E27FC236}">
                <a16:creationId xmlns:a16="http://schemas.microsoft.com/office/drawing/2014/main" id="{8F5BA0AF-A72E-4256-BE4D-8FBDB152EE59}"/>
              </a:ext>
            </a:extLst>
          </p:cNvPr>
          <p:cNvSpPr/>
          <p:nvPr/>
        </p:nvSpPr>
        <p:spPr>
          <a:xfrm>
            <a:off x="4301034" y="4551947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C624F9-EC82-4A3D-932A-A0D751699EEA}"/>
              </a:ext>
            </a:extLst>
          </p:cNvPr>
          <p:cNvGrpSpPr/>
          <p:nvPr/>
        </p:nvGrpSpPr>
        <p:grpSpPr>
          <a:xfrm>
            <a:off x="4366021" y="2349944"/>
            <a:ext cx="1584782" cy="2209153"/>
            <a:chOff x="1724503" y="1188770"/>
            <a:chExt cx="1023846" cy="220915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4B8375-83D4-4464-8546-55C67D53BC14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 the beginning all of </a:t>
              </a:r>
              <a:r>
                <a:rPr lang="en-US" sz="1200" dirty="0" smtClean="0"/>
                <a:t>models </a:t>
              </a:r>
              <a:r>
                <a:rPr lang="en-US" sz="1200" dirty="0"/>
                <a:t>were symmetric, the maximum price and the minimum price were processed in a symmetric way.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F69C21-29A0-4CB2-848C-4FE19C8DDB3C}"/>
                </a:ext>
              </a:extLst>
            </p:cNvPr>
            <p:cNvSpPr txBox="1"/>
            <p:nvPr/>
          </p:nvSpPr>
          <p:spPr>
            <a:xfrm>
              <a:off x="1724503" y="1188770"/>
              <a:ext cx="1023846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400" b="1" dirty="0" smtClean="0"/>
                <a:t>The </a:t>
              </a:r>
              <a:r>
                <a:rPr lang="en-US" sz="1400" b="1" dirty="0"/>
                <a:t>conditional autoregressive range (CARR</a:t>
              </a:r>
              <a:r>
                <a:rPr lang="en-US" sz="1400" b="1" dirty="0" smtClean="0"/>
                <a:t>) model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45E63C-3072-4DFA-BA98-CBEE79C550C3}"/>
              </a:ext>
            </a:extLst>
          </p:cNvPr>
          <p:cNvCxnSpPr/>
          <p:nvPr/>
        </p:nvCxnSpPr>
        <p:spPr>
          <a:xfrm flipH="1">
            <a:off x="4356791" y="2466054"/>
            <a:ext cx="9230" cy="195873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2">
            <a:extLst>
              <a:ext uri="{FF2B5EF4-FFF2-40B4-BE49-F238E27FC236}">
                <a16:creationId xmlns:a16="http://schemas.microsoft.com/office/drawing/2014/main" id="{836CD8EE-67E0-426F-87B1-1CEC08693D16}"/>
              </a:ext>
            </a:extLst>
          </p:cNvPr>
          <p:cNvSpPr/>
          <p:nvPr/>
        </p:nvSpPr>
        <p:spPr>
          <a:xfrm>
            <a:off x="6638982" y="4147949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F29E345-1DCA-4195-AC2B-0A0D78AEA7F9}"/>
              </a:ext>
            </a:extLst>
          </p:cNvPr>
          <p:cNvGrpSpPr/>
          <p:nvPr/>
        </p:nvGrpSpPr>
        <p:grpSpPr>
          <a:xfrm>
            <a:off x="6665932" y="2042675"/>
            <a:ext cx="1587706" cy="2076838"/>
            <a:chOff x="1709898" y="1258712"/>
            <a:chExt cx="1025735" cy="207683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C55FB7-65A7-49E5-8854-514B42525A3F}"/>
                </a:ext>
              </a:extLst>
            </p:cNvPr>
            <p:cNvSpPr txBox="1"/>
            <p:nvPr/>
          </p:nvSpPr>
          <p:spPr>
            <a:xfrm>
              <a:off x="1709898" y="2135221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 smtClean="0"/>
            </a:p>
            <a:p>
              <a:r>
                <a:rPr lang="en-US" sz="1200" dirty="0" smtClean="0"/>
                <a:t>The </a:t>
              </a:r>
              <a:r>
                <a:rPr lang="en-US" sz="1200" dirty="0"/>
                <a:t>main assumption is that the upward range and the downward range move separately.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DB14B2-14C0-4113-87EB-B56BA0672E06}"/>
                </a:ext>
              </a:extLst>
            </p:cNvPr>
            <p:cNvSpPr txBox="1"/>
            <p:nvPr/>
          </p:nvSpPr>
          <p:spPr>
            <a:xfrm>
              <a:off x="1711787" y="1258712"/>
              <a:ext cx="1023846" cy="116955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400" b="1" dirty="0"/>
                <a:t>The asymmetric conditional autoregressive range (ACARR) model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314678-9DF4-48F2-8A24-A4D7A50D3AE0}"/>
              </a:ext>
            </a:extLst>
          </p:cNvPr>
          <p:cNvCxnSpPr/>
          <p:nvPr/>
        </p:nvCxnSpPr>
        <p:spPr>
          <a:xfrm flipH="1">
            <a:off x="6665932" y="2145710"/>
            <a:ext cx="15901" cy="185580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0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1818015"/>
          </a:xfrm>
        </p:spPr>
        <p:txBody>
          <a:bodyPr>
            <a:normAutofit/>
          </a:bodyPr>
          <a:lstStyle/>
          <a:p>
            <a:r>
              <a:rPr lang="en-US" b="1" dirty="0" smtClean="0"/>
              <a:t>How according to the author the model can be improved</a:t>
            </a:r>
            <a:r>
              <a:rPr lang="ru-RU" b="1" dirty="0" smtClean="0"/>
              <a:t>?</a:t>
            </a:r>
            <a:endParaRPr lang="en-US" b="1" dirty="0"/>
          </a:p>
        </p:txBody>
      </p:sp>
      <p:grpSp>
        <p:nvGrpSpPr>
          <p:cNvPr id="6" name="그룹 47">
            <a:extLst>
              <a:ext uri="{FF2B5EF4-FFF2-40B4-BE49-F238E27FC236}">
                <a16:creationId xmlns:a16="http://schemas.microsoft.com/office/drawing/2014/main" id="{5B031300-FA68-469F-9232-F8111955158A}"/>
              </a:ext>
            </a:extLst>
          </p:cNvPr>
          <p:cNvGrpSpPr/>
          <p:nvPr/>
        </p:nvGrpSpPr>
        <p:grpSpPr>
          <a:xfrm>
            <a:off x="5343328" y="2673560"/>
            <a:ext cx="1350651" cy="1350651"/>
            <a:chOff x="5410154" y="3235402"/>
            <a:chExt cx="1350651" cy="1350651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76B3A940-8AA5-47A4-83A6-EF8CB3398071}"/>
                </a:ext>
              </a:extLst>
            </p:cNvPr>
            <p:cNvSpPr/>
            <p:nvPr/>
          </p:nvSpPr>
          <p:spPr>
            <a:xfrm>
              <a:off x="5410154" y="3290053"/>
              <a:ext cx="1296000" cy="1296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4563745A-34BC-40DC-A26F-DFB2CD7AF30F}"/>
                </a:ext>
              </a:extLst>
            </p:cNvPr>
            <p:cNvSpPr/>
            <p:nvPr/>
          </p:nvSpPr>
          <p:spPr>
            <a:xfrm rot="10800000">
              <a:off x="5464805" y="3235402"/>
              <a:ext cx="1296000" cy="1296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FA25EC5-FD33-4805-BA17-E2AE74D449CD}"/>
              </a:ext>
            </a:extLst>
          </p:cNvPr>
          <p:cNvSpPr txBox="1"/>
          <p:nvPr/>
        </p:nvSpPr>
        <p:spPr>
          <a:xfrm>
            <a:off x="6237153" y="2973902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FA369B-5E89-4369-AE80-CD8C39725044}"/>
              </a:ext>
            </a:extLst>
          </p:cNvPr>
          <p:cNvSpPr txBox="1"/>
          <p:nvPr/>
        </p:nvSpPr>
        <p:spPr>
          <a:xfrm>
            <a:off x="5321850" y="3127945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ru-RU" altLang="ko-KR" sz="72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BFFC8C-E4BE-44D1-B1C4-76463471CA96}"/>
              </a:ext>
            </a:extLst>
          </p:cNvPr>
          <p:cNvSpPr txBox="1"/>
          <p:nvPr/>
        </p:nvSpPr>
        <p:spPr>
          <a:xfrm>
            <a:off x="6110127" y="2403215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ru-RU" altLang="ko-KR" sz="7200" b="1" dirty="0" smtClean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2105C4-9B27-4775-9E18-B47D60FEC29E}"/>
              </a:ext>
            </a:extLst>
          </p:cNvPr>
          <p:cNvGrpSpPr/>
          <p:nvPr/>
        </p:nvGrpSpPr>
        <p:grpSpPr>
          <a:xfrm>
            <a:off x="-1" y="3288575"/>
            <a:ext cx="5397978" cy="830997"/>
            <a:chOff x="2262715" y="4120778"/>
            <a:chExt cx="2755754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FF1F66-A5B0-423A-B666-CE273EB472BD}"/>
                </a:ext>
              </a:extLst>
            </p:cNvPr>
            <p:cNvSpPr txBox="1"/>
            <p:nvPr/>
          </p:nvSpPr>
          <p:spPr>
            <a:xfrm>
              <a:off x="2262715" y="4120778"/>
              <a:ext cx="27557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The </a:t>
              </a:r>
              <a:r>
                <a:rPr lang="en-US" sz="1600" dirty="0"/>
                <a:t>economic reasons </a:t>
              </a:r>
              <a:r>
                <a:rPr lang="en-US" sz="1600" dirty="0" smtClean="0"/>
                <a:t>behind the interdependence of the upward and downward ranges is </a:t>
              </a:r>
              <a:r>
                <a:rPr lang="en-US" sz="1600" dirty="0"/>
                <a:t>largely unexplored and remain unknown</a:t>
              </a:r>
              <a:r>
                <a:rPr lang="en-US" sz="1600" dirty="0" smtClean="0"/>
                <a:t>. So it is also needed to be explored. </a:t>
              </a:r>
              <a:endParaRPr lang="ru-RU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33D727-7D52-4B49-AC85-7649CE3BB69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7C5752-1D3E-45E9-93A2-BBD19E04BAC0}"/>
              </a:ext>
            </a:extLst>
          </p:cNvPr>
          <p:cNvGrpSpPr/>
          <p:nvPr/>
        </p:nvGrpSpPr>
        <p:grpSpPr>
          <a:xfrm>
            <a:off x="1400806" y="1906359"/>
            <a:ext cx="3703798" cy="553998"/>
            <a:chOff x="3017859" y="4283314"/>
            <a:chExt cx="1890848" cy="55399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C83576-5A2A-475C-8A58-926A32604CD6}"/>
                </a:ext>
              </a:extLst>
            </p:cNvPr>
            <p:cNvSpPr txBox="1"/>
            <p:nvPr/>
          </p:nvSpPr>
          <p:spPr>
            <a:xfrm>
              <a:off x="3021855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4E345B-8FD2-4F2F-B16B-39EC4A0955D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9C11DD-E319-4AB8-ABE2-1BBF19562951}"/>
              </a:ext>
            </a:extLst>
          </p:cNvPr>
          <p:cNvGrpSpPr/>
          <p:nvPr/>
        </p:nvGrpSpPr>
        <p:grpSpPr>
          <a:xfrm>
            <a:off x="6719167" y="1906359"/>
            <a:ext cx="5301801" cy="997076"/>
            <a:chOff x="2854877" y="4283314"/>
            <a:chExt cx="2687830" cy="9970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A7BDFD-410A-42B4-94E8-F08DF2AB14A6}"/>
                </a:ext>
              </a:extLst>
            </p:cNvPr>
            <p:cNvSpPr txBox="1"/>
            <p:nvPr/>
          </p:nvSpPr>
          <p:spPr>
            <a:xfrm>
              <a:off x="2854877" y="4972613"/>
              <a:ext cx="2687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BBBEB3-6AD9-4ED4-9E7A-2F20CBD7D0CA}"/>
                </a:ext>
              </a:extLst>
            </p:cNvPr>
            <p:cNvSpPr txBox="1"/>
            <p:nvPr/>
          </p:nvSpPr>
          <p:spPr>
            <a:xfrm>
              <a:off x="2922075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DFF7A9-4499-44F6-8157-9C5AEBF9D3D8}"/>
              </a:ext>
            </a:extLst>
          </p:cNvPr>
          <p:cNvGrpSpPr/>
          <p:nvPr/>
        </p:nvGrpSpPr>
        <p:grpSpPr>
          <a:xfrm>
            <a:off x="7048535" y="3341569"/>
            <a:ext cx="3785093" cy="588822"/>
            <a:chOff x="3021856" y="4248490"/>
            <a:chExt cx="1918912" cy="58882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F60379-1684-4DA7-97AA-043273DC3512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2C3FA0-856D-4C53-A7AC-D96A94EB25FA}"/>
                </a:ext>
              </a:extLst>
            </p:cNvPr>
            <p:cNvSpPr txBox="1"/>
            <p:nvPr/>
          </p:nvSpPr>
          <p:spPr>
            <a:xfrm>
              <a:off x="3069956" y="424849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79AF40B-6FE2-4FA8-B7B8-DAEF6FB5D567}"/>
              </a:ext>
            </a:extLst>
          </p:cNvPr>
          <p:cNvSpPr txBox="1"/>
          <p:nvPr/>
        </p:nvSpPr>
        <p:spPr>
          <a:xfrm>
            <a:off x="7048536" y="5123426"/>
            <a:ext cx="3721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678141" y="2600149"/>
            <a:ext cx="5111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FACARR model </a:t>
            </a:r>
            <a:r>
              <a:rPr lang="en-US" sz="1600" dirty="0" smtClean="0"/>
              <a:t>needs </a:t>
            </a:r>
            <a:r>
              <a:rPr lang="en-US" sz="1600" dirty="0"/>
              <a:t>more investigations to understand how useful </a:t>
            </a:r>
            <a:r>
              <a:rPr lang="en-US" sz="1600" dirty="0" smtClean="0"/>
              <a:t>it is </a:t>
            </a:r>
            <a:r>
              <a:rPr lang="en-US" sz="1600" dirty="0"/>
              <a:t>and what limitation of the model is</a:t>
            </a:r>
            <a:r>
              <a:rPr lang="en-US" sz="1600" dirty="0" smtClean="0"/>
              <a:t>.</a:t>
            </a:r>
            <a:r>
              <a:rPr lang="ru-RU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405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1818015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5400" b="1" dirty="0">
                <a:latin typeface="+mj-lt"/>
              </a:rPr>
              <a:t>Our opinion regarding improving the FACARR model</a:t>
            </a:r>
            <a:endParaRPr lang="ru-RU" sz="54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A25EC5-FD33-4805-BA17-E2AE74D449CD}"/>
              </a:ext>
            </a:extLst>
          </p:cNvPr>
          <p:cNvSpPr txBox="1"/>
          <p:nvPr/>
        </p:nvSpPr>
        <p:spPr>
          <a:xfrm>
            <a:off x="6237153" y="2973902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7C5752-1D3E-45E9-93A2-BBD19E04BAC0}"/>
              </a:ext>
            </a:extLst>
          </p:cNvPr>
          <p:cNvGrpSpPr/>
          <p:nvPr/>
        </p:nvGrpSpPr>
        <p:grpSpPr>
          <a:xfrm>
            <a:off x="1400806" y="1906359"/>
            <a:ext cx="3703798" cy="553998"/>
            <a:chOff x="3017859" y="4283314"/>
            <a:chExt cx="1890848" cy="55399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C83576-5A2A-475C-8A58-926A32604CD6}"/>
                </a:ext>
              </a:extLst>
            </p:cNvPr>
            <p:cNvSpPr txBox="1"/>
            <p:nvPr/>
          </p:nvSpPr>
          <p:spPr>
            <a:xfrm>
              <a:off x="3021855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4E345B-8FD2-4F2F-B16B-39EC4A0955D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9C11DD-E319-4AB8-ABE2-1BBF19562951}"/>
              </a:ext>
            </a:extLst>
          </p:cNvPr>
          <p:cNvGrpSpPr/>
          <p:nvPr/>
        </p:nvGrpSpPr>
        <p:grpSpPr>
          <a:xfrm>
            <a:off x="6719167" y="1906359"/>
            <a:ext cx="5301801" cy="997076"/>
            <a:chOff x="2854877" y="4283314"/>
            <a:chExt cx="2687830" cy="9970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A7BDFD-410A-42B4-94E8-F08DF2AB14A6}"/>
                </a:ext>
              </a:extLst>
            </p:cNvPr>
            <p:cNvSpPr txBox="1"/>
            <p:nvPr/>
          </p:nvSpPr>
          <p:spPr>
            <a:xfrm>
              <a:off x="2854877" y="4972613"/>
              <a:ext cx="2687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BBBEB3-6AD9-4ED4-9E7A-2F20CBD7D0CA}"/>
                </a:ext>
              </a:extLst>
            </p:cNvPr>
            <p:cNvSpPr txBox="1"/>
            <p:nvPr/>
          </p:nvSpPr>
          <p:spPr>
            <a:xfrm>
              <a:off x="2922075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DFF7A9-4499-44F6-8157-9C5AEBF9D3D8}"/>
              </a:ext>
            </a:extLst>
          </p:cNvPr>
          <p:cNvGrpSpPr/>
          <p:nvPr/>
        </p:nvGrpSpPr>
        <p:grpSpPr>
          <a:xfrm>
            <a:off x="7048535" y="3341569"/>
            <a:ext cx="3785093" cy="588822"/>
            <a:chOff x="3021856" y="4248490"/>
            <a:chExt cx="1918912" cy="58882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F60379-1684-4DA7-97AA-043273DC3512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2C3FA0-856D-4C53-A7AC-D96A94EB25FA}"/>
                </a:ext>
              </a:extLst>
            </p:cNvPr>
            <p:cNvSpPr txBox="1"/>
            <p:nvPr/>
          </p:nvSpPr>
          <p:spPr>
            <a:xfrm>
              <a:off x="3069956" y="424849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79AF40B-6FE2-4FA8-B7B8-DAEF6FB5D567}"/>
              </a:ext>
            </a:extLst>
          </p:cNvPr>
          <p:cNvSpPr txBox="1"/>
          <p:nvPr/>
        </p:nvSpPr>
        <p:spPr>
          <a:xfrm>
            <a:off x="7048536" y="5123426"/>
            <a:ext cx="3721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9" y="2303270"/>
            <a:ext cx="39478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Times New Roman" panose="02020603050405020304" pitchFamily="18" charset="0"/>
              </a:rPr>
              <a:t>We suggest to improve the model by applying “Ridge Regression” </a:t>
            </a:r>
            <a:r>
              <a:rPr lang="en-US" dirty="0" smtClean="0">
                <a:ea typeface="Times New Roman" panose="02020603050405020304" pitchFamily="18" charset="0"/>
              </a:rPr>
              <a:t>instead </a:t>
            </a:r>
            <a:r>
              <a:rPr lang="en-US" dirty="0">
                <a:ea typeface="Times New Roman" panose="02020603050405020304" pitchFamily="18" charset="0"/>
              </a:rPr>
              <a:t>of a “linear regression</a:t>
            </a:r>
            <a:r>
              <a:rPr lang="en-US" dirty="0" smtClean="0">
                <a:ea typeface="Times New Roman" panose="02020603050405020304" pitchFamily="18" charset="0"/>
              </a:rPr>
              <a:t>”, that the </a:t>
            </a:r>
            <a:r>
              <a:rPr lang="en-US" dirty="0">
                <a:ea typeface="Times New Roman" panose="02020603050405020304" pitchFamily="18" charset="0"/>
              </a:rPr>
              <a:t>authors </a:t>
            </a:r>
            <a:r>
              <a:rPr lang="en-US" dirty="0" smtClean="0">
                <a:ea typeface="Times New Roman" panose="02020603050405020304" pitchFamily="18" charset="0"/>
              </a:rPr>
              <a:t>used.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empirical </a:t>
            </a:r>
            <a:r>
              <a:rPr lang="en-US" dirty="0" smtClean="0"/>
              <a:t>experiment show </a:t>
            </a:r>
            <a:r>
              <a:rPr lang="en-US" dirty="0"/>
              <a:t>that if we use </a:t>
            </a:r>
            <a:r>
              <a:rPr lang="en-US" b="1" dirty="0"/>
              <a:t>“Ridge Regression” </a:t>
            </a:r>
            <a:r>
              <a:rPr lang="en-US" dirty="0"/>
              <a:t>the root mean squared error </a:t>
            </a:r>
            <a:r>
              <a:rPr lang="en-US" b="1" dirty="0"/>
              <a:t>(RMSE</a:t>
            </a:r>
            <a:r>
              <a:rPr lang="en-US" b="1" dirty="0" smtClean="0"/>
              <a:t>)</a:t>
            </a:r>
            <a:r>
              <a:rPr lang="ru-RU" b="1" dirty="0" smtClean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is </a:t>
            </a:r>
            <a:r>
              <a:rPr lang="en-US" b="1" dirty="0"/>
              <a:t>three times less</a:t>
            </a:r>
            <a:r>
              <a:rPr lang="en-US" dirty="0"/>
              <a:t> than RMSE of the </a:t>
            </a:r>
            <a:r>
              <a:rPr lang="en-US" dirty="0" smtClean="0"/>
              <a:t>“</a:t>
            </a:r>
            <a:r>
              <a:rPr lang="en-US" dirty="0"/>
              <a:t>linear </a:t>
            </a:r>
            <a:r>
              <a:rPr lang="en-US" dirty="0" smtClean="0"/>
              <a:t>regression” in out-of-sample </a:t>
            </a:r>
            <a:r>
              <a:rPr lang="en-US" dirty="0"/>
              <a:t>forecast. </a:t>
            </a:r>
            <a:endParaRPr lang="ru-RU" dirty="0"/>
          </a:p>
        </p:txBody>
      </p:sp>
      <p:pic>
        <p:nvPicPr>
          <p:cNvPr id="4" name="Рисунок 3" descr="vhhhjh&#10;&#10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51" y="2303270"/>
            <a:ext cx="7243275" cy="342276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653450" y="5696887"/>
            <a:ext cx="5096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 Data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FACARR – RMSE=</a:t>
            </a:r>
            <a:r>
              <a:rPr lang="en-US" b="1" dirty="0" smtClean="0">
                <a:solidFill>
                  <a:srgbClr val="00B050"/>
                </a:solidFill>
              </a:rPr>
              <a:t>13.074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ACARR – RMSE=</a:t>
            </a:r>
            <a:r>
              <a:rPr lang="en-US" b="1" dirty="0" smtClean="0">
                <a:solidFill>
                  <a:srgbClr val="00B0F0"/>
                </a:solidFill>
              </a:rPr>
              <a:t>14.163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FACARR “Using Ridge Regression” – RMSE=</a:t>
            </a:r>
            <a:r>
              <a:rPr lang="en-US" b="1" dirty="0" smtClean="0">
                <a:solidFill>
                  <a:srgbClr val="002060"/>
                </a:solidFill>
              </a:rPr>
              <a:t>4.401</a:t>
            </a:r>
            <a:endParaRPr lang="ru-RU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210424" y="2910883"/>
            <a:ext cx="4981575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1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5281948" y="294077"/>
            <a:ext cx="653009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But what if this ACARR assumption is wrong</a:t>
            </a:r>
            <a:r>
              <a:rPr lang="ru-RU" altLang="ko-KR" sz="5400" dirty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7E6C3-47DF-40C2-A7D8-DB01FD01C5EB}"/>
              </a:ext>
            </a:extLst>
          </p:cNvPr>
          <p:cNvSpPr txBox="1"/>
          <p:nvPr/>
        </p:nvSpPr>
        <p:spPr>
          <a:xfrm>
            <a:off x="5281948" y="1935668"/>
            <a:ext cx="619167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REASONS:</a:t>
            </a:r>
          </a:p>
          <a:p>
            <a:pPr algn="just"/>
            <a:endParaRPr lang="ru-RU" dirty="0">
              <a:solidFill>
                <a:schemeClr val="bg1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Firstly, investors use all the available information and not only the history upward (downward) range information to forecast the future upward (downward) range.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Secondly, there is a market overreaction that implies that upward (downward) range helps to predict the downward (upward) range. 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BA1737-26B2-47E1-94E6-9E8A0881D0D8}"/>
              </a:ext>
            </a:extLst>
          </p:cNvPr>
          <p:cNvCxnSpPr>
            <a:cxnSpLocks/>
            <a:stCxn id="9" idx="1"/>
            <a:endCxn id="21" idx="5"/>
          </p:cNvCxnSpPr>
          <p:nvPr/>
        </p:nvCxnSpPr>
        <p:spPr>
          <a:xfrm>
            <a:off x="1293084" y="5135556"/>
            <a:ext cx="7304142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E5A1297-0287-4590-9FB9-7F3A631EACA2}"/>
              </a:ext>
            </a:extLst>
          </p:cNvPr>
          <p:cNvSpPr/>
          <p:nvPr/>
        </p:nvSpPr>
        <p:spPr>
          <a:xfrm rot="18900000">
            <a:off x="1293084" y="4919532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49D49-0952-42B0-BA28-C715128C0EF7}"/>
              </a:ext>
            </a:extLst>
          </p:cNvPr>
          <p:cNvSpPr txBox="1"/>
          <p:nvPr/>
        </p:nvSpPr>
        <p:spPr>
          <a:xfrm>
            <a:off x="960631" y="5441061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2005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CDC5EC-49E4-45D3-B5AD-722F281E95A9}"/>
              </a:ext>
            </a:extLst>
          </p:cNvPr>
          <p:cNvSpPr/>
          <p:nvPr/>
        </p:nvSpPr>
        <p:spPr>
          <a:xfrm>
            <a:off x="1406583" y="503494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DEDF2E-9E6C-4F21-A453-CDC23AA147B3}"/>
              </a:ext>
            </a:extLst>
          </p:cNvPr>
          <p:cNvSpPr/>
          <p:nvPr/>
        </p:nvSpPr>
        <p:spPr>
          <a:xfrm rot="18900000">
            <a:off x="3583782" y="4919532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ECC13-6105-4C8C-A418-6C1469B1D599}"/>
              </a:ext>
            </a:extLst>
          </p:cNvPr>
          <p:cNvSpPr txBox="1"/>
          <p:nvPr/>
        </p:nvSpPr>
        <p:spPr>
          <a:xfrm>
            <a:off x="3251329" y="5441061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2006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E6FA25-65B3-420D-A130-9D75ADFFF652}"/>
              </a:ext>
            </a:extLst>
          </p:cNvPr>
          <p:cNvSpPr/>
          <p:nvPr/>
        </p:nvSpPr>
        <p:spPr>
          <a:xfrm>
            <a:off x="3697281" y="503494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15BF5D-805B-42FC-B94C-AE963FB34467}"/>
              </a:ext>
            </a:extLst>
          </p:cNvPr>
          <p:cNvSpPr/>
          <p:nvPr/>
        </p:nvSpPr>
        <p:spPr>
          <a:xfrm rot="18900000">
            <a:off x="5874480" y="491953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031FA0-CD77-479E-8E3B-C9B70E9F8488}"/>
              </a:ext>
            </a:extLst>
          </p:cNvPr>
          <p:cNvSpPr txBox="1"/>
          <p:nvPr/>
        </p:nvSpPr>
        <p:spPr>
          <a:xfrm>
            <a:off x="5542027" y="5441061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89E99A-56E0-4BAC-8664-3FB87934CF36}"/>
              </a:ext>
            </a:extLst>
          </p:cNvPr>
          <p:cNvSpPr/>
          <p:nvPr/>
        </p:nvSpPr>
        <p:spPr>
          <a:xfrm>
            <a:off x="5987979" y="503494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10108-9811-4D95-9C85-158323661C89}"/>
              </a:ext>
            </a:extLst>
          </p:cNvPr>
          <p:cNvSpPr/>
          <p:nvPr/>
        </p:nvSpPr>
        <p:spPr>
          <a:xfrm rot="18900000">
            <a:off x="8165178" y="4919532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54C18-7E4D-4AC0-880B-6B1E185460AA}"/>
              </a:ext>
            </a:extLst>
          </p:cNvPr>
          <p:cNvSpPr txBox="1"/>
          <p:nvPr/>
        </p:nvSpPr>
        <p:spPr>
          <a:xfrm>
            <a:off x="7832725" y="5441061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6E3AAD-AFC5-4927-BCDB-B1DD217E5EE9}"/>
              </a:ext>
            </a:extLst>
          </p:cNvPr>
          <p:cNvSpPr/>
          <p:nvPr/>
        </p:nvSpPr>
        <p:spPr>
          <a:xfrm>
            <a:off x="8278677" y="503494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51">
            <a:extLst>
              <a:ext uri="{FF2B5EF4-FFF2-40B4-BE49-F238E27FC236}">
                <a16:creationId xmlns:a16="http://schemas.microsoft.com/office/drawing/2014/main" id="{8F5BA0AF-A72E-4256-BE4D-8FBDB152EE59}"/>
              </a:ext>
            </a:extLst>
          </p:cNvPr>
          <p:cNvSpPr/>
          <p:nvPr/>
        </p:nvSpPr>
        <p:spPr>
          <a:xfrm>
            <a:off x="1487949" y="4262233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C624F9-EC82-4A3D-932A-A0D751699EEA}"/>
              </a:ext>
            </a:extLst>
          </p:cNvPr>
          <p:cNvGrpSpPr/>
          <p:nvPr/>
        </p:nvGrpSpPr>
        <p:grpSpPr>
          <a:xfrm>
            <a:off x="1606033" y="1992796"/>
            <a:ext cx="1584782" cy="2209153"/>
            <a:chOff x="1724503" y="1188770"/>
            <a:chExt cx="1023846" cy="220915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4B8375-83D4-4464-8546-55C67D53BC14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 the beginning all of </a:t>
              </a:r>
              <a:r>
                <a:rPr lang="en-US" sz="1200" dirty="0" smtClean="0"/>
                <a:t>models </a:t>
              </a:r>
              <a:r>
                <a:rPr lang="en-US" sz="1200" dirty="0"/>
                <a:t>were symmetric, the maximum price and the minimum price were processed in a symmetric way.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F69C21-29A0-4CB2-848C-4FE19C8DDB3C}"/>
                </a:ext>
              </a:extLst>
            </p:cNvPr>
            <p:cNvSpPr txBox="1"/>
            <p:nvPr/>
          </p:nvSpPr>
          <p:spPr>
            <a:xfrm>
              <a:off x="1724503" y="1188770"/>
              <a:ext cx="1023846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400" b="1" dirty="0" smtClean="0"/>
                <a:t>The </a:t>
              </a:r>
              <a:r>
                <a:rPr lang="en-US" sz="1400" b="1" dirty="0"/>
                <a:t>conditional autoregressive range (CARR</a:t>
              </a:r>
              <a:r>
                <a:rPr lang="en-US" sz="1400" b="1" dirty="0" smtClean="0"/>
                <a:t>) model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45E63C-3072-4DFA-BA98-CBEE79C550C3}"/>
              </a:ext>
            </a:extLst>
          </p:cNvPr>
          <p:cNvCxnSpPr/>
          <p:nvPr/>
        </p:nvCxnSpPr>
        <p:spPr>
          <a:xfrm flipH="1">
            <a:off x="1497961" y="2092085"/>
            <a:ext cx="9230" cy="195873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2">
            <a:extLst>
              <a:ext uri="{FF2B5EF4-FFF2-40B4-BE49-F238E27FC236}">
                <a16:creationId xmlns:a16="http://schemas.microsoft.com/office/drawing/2014/main" id="{836CD8EE-67E0-426F-87B1-1CEC08693D16}"/>
              </a:ext>
            </a:extLst>
          </p:cNvPr>
          <p:cNvSpPr/>
          <p:nvPr/>
        </p:nvSpPr>
        <p:spPr>
          <a:xfrm>
            <a:off x="3774324" y="4059898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F29E345-1DCA-4195-AC2B-0A0D78AEA7F9}"/>
              </a:ext>
            </a:extLst>
          </p:cNvPr>
          <p:cNvGrpSpPr/>
          <p:nvPr/>
        </p:nvGrpSpPr>
        <p:grpSpPr>
          <a:xfrm>
            <a:off x="3869801" y="1866957"/>
            <a:ext cx="1587706" cy="2076838"/>
            <a:chOff x="1709898" y="1258712"/>
            <a:chExt cx="1025735" cy="207683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C55FB7-65A7-49E5-8854-514B42525A3F}"/>
                </a:ext>
              </a:extLst>
            </p:cNvPr>
            <p:cNvSpPr txBox="1"/>
            <p:nvPr/>
          </p:nvSpPr>
          <p:spPr>
            <a:xfrm>
              <a:off x="1709898" y="2135221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 smtClean="0"/>
            </a:p>
            <a:p>
              <a:r>
                <a:rPr lang="en-US" sz="1200" dirty="0" smtClean="0"/>
                <a:t>The </a:t>
              </a:r>
              <a:r>
                <a:rPr lang="en-US" sz="1200" dirty="0"/>
                <a:t>main assumption is that the upward range and the downward range move separately.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DB14B2-14C0-4113-87EB-B56BA0672E06}"/>
                </a:ext>
              </a:extLst>
            </p:cNvPr>
            <p:cNvSpPr txBox="1"/>
            <p:nvPr/>
          </p:nvSpPr>
          <p:spPr>
            <a:xfrm>
              <a:off x="1711787" y="1258712"/>
              <a:ext cx="1023846" cy="116955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400" b="1" dirty="0"/>
                <a:t>The asymmetric conditional autoregressive range (ACARR) model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314678-9DF4-48F2-8A24-A4D7A50D3AE0}"/>
              </a:ext>
            </a:extLst>
          </p:cNvPr>
          <p:cNvCxnSpPr/>
          <p:nvPr/>
        </p:nvCxnSpPr>
        <p:spPr>
          <a:xfrm flipH="1">
            <a:off x="3783905" y="1992796"/>
            <a:ext cx="15901" cy="185580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53">
            <a:extLst>
              <a:ext uri="{FF2B5EF4-FFF2-40B4-BE49-F238E27FC236}">
                <a16:creationId xmlns:a16="http://schemas.microsoft.com/office/drawing/2014/main" id="{40B45065-DEAA-44FA-BF2B-442E31E2AB1B}"/>
              </a:ext>
            </a:extLst>
          </p:cNvPr>
          <p:cNvSpPr/>
          <p:nvPr/>
        </p:nvSpPr>
        <p:spPr>
          <a:xfrm>
            <a:off x="6060699" y="3854419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891F37-9056-45DE-8417-329E771A3C7E}"/>
              </a:ext>
            </a:extLst>
          </p:cNvPr>
          <p:cNvGrpSpPr/>
          <p:nvPr/>
        </p:nvGrpSpPr>
        <p:grpSpPr>
          <a:xfrm>
            <a:off x="6189195" y="1230958"/>
            <a:ext cx="1584782" cy="2522854"/>
            <a:chOff x="1731230" y="818494"/>
            <a:chExt cx="1023846" cy="25228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5FA7FF-3EC2-4FFF-BDD0-1F77974A36BF}"/>
                </a:ext>
              </a:extLst>
            </p:cNvPr>
            <p:cNvSpPr txBox="1"/>
            <p:nvPr/>
          </p:nvSpPr>
          <p:spPr>
            <a:xfrm>
              <a:off x="1731230" y="2141019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The main assumption is a </a:t>
              </a:r>
              <a:r>
                <a:rPr lang="en-US" sz="1200" dirty="0"/>
                <a:t>significant cross-interdependence between the upward range and the downward range.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457FA7F-9CAD-4D59-9ACA-C35846779648}"/>
                </a:ext>
              </a:extLst>
            </p:cNvPr>
            <p:cNvSpPr txBox="1"/>
            <p:nvPr/>
          </p:nvSpPr>
          <p:spPr>
            <a:xfrm>
              <a:off x="1731230" y="818494"/>
              <a:ext cx="1023846" cy="138499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400" b="1" dirty="0" smtClean="0"/>
                <a:t>The feedback asymmetric conditional autoregressive range (FACARR) model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110DDC-E9A4-4561-A4A9-DF8A1B8259D4}"/>
              </a:ext>
            </a:extLst>
          </p:cNvPr>
          <p:cNvCxnSpPr/>
          <p:nvPr/>
        </p:nvCxnSpPr>
        <p:spPr>
          <a:xfrm flipH="1">
            <a:off x="6070712" y="1328414"/>
            <a:ext cx="17875" cy="231709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D4BC38B-FA1A-4786-9E4C-2DBEA1CD8EB2}"/>
              </a:ext>
            </a:extLst>
          </p:cNvPr>
          <p:cNvGrpSpPr/>
          <p:nvPr/>
        </p:nvGrpSpPr>
        <p:grpSpPr>
          <a:xfrm>
            <a:off x="0" y="5595675"/>
            <a:ext cx="12192000" cy="1262326"/>
            <a:chOff x="0" y="5595675"/>
            <a:chExt cx="12192000" cy="126232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EE6C76-568F-4AC1-B2CA-80EE863AF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595675"/>
              <a:ext cx="6664569" cy="1262326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957F7A-EDF8-43FC-9DE8-E82CFD646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868" y="6276408"/>
              <a:ext cx="3651746" cy="581593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BA293-E6AE-457B-8E32-60896AFAD1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18872" y="6387731"/>
              <a:ext cx="873128" cy="470270"/>
            </a:xfrm>
            <a:custGeom>
              <a:avLst/>
              <a:gdLst>
                <a:gd name="connsiteX0" fmla="*/ 651947 w 873128"/>
                <a:gd name="connsiteY0" fmla="*/ 0 h 470270"/>
                <a:gd name="connsiteX1" fmla="*/ 694592 w 873128"/>
                <a:gd name="connsiteY1" fmla="*/ 13081 h 470270"/>
                <a:gd name="connsiteX2" fmla="*/ 702118 w 873128"/>
                <a:gd name="connsiteY2" fmla="*/ 20929 h 470270"/>
                <a:gd name="connsiteX3" fmla="*/ 702118 w 873128"/>
                <a:gd name="connsiteY3" fmla="*/ 371496 h 470270"/>
                <a:gd name="connsiteX4" fmla="*/ 719678 w 873128"/>
                <a:gd name="connsiteY4" fmla="*/ 371496 h 470270"/>
                <a:gd name="connsiteX5" fmla="*/ 719678 w 873128"/>
                <a:gd name="connsiteY5" fmla="*/ 230223 h 470270"/>
                <a:gd name="connsiteX6" fmla="*/ 734729 w 873128"/>
                <a:gd name="connsiteY6" fmla="*/ 230223 h 470270"/>
                <a:gd name="connsiteX7" fmla="*/ 734729 w 873128"/>
                <a:gd name="connsiteY7" fmla="*/ 217142 h 470270"/>
                <a:gd name="connsiteX8" fmla="*/ 749780 w 873128"/>
                <a:gd name="connsiteY8" fmla="*/ 209294 h 470270"/>
                <a:gd name="connsiteX9" fmla="*/ 762322 w 873128"/>
                <a:gd name="connsiteY9" fmla="*/ 209294 h 470270"/>
                <a:gd name="connsiteX10" fmla="*/ 762322 w 873128"/>
                <a:gd name="connsiteY10" fmla="*/ 196214 h 470270"/>
                <a:gd name="connsiteX11" fmla="*/ 772356 w 873128"/>
                <a:gd name="connsiteY11" fmla="*/ 188365 h 470270"/>
                <a:gd name="connsiteX12" fmla="*/ 797443 w 873128"/>
                <a:gd name="connsiteY12" fmla="*/ 188365 h 470270"/>
                <a:gd name="connsiteX13" fmla="*/ 797443 w 873128"/>
                <a:gd name="connsiteY13" fmla="*/ 230223 h 470270"/>
                <a:gd name="connsiteX14" fmla="*/ 850122 w 873128"/>
                <a:gd name="connsiteY14" fmla="*/ 230223 h 470270"/>
                <a:gd name="connsiteX15" fmla="*/ 850122 w 873128"/>
                <a:gd name="connsiteY15" fmla="*/ 376729 h 470270"/>
                <a:gd name="connsiteX16" fmla="*/ 870190 w 873128"/>
                <a:gd name="connsiteY16" fmla="*/ 376729 h 470270"/>
                <a:gd name="connsiteX17" fmla="*/ 873128 w 873128"/>
                <a:gd name="connsiteY17" fmla="*/ 375580 h 470270"/>
                <a:gd name="connsiteX18" fmla="*/ 873128 w 873128"/>
                <a:gd name="connsiteY18" fmla="*/ 470270 h 470270"/>
                <a:gd name="connsiteX19" fmla="*/ 0 w 873128"/>
                <a:gd name="connsiteY19" fmla="*/ 470270 h 470270"/>
                <a:gd name="connsiteX20" fmla="*/ 47325 w 873128"/>
                <a:gd name="connsiteY20" fmla="*/ 388300 h 470270"/>
                <a:gd name="connsiteX21" fmla="*/ 92542 w 873128"/>
                <a:gd name="connsiteY21" fmla="*/ 384577 h 470270"/>
                <a:gd name="connsiteX22" fmla="*/ 92542 w 873128"/>
                <a:gd name="connsiteY22" fmla="*/ 347950 h 470270"/>
                <a:gd name="connsiteX23" fmla="*/ 142713 w 873128"/>
                <a:gd name="connsiteY23" fmla="*/ 347950 h 470270"/>
                <a:gd name="connsiteX24" fmla="*/ 142713 w 873128"/>
                <a:gd name="connsiteY24" fmla="*/ 327022 h 470270"/>
                <a:gd name="connsiteX25" fmla="*/ 248072 w 873128"/>
                <a:gd name="connsiteY25" fmla="*/ 327022 h 470270"/>
                <a:gd name="connsiteX26" fmla="*/ 248072 w 873128"/>
                <a:gd name="connsiteY26" fmla="*/ 340102 h 470270"/>
                <a:gd name="connsiteX27" fmla="*/ 315802 w 873128"/>
                <a:gd name="connsiteY27" fmla="*/ 340102 h 470270"/>
                <a:gd name="connsiteX28" fmla="*/ 315802 w 873128"/>
                <a:gd name="connsiteY28" fmla="*/ 347950 h 470270"/>
                <a:gd name="connsiteX29" fmla="*/ 335870 w 873128"/>
                <a:gd name="connsiteY29" fmla="*/ 347950 h 470270"/>
                <a:gd name="connsiteX30" fmla="*/ 335870 w 873128"/>
                <a:gd name="connsiteY30" fmla="*/ 355799 h 470270"/>
                <a:gd name="connsiteX31" fmla="*/ 353430 w 873128"/>
                <a:gd name="connsiteY31" fmla="*/ 355799 h 470270"/>
                <a:gd name="connsiteX32" fmla="*/ 353430 w 873128"/>
                <a:gd name="connsiteY32" fmla="*/ 238072 h 470270"/>
                <a:gd name="connsiteX33" fmla="*/ 406110 w 873128"/>
                <a:gd name="connsiteY33" fmla="*/ 222375 h 470270"/>
                <a:gd name="connsiteX34" fmla="*/ 503943 w 873128"/>
                <a:gd name="connsiteY34" fmla="*/ 222375 h 470270"/>
                <a:gd name="connsiteX35" fmla="*/ 503943 w 873128"/>
                <a:gd name="connsiteY35" fmla="*/ 34011 h 470270"/>
                <a:gd name="connsiteX36" fmla="*/ 531537 w 873128"/>
                <a:gd name="connsiteY36" fmla="*/ 20929 h 470270"/>
                <a:gd name="connsiteX37" fmla="*/ 651947 w 873128"/>
                <a:gd name="connsiteY37" fmla="*/ 0 h 47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73128" h="470270">
                  <a:moveTo>
                    <a:pt x="651947" y="0"/>
                  </a:moveTo>
                  <a:cubicBezTo>
                    <a:pt x="666999" y="5232"/>
                    <a:pt x="679541" y="10465"/>
                    <a:pt x="694592" y="13081"/>
                  </a:cubicBezTo>
                  <a:cubicBezTo>
                    <a:pt x="697101" y="15697"/>
                    <a:pt x="699609" y="18314"/>
                    <a:pt x="702118" y="20929"/>
                  </a:cubicBezTo>
                  <a:cubicBezTo>
                    <a:pt x="702118" y="138657"/>
                    <a:pt x="702118" y="256385"/>
                    <a:pt x="702118" y="371496"/>
                  </a:cubicBezTo>
                  <a:cubicBezTo>
                    <a:pt x="707135" y="371496"/>
                    <a:pt x="712152" y="371496"/>
                    <a:pt x="719678" y="371496"/>
                  </a:cubicBezTo>
                  <a:cubicBezTo>
                    <a:pt x="719678" y="324406"/>
                    <a:pt x="719678" y="277315"/>
                    <a:pt x="719678" y="230223"/>
                  </a:cubicBezTo>
                  <a:cubicBezTo>
                    <a:pt x="724695" y="230223"/>
                    <a:pt x="729712" y="230223"/>
                    <a:pt x="734729" y="230223"/>
                  </a:cubicBezTo>
                  <a:cubicBezTo>
                    <a:pt x="734729" y="224991"/>
                    <a:pt x="734729" y="222375"/>
                    <a:pt x="734729" y="217142"/>
                  </a:cubicBezTo>
                  <a:cubicBezTo>
                    <a:pt x="739746" y="214526"/>
                    <a:pt x="744763" y="211911"/>
                    <a:pt x="749780" y="209294"/>
                  </a:cubicBezTo>
                  <a:lnTo>
                    <a:pt x="762322" y="209294"/>
                  </a:lnTo>
                  <a:cubicBezTo>
                    <a:pt x="762322" y="204062"/>
                    <a:pt x="762322" y="201445"/>
                    <a:pt x="762322" y="196214"/>
                  </a:cubicBezTo>
                  <a:cubicBezTo>
                    <a:pt x="764831" y="193597"/>
                    <a:pt x="769848" y="190980"/>
                    <a:pt x="772356" y="188365"/>
                  </a:cubicBezTo>
                  <a:cubicBezTo>
                    <a:pt x="779883" y="188365"/>
                    <a:pt x="789917" y="188365"/>
                    <a:pt x="797443" y="188365"/>
                  </a:cubicBezTo>
                  <a:cubicBezTo>
                    <a:pt x="797443" y="201445"/>
                    <a:pt x="797443" y="217142"/>
                    <a:pt x="797443" y="230223"/>
                  </a:cubicBezTo>
                  <a:cubicBezTo>
                    <a:pt x="815003" y="230223"/>
                    <a:pt x="832563" y="230223"/>
                    <a:pt x="850122" y="230223"/>
                  </a:cubicBezTo>
                  <a:cubicBezTo>
                    <a:pt x="850122" y="279931"/>
                    <a:pt x="850122" y="327022"/>
                    <a:pt x="850122" y="376729"/>
                  </a:cubicBezTo>
                  <a:cubicBezTo>
                    <a:pt x="857648" y="376729"/>
                    <a:pt x="865174" y="376729"/>
                    <a:pt x="870190" y="376729"/>
                  </a:cubicBezTo>
                  <a:lnTo>
                    <a:pt x="873128" y="375580"/>
                  </a:lnTo>
                  <a:lnTo>
                    <a:pt x="873128" y="470270"/>
                  </a:lnTo>
                  <a:lnTo>
                    <a:pt x="0" y="470270"/>
                  </a:lnTo>
                  <a:lnTo>
                    <a:pt x="47325" y="388300"/>
                  </a:lnTo>
                  <a:cubicBezTo>
                    <a:pt x="62189" y="387058"/>
                    <a:pt x="77084" y="385817"/>
                    <a:pt x="92542" y="384577"/>
                  </a:cubicBezTo>
                  <a:cubicBezTo>
                    <a:pt x="92542" y="371496"/>
                    <a:pt x="92542" y="361032"/>
                    <a:pt x="92542" y="347950"/>
                  </a:cubicBezTo>
                  <a:cubicBezTo>
                    <a:pt x="110102" y="347950"/>
                    <a:pt x="127661" y="347950"/>
                    <a:pt x="142713" y="347950"/>
                  </a:cubicBezTo>
                  <a:cubicBezTo>
                    <a:pt x="142713" y="340102"/>
                    <a:pt x="142713" y="334870"/>
                    <a:pt x="142713" y="327022"/>
                  </a:cubicBezTo>
                  <a:cubicBezTo>
                    <a:pt x="177833" y="327022"/>
                    <a:pt x="212952" y="327022"/>
                    <a:pt x="248072" y="327022"/>
                  </a:cubicBezTo>
                  <a:cubicBezTo>
                    <a:pt x="248072" y="332253"/>
                    <a:pt x="248072" y="334870"/>
                    <a:pt x="248072" y="340102"/>
                  </a:cubicBezTo>
                  <a:cubicBezTo>
                    <a:pt x="270649" y="340102"/>
                    <a:pt x="293225" y="340102"/>
                    <a:pt x="315802" y="340102"/>
                  </a:cubicBezTo>
                  <a:cubicBezTo>
                    <a:pt x="315802" y="342719"/>
                    <a:pt x="315802" y="345335"/>
                    <a:pt x="315802" y="347950"/>
                  </a:cubicBezTo>
                  <a:cubicBezTo>
                    <a:pt x="320820" y="347950"/>
                    <a:pt x="328345" y="347950"/>
                    <a:pt x="335870" y="347950"/>
                  </a:cubicBezTo>
                  <a:cubicBezTo>
                    <a:pt x="335870" y="350567"/>
                    <a:pt x="335870" y="353184"/>
                    <a:pt x="335870" y="355799"/>
                  </a:cubicBezTo>
                  <a:cubicBezTo>
                    <a:pt x="340888" y="355799"/>
                    <a:pt x="348413" y="355799"/>
                    <a:pt x="353430" y="355799"/>
                  </a:cubicBezTo>
                  <a:cubicBezTo>
                    <a:pt x="353430" y="316558"/>
                    <a:pt x="353430" y="277315"/>
                    <a:pt x="353430" y="238072"/>
                  </a:cubicBezTo>
                  <a:cubicBezTo>
                    <a:pt x="370990" y="232840"/>
                    <a:pt x="388551" y="227608"/>
                    <a:pt x="406110" y="222375"/>
                  </a:cubicBezTo>
                  <a:cubicBezTo>
                    <a:pt x="438722" y="222375"/>
                    <a:pt x="471332" y="222375"/>
                    <a:pt x="503943" y="222375"/>
                  </a:cubicBezTo>
                  <a:cubicBezTo>
                    <a:pt x="503943" y="159587"/>
                    <a:pt x="503943" y="96798"/>
                    <a:pt x="503943" y="34011"/>
                  </a:cubicBezTo>
                  <a:cubicBezTo>
                    <a:pt x="511469" y="28778"/>
                    <a:pt x="521503" y="26163"/>
                    <a:pt x="531537" y="20929"/>
                  </a:cubicBezTo>
                  <a:cubicBezTo>
                    <a:pt x="571673" y="15697"/>
                    <a:pt x="611811" y="7849"/>
                    <a:pt x="6519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A6BFDA-FDC9-4A14-B2A2-F1297D69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14" y="6322479"/>
              <a:ext cx="1673378" cy="535522"/>
            </a:xfrm>
            <a:custGeom>
              <a:avLst/>
              <a:gdLst>
                <a:gd name="connsiteX0" fmla="*/ 527275 w 1404080"/>
                <a:gd name="connsiteY0" fmla="*/ 0 h 449340"/>
                <a:gd name="connsiteX1" fmla="*/ 569920 w 1404080"/>
                <a:gd name="connsiteY1" fmla="*/ 0 h 449340"/>
                <a:gd name="connsiteX2" fmla="*/ 569920 w 1404080"/>
                <a:gd name="connsiteY2" fmla="*/ 1963 h 449340"/>
                <a:gd name="connsiteX3" fmla="*/ 569920 w 1404080"/>
                <a:gd name="connsiteY3" fmla="*/ 15697 h 449340"/>
                <a:gd name="connsiteX4" fmla="*/ 612566 w 1404080"/>
                <a:gd name="connsiteY4" fmla="*/ 15697 h 449340"/>
                <a:gd name="connsiteX5" fmla="*/ 612566 w 1404080"/>
                <a:gd name="connsiteY5" fmla="*/ 117728 h 449340"/>
                <a:gd name="connsiteX6" fmla="*/ 614134 w 1404080"/>
                <a:gd name="connsiteY6" fmla="*/ 117728 h 449340"/>
                <a:gd name="connsiteX7" fmla="*/ 625109 w 1404080"/>
                <a:gd name="connsiteY7" fmla="*/ 117728 h 449340"/>
                <a:gd name="connsiteX8" fmla="*/ 625109 w 1404080"/>
                <a:gd name="connsiteY8" fmla="*/ 266850 h 449340"/>
                <a:gd name="connsiteX9" fmla="*/ 627616 w 1404080"/>
                <a:gd name="connsiteY9" fmla="*/ 266850 h 449340"/>
                <a:gd name="connsiteX10" fmla="*/ 645177 w 1404080"/>
                <a:gd name="connsiteY10" fmla="*/ 266850 h 449340"/>
                <a:gd name="connsiteX11" fmla="*/ 645177 w 1404080"/>
                <a:gd name="connsiteY11" fmla="*/ 170051 h 449340"/>
                <a:gd name="connsiteX12" fmla="*/ 646118 w 1404080"/>
                <a:gd name="connsiteY12" fmla="*/ 169398 h 449340"/>
                <a:gd name="connsiteX13" fmla="*/ 652702 w 1404080"/>
                <a:gd name="connsiteY13" fmla="*/ 164820 h 449340"/>
                <a:gd name="connsiteX14" fmla="*/ 657720 w 1404080"/>
                <a:gd name="connsiteY14" fmla="*/ 166127 h 449340"/>
                <a:gd name="connsiteX15" fmla="*/ 657720 w 1404080"/>
                <a:gd name="connsiteY15" fmla="*/ 175284 h 449340"/>
                <a:gd name="connsiteX16" fmla="*/ 660227 w 1404080"/>
                <a:gd name="connsiteY16" fmla="*/ 173976 h 449340"/>
                <a:gd name="connsiteX17" fmla="*/ 677788 w 1404080"/>
                <a:gd name="connsiteY17" fmla="*/ 164820 h 449340"/>
                <a:gd name="connsiteX18" fmla="*/ 679984 w 1404080"/>
                <a:gd name="connsiteY18" fmla="*/ 164820 h 449340"/>
                <a:gd name="connsiteX19" fmla="*/ 695348 w 1404080"/>
                <a:gd name="connsiteY19" fmla="*/ 164820 h 449340"/>
                <a:gd name="connsiteX20" fmla="*/ 695348 w 1404080"/>
                <a:gd name="connsiteY20" fmla="*/ 342719 h 449340"/>
                <a:gd name="connsiteX21" fmla="*/ 730468 w 1404080"/>
                <a:gd name="connsiteY21" fmla="*/ 347952 h 449340"/>
                <a:gd name="connsiteX22" fmla="*/ 730468 w 1404080"/>
                <a:gd name="connsiteY22" fmla="*/ 340104 h 449340"/>
                <a:gd name="connsiteX23" fmla="*/ 768095 w 1404080"/>
                <a:gd name="connsiteY23" fmla="*/ 340104 h 449340"/>
                <a:gd name="connsiteX24" fmla="*/ 768095 w 1404080"/>
                <a:gd name="connsiteY24" fmla="*/ 306093 h 449340"/>
                <a:gd name="connsiteX25" fmla="*/ 778129 w 1404080"/>
                <a:gd name="connsiteY25" fmla="*/ 306093 h 449340"/>
                <a:gd name="connsiteX26" fmla="*/ 778129 w 1404080"/>
                <a:gd name="connsiteY26" fmla="*/ 261618 h 449340"/>
                <a:gd name="connsiteX27" fmla="*/ 785656 w 1404080"/>
                <a:gd name="connsiteY27" fmla="*/ 261618 h 449340"/>
                <a:gd name="connsiteX28" fmla="*/ 785656 w 1404080"/>
                <a:gd name="connsiteY28" fmla="*/ 217143 h 449340"/>
                <a:gd name="connsiteX29" fmla="*/ 803216 w 1404080"/>
                <a:gd name="connsiteY29" fmla="*/ 217143 h 449340"/>
                <a:gd name="connsiteX30" fmla="*/ 858402 w 1404080"/>
                <a:gd name="connsiteY30" fmla="*/ 193597 h 449340"/>
                <a:gd name="connsiteX31" fmla="*/ 860911 w 1404080"/>
                <a:gd name="connsiteY31" fmla="*/ 170051 h 449340"/>
                <a:gd name="connsiteX32" fmla="*/ 865929 w 1404080"/>
                <a:gd name="connsiteY32" fmla="*/ 193597 h 449340"/>
                <a:gd name="connsiteX33" fmla="*/ 923625 w 1404080"/>
                <a:gd name="connsiteY33" fmla="*/ 224991 h 449340"/>
                <a:gd name="connsiteX34" fmla="*/ 923625 w 1404080"/>
                <a:gd name="connsiteY34" fmla="*/ 219760 h 449340"/>
                <a:gd name="connsiteX35" fmla="*/ 938677 w 1404080"/>
                <a:gd name="connsiteY35" fmla="*/ 219760 h 449340"/>
                <a:gd name="connsiteX36" fmla="*/ 938677 w 1404080"/>
                <a:gd name="connsiteY36" fmla="*/ 261618 h 449340"/>
                <a:gd name="connsiteX37" fmla="*/ 946202 w 1404080"/>
                <a:gd name="connsiteY37" fmla="*/ 261618 h 449340"/>
                <a:gd name="connsiteX38" fmla="*/ 946202 w 1404080"/>
                <a:gd name="connsiteY38" fmla="*/ 311325 h 449340"/>
                <a:gd name="connsiteX39" fmla="*/ 953729 w 1404080"/>
                <a:gd name="connsiteY39" fmla="*/ 311325 h 449340"/>
                <a:gd name="connsiteX40" fmla="*/ 953729 w 1404080"/>
                <a:gd name="connsiteY40" fmla="*/ 334871 h 449340"/>
                <a:gd name="connsiteX41" fmla="*/ 968779 w 1404080"/>
                <a:gd name="connsiteY41" fmla="*/ 334871 h 449340"/>
                <a:gd name="connsiteX42" fmla="*/ 968779 w 1404080"/>
                <a:gd name="connsiteY42" fmla="*/ 371497 h 449340"/>
                <a:gd name="connsiteX43" fmla="*/ 1064103 w 1404080"/>
                <a:gd name="connsiteY43" fmla="*/ 363648 h 449340"/>
                <a:gd name="connsiteX44" fmla="*/ 1064103 w 1404080"/>
                <a:gd name="connsiteY44" fmla="*/ 327022 h 449340"/>
                <a:gd name="connsiteX45" fmla="*/ 1114275 w 1404080"/>
                <a:gd name="connsiteY45" fmla="*/ 327022 h 449340"/>
                <a:gd name="connsiteX46" fmla="*/ 1114275 w 1404080"/>
                <a:gd name="connsiteY46" fmla="*/ 306093 h 449340"/>
                <a:gd name="connsiteX47" fmla="*/ 1219634 w 1404080"/>
                <a:gd name="connsiteY47" fmla="*/ 306093 h 449340"/>
                <a:gd name="connsiteX48" fmla="*/ 1219634 w 1404080"/>
                <a:gd name="connsiteY48" fmla="*/ 319174 h 449340"/>
                <a:gd name="connsiteX49" fmla="*/ 1287364 w 1404080"/>
                <a:gd name="connsiteY49" fmla="*/ 319174 h 449340"/>
                <a:gd name="connsiteX50" fmla="*/ 1287364 w 1404080"/>
                <a:gd name="connsiteY50" fmla="*/ 327022 h 449340"/>
                <a:gd name="connsiteX51" fmla="*/ 1307432 w 1404080"/>
                <a:gd name="connsiteY51" fmla="*/ 327022 h 449340"/>
                <a:gd name="connsiteX52" fmla="*/ 1307432 w 1404080"/>
                <a:gd name="connsiteY52" fmla="*/ 334871 h 449340"/>
                <a:gd name="connsiteX53" fmla="*/ 1324991 w 1404080"/>
                <a:gd name="connsiteY53" fmla="*/ 334871 h 449340"/>
                <a:gd name="connsiteX54" fmla="*/ 1324991 w 1404080"/>
                <a:gd name="connsiteY54" fmla="*/ 312354 h 449340"/>
                <a:gd name="connsiteX55" fmla="*/ 1404080 w 1404080"/>
                <a:gd name="connsiteY55" fmla="*/ 449340 h 449340"/>
                <a:gd name="connsiteX56" fmla="*/ 0 w 1404080"/>
                <a:gd name="connsiteY56" fmla="*/ 449340 h 449340"/>
                <a:gd name="connsiteX57" fmla="*/ 0 w 1404080"/>
                <a:gd name="connsiteY57" fmla="*/ 387854 h 449340"/>
                <a:gd name="connsiteX58" fmla="*/ 5498 w 1404080"/>
                <a:gd name="connsiteY58" fmla="*/ 384578 h 449340"/>
                <a:gd name="connsiteX59" fmla="*/ 5498 w 1404080"/>
                <a:gd name="connsiteY59" fmla="*/ 361033 h 449340"/>
                <a:gd name="connsiteX60" fmla="*/ 482 w 1404080"/>
                <a:gd name="connsiteY60" fmla="*/ 334871 h 449340"/>
                <a:gd name="connsiteX61" fmla="*/ 1734 w 1404080"/>
                <a:gd name="connsiteY61" fmla="*/ 334871 h 449340"/>
                <a:gd name="connsiteX62" fmla="*/ 10516 w 1404080"/>
                <a:gd name="connsiteY62" fmla="*/ 334871 h 449340"/>
                <a:gd name="connsiteX63" fmla="*/ 33093 w 1404080"/>
                <a:gd name="connsiteY63" fmla="*/ 332255 h 449340"/>
                <a:gd name="connsiteX64" fmla="*/ 33093 w 1404080"/>
                <a:gd name="connsiteY64" fmla="*/ 330946 h 449340"/>
                <a:gd name="connsiteX65" fmla="*/ 33093 w 1404080"/>
                <a:gd name="connsiteY65" fmla="*/ 321790 h 449340"/>
                <a:gd name="connsiteX66" fmla="*/ 34974 w 1404080"/>
                <a:gd name="connsiteY66" fmla="*/ 321790 h 449340"/>
                <a:gd name="connsiteX67" fmla="*/ 48143 w 1404080"/>
                <a:gd name="connsiteY67" fmla="*/ 321790 h 449340"/>
                <a:gd name="connsiteX68" fmla="*/ 48143 w 1404080"/>
                <a:gd name="connsiteY68" fmla="*/ 190982 h 449340"/>
                <a:gd name="connsiteX69" fmla="*/ 49398 w 1404080"/>
                <a:gd name="connsiteY69" fmla="*/ 190982 h 449340"/>
                <a:gd name="connsiteX70" fmla="*/ 58177 w 1404080"/>
                <a:gd name="connsiteY70" fmla="*/ 190982 h 449340"/>
                <a:gd name="connsiteX71" fmla="*/ 58177 w 1404080"/>
                <a:gd name="connsiteY71" fmla="*/ 188365 h 449340"/>
                <a:gd name="connsiteX72" fmla="*/ 58177 w 1404080"/>
                <a:gd name="connsiteY72" fmla="*/ 170051 h 449340"/>
                <a:gd name="connsiteX73" fmla="*/ 60686 w 1404080"/>
                <a:gd name="connsiteY73" fmla="*/ 117728 h 449340"/>
                <a:gd name="connsiteX74" fmla="*/ 61941 w 1404080"/>
                <a:gd name="connsiteY74" fmla="*/ 117728 h 449340"/>
                <a:gd name="connsiteX75" fmla="*/ 70720 w 1404080"/>
                <a:gd name="connsiteY75" fmla="*/ 117728 h 449340"/>
                <a:gd name="connsiteX76" fmla="*/ 70720 w 1404080"/>
                <a:gd name="connsiteY76" fmla="*/ 119037 h 449340"/>
                <a:gd name="connsiteX77" fmla="*/ 70720 w 1404080"/>
                <a:gd name="connsiteY77" fmla="*/ 128193 h 449340"/>
                <a:gd name="connsiteX78" fmla="*/ 75737 w 1404080"/>
                <a:gd name="connsiteY78" fmla="*/ 125577 h 449340"/>
                <a:gd name="connsiteX79" fmla="*/ 75737 w 1404080"/>
                <a:gd name="connsiteY79" fmla="*/ 107264 h 449340"/>
                <a:gd name="connsiteX80" fmla="*/ 77305 w 1404080"/>
                <a:gd name="connsiteY80" fmla="*/ 106610 h 449340"/>
                <a:gd name="connsiteX81" fmla="*/ 88280 w 1404080"/>
                <a:gd name="connsiteY81" fmla="*/ 102032 h 449340"/>
                <a:gd name="connsiteX82" fmla="*/ 89534 w 1404080"/>
                <a:gd name="connsiteY82" fmla="*/ 102686 h 449340"/>
                <a:gd name="connsiteX83" fmla="*/ 98314 w 1404080"/>
                <a:gd name="connsiteY83" fmla="*/ 107264 h 449340"/>
                <a:gd name="connsiteX84" fmla="*/ 100195 w 1404080"/>
                <a:gd name="connsiteY84" fmla="*/ 107264 h 449340"/>
                <a:gd name="connsiteX85" fmla="*/ 113366 w 1404080"/>
                <a:gd name="connsiteY85" fmla="*/ 107264 h 449340"/>
                <a:gd name="connsiteX86" fmla="*/ 113366 w 1404080"/>
                <a:gd name="connsiteY86" fmla="*/ 73253 h 449340"/>
                <a:gd name="connsiteX87" fmla="*/ 114620 w 1404080"/>
                <a:gd name="connsiteY87" fmla="*/ 73253 h 449340"/>
                <a:gd name="connsiteX88" fmla="*/ 123398 w 1404080"/>
                <a:gd name="connsiteY88" fmla="*/ 73253 h 449340"/>
                <a:gd name="connsiteX89" fmla="*/ 124966 w 1404080"/>
                <a:gd name="connsiteY89" fmla="*/ 78486 h 449340"/>
                <a:gd name="connsiteX90" fmla="*/ 135943 w 1404080"/>
                <a:gd name="connsiteY90" fmla="*/ 78486 h 449340"/>
                <a:gd name="connsiteX91" fmla="*/ 137197 w 1404080"/>
                <a:gd name="connsiteY91" fmla="*/ 73253 h 449340"/>
                <a:gd name="connsiteX92" fmla="*/ 145977 w 1404080"/>
                <a:gd name="connsiteY92" fmla="*/ 73253 h 449340"/>
                <a:gd name="connsiteX93" fmla="*/ 145977 w 1404080"/>
                <a:gd name="connsiteY93" fmla="*/ 112496 h 449340"/>
                <a:gd name="connsiteX94" fmla="*/ 147545 w 1404080"/>
                <a:gd name="connsiteY94" fmla="*/ 113804 h 449340"/>
                <a:gd name="connsiteX95" fmla="*/ 158520 w 1404080"/>
                <a:gd name="connsiteY95" fmla="*/ 122961 h 449340"/>
                <a:gd name="connsiteX96" fmla="*/ 183605 w 1404080"/>
                <a:gd name="connsiteY96" fmla="*/ 130810 h 449340"/>
                <a:gd name="connsiteX97" fmla="*/ 183605 w 1404080"/>
                <a:gd name="connsiteY97" fmla="*/ 129174 h 449340"/>
                <a:gd name="connsiteX98" fmla="*/ 183605 w 1404080"/>
                <a:gd name="connsiteY98" fmla="*/ 117728 h 449340"/>
                <a:gd name="connsiteX99" fmla="*/ 216216 w 1404080"/>
                <a:gd name="connsiteY99" fmla="*/ 107264 h 449340"/>
                <a:gd name="connsiteX100" fmla="*/ 216216 w 1404080"/>
                <a:gd name="connsiteY100" fmla="*/ 105957 h 449340"/>
                <a:gd name="connsiteX101" fmla="*/ 216216 w 1404080"/>
                <a:gd name="connsiteY101" fmla="*/ 96799 h 449340"/>
                <a:gd name="connsiteX102" fmla="*/ 217157 w 1404080"/>
                <a:gd name="connsiteY102" fmla="*/ 96799 h 449340"/>
                <a:gd name="connsiteX103" fmla="*/ 223741 w 1404080"/>
                <a:gd name="connsiteY103" fmla="*/ 96799 h 449340"/>
                <a:gd name="connsiteX104" fmla="*/ 223741 w 1404080"/>
                <a:gd name="connsiteY104" fmla="*/ 95819 h 449340"/>
                <a:gd name="connsiteX105" fmla="*/ 223741 w 1404080"/>
                <a:gd name="connsiteY105" fmla="*/ 88950 h 449340"/>
                <a:gd name="connsiteX106" fmla="*/ 226250 w 1404080"/>
                <a:gd name="connsiteY106" fmla="*/ 88950 h 449340"/>
                <a:gd name="connsiteX107" fmla="*/ 243809 w 1404080"/>
                <a:gd name="connsiteY107" fmla="*/ 88950 h 449340"/>
                <a:gd name="connsiteX108" fmla="*/ 243809 w 1404080"/>
                <a:gd name="connsiteY108" fmla="*/ 89931 h 449340"/>
                <a:gd name="connsiteX109" fmla="*/ 243809 w 1404080"/>
                <a:gd name="connsiteY109" fmla="*/ 96799 h 449340"/>
                <a:gd name="connsiteX110" fmla="*/ 245691 w 1404080"/>
                <a:gd name="connsiteY110" fmla="*/ 96799 h 449340"/>
                <a:gd name="connsiteX111" fmla="*/ 258861 w 1404080"/>
                <a:gd name="connsiteY111" fmla="*/ 96799 h 449340"/>
                <a:gd name="connsiteX112" fmla="*/ 258861 w 1404080"/>
                <a:gd name="connsiteY112" fmla="*/ 98761 h 449340"/>
                <a:gd name="connsiteX113" fmla="*/ 258861 w 1404080"/>
                <a:gd name="connsiteY113" fmla="*/ 112496 h 449340"/>
                <a:gd name="connsiteX114" fmla="*/ 286455 w 1404080"/>
                <a:gd name="connsiteY114" fmla="*/ 112496 h 449340"/>
                <a:gd name="connsiteX115" fmla="*/ 286455 w 1404080"/>
                <a:gd name="connsiteY115" fmla="*/ 111188 h 449340"/>
                <a:gd name="connsiteX116" fmla="*/ 286455 w 1404080"/>
                <a:gd name="connsiteY116" fmla="*/ 102032 h 449340"/>
                <a:gd name="connsiteX117" fmla="*/ 288023 w 1404080"/>
                <a:gd name="connsiteY117" fmla="*/ 102032 h 449340"/>
                <a:gd name="connsiteX118" fmla="*/ 298998 w 1404080"/>
                <a:gd name="connsiteY118" fmla="*/ 102032 h 449340"/>
                <a:gd name="connsiteX119" fmla="*/ 298998 w 1404080"/>
                <a:gd name="connsiteY119" fmla="*/ 100723 h 449340"/>
                <a:gd name="connsiteX120" fmla="*/ 298998 w 1404080"/>
                <a:gd name="connsiteY120" fmla="*/ 91567 h 449340"/>
                <a:gd name="connsiteX121" fmla="*/ 300879 w 1404080"/>
                <a:gd name="connsiteY121" fmla="*/ 91567 h 449340"/>
                <a:gd name="connsiteX122" fmla="*/ 314048 w 1404080"/>
                <a:gd name="connsiteY122" fmla="*/ 91567 h 449340"/>
                <a:gd name="connsiteX123" fmla="*/ 314048 w 1404080"/>
                <a:gd name="connsiteY123" fmla="*/ 92875 h 449340"/>
                <a:gd name="connsiteX124" fmla="*/ 314048 w 1404080"/>
                <a:gd name="connsiteY124" fmla="*/ 102032 h 449340"/>
                <a:gd name="connsiteX125" fmla="*/ 319066 w 1404080"/>
                <a:gd name="connsiteY125" fmla="*/ 39243 h 449340"/>
                <a:gd name="connsiteX126" fmla="*/ 431950 w 1404080"/>
                <a:gd name="connsiteY126" fmla="*/ 39243 h 449340"/>
                <a:gd name="connsiteX127" fmla="*/ 431950 w 1404080"/>
                <a:gd name="connsiteY127" fmla="*/ 122961 h 449340"/>
                <a:gd name="connsiteX128" fmla="*/ 434459 w 1404080"/>
                <a:gd name="connsiteY128" fmla="*/ 122961 h 449340"/>
                <a:gd name="connsiteX129" fmla="*/ 452018 w 1404080"/>
                <a:gd name="connsiteY129" fmla="*/ 122961 h 449340"/>
                <a:gd name="connsiteX130" fmla="*/ 452018 w 1404080"/>
                <a:gd name="connsiteY130" fmla="*/ 28778 h 449340"/>
                <a:gd name="connsiteX131" fmla="*/ 477104 w 1404080"/>
                <a:gd name="connsiteY131" fmla="*/ 15697 h 449340"/>
                <a:gd name="connsiteX132" fmla="*/ 509716 w 1404080"/>
                <a:gd name="connsiteY132" fmla="*/ 15697 h 449340"/>
                <a:gd name="connsiteX133" fmla="*/ 511911 w 1404080"/>
                <a:gd name="connsiteY133" fmla="*/ 13736 h 44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1404080" h="449340">
                  <a:moveTo>
                    <a:pt x="527275" y="0"/>
                  </a:moveTo>
                  <a:cubicBezTo>
                    <a:pt x="527275" y="0"/>
                    <a:pt x="527275" y="0"/>
                    <a:pt x="569920" y="0"/>
                  </a:cubicBezTo>
                  <a:cubicBezTo>
                    <a:pt x="569920" y="0"/>
                    <a:pt x="569920" y="0"/>
                    <a:pt x="569920" y="1963"/>
                  </a:cubicBezTo>
                  <a:lnTo>
                    <a:pt x="569920" y="15697"/>
                  </a:lnTo>
                  <a:cubicBezTo>
                    <a:pt x="569920" y="15697"/>
                    <a:pt x="569920" y="15697"/>
                    <a:pt x="612566" y="15697"/>
                  </a:cubicBezTo>
                  <a:cubicBezTo>
                    <a:pt x="612566" y="15697"/>
                    <a:pt x="612566" y="15697"/>
                    <a:pt x="612566" y="117728"/>
                  </a:cubicBezTo>
                  <a:cubicBezTo>
                    <a:pt x="612566" y="117728"/>
                    <a:pt x="612566" y="117728"/>
                    <a:pt x="614134" y="117728"/>
                  </a:cubicBezTo>
                  <a:lnTo>
                    <a:pt x="625109" y="117728"/>
                  </a:lnTo>
                  <a:cubicBezTo>
                    <a:pt x="625109" y="117728"/>
                    <a:pt x="625109" y="117728"/>
                    <a:pt x="625109" y="266850"/>
                  </a:cubicBezTo>
                  <a:cubicBezTo>
                    <a:pt x="625109" y="266850"/>
                    <a:pt x="625109" y="266850"/>
                    <a:pt x="627616" y="266850"/>
                  </a:cubicBezTo>
                  <a:lnTo>
                    <a:pt x="645177" y="266850"/>
                  </a:lnTo>
                  <a:cubicBezTo>
                    <a:pt x="645177" y="266850"/>
                    <a:pt x="645177" y="266850"/>
                    <a:pt x="645177" y="170051"/>
                  </a:cubicBezTo>
                  <a:cubicBezTo>
                    <a:pt x="645177" y="170051"/>
                    <a:pt x="645177" y="170051"/>
                    <a:pt x="646118" y="169398"/>
                  </a:cubicBezTo>
                  <a:lnTo>
                    <a:pt x="652702" y="164820"/>
                  </a:lnTo>
                  <a:cubicBezTo>
                    <a:pt x="657720" y="164820"/>
                    <a:pt x="657720" y="164820"/>
                    <a:pt x="657720" y="166127"/>
                  </a:cubicBezTo>
                  <a:lnTo>
                    <a:pt x="657720" y="175284"/>
                  </a:lnTo>
                  <a:cubicBezTo>
                    <a:pt x="657720" y="175284"/>
                    <a:pt x="657720" y="175284"/>
                    <a:pt x="660227" y="173976"/>
                  </a:cubicBezTo>
                  <a:lnTo>
                    <a:pt x="677788" y="164820"/>
                  </a:lnTo>
                  <a:cubicBezTo>
                    <a:pt x="677788" y="164820"/>
                    <a:pt x="677788" y="164820"/>
                    <a:pt x="679984" y="164820"/>
                  </a:cubicBezTo>
                  <a:lnTo>
                    <a:pt x="695348" y="164820"/>
                  </a:lnTo>
                  <a:cubicBezTo>
                    <a:pt x="695348" y="164820"/>
                    <a:pt x="695348" y="164820"/>
                    <a:pt x="695348" y="342719"/>
                  </a:cubicBezTo>
                  <a:cubicBezTo>
                    <a:pt x="695348" y="342719"/>
                    <a:pt x="695348" y="342719"/>
                    <a:pt x="730468" y="347952"/>
                  </a:cubicBezTo>
                  <a:cubicBezTo>
                    <a:pt x="730468" y="345335"/>
                    <a:pt x="730468" y="342719"/>
                    <a:pt x="730468" y="340104"/>
                  </a:cubicBezTo>
                  <a:cubicBezTo>
                    <a:pt x="743011" y="340104"/>
                    <a:pt x="755552" y="340104"/>
                    <a:pt x="768095" y="340104"/>
                  </a:cubicBezTo>
                  <a:cubicBezTo>
                    <a:pt x="768095" y="327022"/>
                    <a:pt x="768095" y="316558"/>
                    <a:pt x="768095" y="306093"/>
                  </a:cubicBezTo>
                  <a:lnTo>
                    <a:pt x="778129" y="306093"/>
                  </a:lnTo>
                  <a:cubicBezTo>
                    <a:pt x="778129" y="290395"/>
                    <a:pt x="778129" y="277315"/>
                    <a:pt x="778129" y="261618"/>
                  </a:cubicBezTo>
                  <a:cubicBezTo>
                    <a:pt x="780638" y="261618"/>
                    <a:pt x="783147" y="261618"/>
                    <a:pt x="785656" y="261618"/>
                  </a:cubicBezTo>
                  <a:cubicBezTo>
                    <a:pt x="785656" y="245921"/>
                    <a:pt x="785656" y="232840"/>
                    <a:pt x="785656" y="217143"/>
                  </a:cubicBezTo>
                  <a:cubicBezTo>
                    <a:pt x="790673" y="217143"/>
                    <a:pt x="795689" y="217143"/>
                    <a:pt x="803216" y="217143"/>
                  </a:cubicBezTo>
                  <a:cubicBezTo>
                    <a:pt x="820775" y="211911"/>
                    <a:pt x="840843" y="201446"/>
                    <a:pt x="858402" y="193597"/>
                  </a:cubicBezTo>
                  <a:cubicBezTo>
                    <a:pt x="860911" y="185749"/>
                    <a:pt x="860911" y="177900"/>
                    <a:pt x="860911" y="170051"/>
                  </a:cubicBezTo>
                  <a:cubicBezTo>
                    <a:pt x="863420" y="177900"/>
                    <a:pt x="863420" y="185749"/>
                    <a:pt x="865929" y="193597"/>
                  </a:cubicBezTo>
                  <a:cubicBezTo>
                    <a:pt x="885997" y="204063"/>
                    <a:pt x="903557" y="214527"/>
                    <a:pt x="923625" y="224991"/>
                  </a:cubicBezTo>
                  <a:cubicBezTo>
                    <a:pt x="923625" y="222382"/>
                    <a:pt x="923625" y="219773"/>
                    <a:pt x="923625" y="219760"/>
                  </a:cubicBezTo>
                  <a:cubicBezTo>
                    <a:pt x="928641" y="219760"/>
                    <a:pt x="933661" y="219760"/>
                    <a:pt x="938677" y="219760"/>
                  </a:cubicBezTo>
                  <a:cubicBezTo>
                    <a:pt x="938677" y="232840"/>
                    <a:pt x="938677" y="248537"/>
                    <a:pt x="938677" y="261618"/>
                  </a:cubicBezTo>
                  <a:cubicBezTo>
                    <a:pt x="941186" y="261618"/>
                    <a:pt x="943693" y="261618"/>
                    <a:pt x="946202" y="261618"/>
                  </a:cubicBezTo>
                  <a:cubicBezTo>
                    <a:pt x="946202" y="277315"/>
                    <a:pt x="946202" y="293012"/>
                    <a:pt x="946202" y="311325"/>
                  </a:cubicBezTo>
                  <a:cubicBezTo>
                    <a:pt x="948711" y="311325"/>
                    <a:pt x="951220" y="311325"/>
                    <a:pt x="953729" y="311325"/>
                  </a:cubicBezTo>
                  <a:cubicBezTo>
                    <a:pt x="953729" y="319174"/>
                    <a:pt x="953729" y="327022"/>
                    <a:pt x="953729" y="334871"/>
                  </a:cubicBezTo>
                  <a:cubicBezTo>
                    <a:pt x="958745" y="334871"/>
                    <a:pt x="963761" y="334871"/>
                    <a:pt x="968779" y="334871"/>
                  </a:cubicBezTo>
                  <a:cubicBezTo>
                    <a:pt x="968779" y="347952"/>
                    <a:pt x="968779" y="358416"/>
                    <a:pt x="968779" y="371497"/>
                  </a:cubicBezTo>
                  <a:cubicBezTo>
                    <a:pt x="1001391" y="368881"/>
                    <a:pt x="1031493" y="366265"/>
                    <a:pt x="1064103" y="363648"/>
                  </a:cubicBezTo>
                  <a:cubicBezTo>
                    <a:pt x="1064103" y="350568"/>
                    <a:pt x="1064103" y="340104"/>
                    <a:pt x="1064103" y="327022"/>
                  </a:cubicBezTo>
                  <a:cubicBezTo>
                    <a:pt x="1081663" y="327022"/>
                    <a:pt x="1099223" y="327022"/>
                    <a:pt x="1114275" y="327022"/>
                  </a:cubicBezTo>
                  <a:cubicBezTo>
                    <a:pt x="1114275" y="319174"/>
                    <a:pt x="1114275" y="313941"/>
                    <a:pt x="1114275" y="306093"/>
                  </a:cubicBezTo>
                  <a:cubicBezTo>
                    <a:pt x="1149395" y="306093"/>
                    <a:pt x="1184514" y="306093"/>
                    <a:pt x="1219634" y="306093"/>
                  </a:cubicBezTo>
                  <a:cubicBezTo>
                    <a:pt x="1219634" y="311325"/>
                    <a:pt x="1219634" y="313941"/>
                    <a:pt x="1219634" y="319174"/>
                  </a:cubicBezTo>
                  <a:cubicBezTo>
                    <a:pt x="1242211" y="319174"/>
                    <a:pt x="1264787" y="319174"/>
                    <a:pt x="1287364" y="319174"/>
                  </a:cubicBezTo>
                  <a:cubicBezTo>
                    <a:pt x="1287364" y="321790"/>
                    <a:pt x="1287364" y="324407"/>
                    <a:pt x="1287364" y="327022"/>
                  </a:cubicBezTo>
                  <a:cubicBezTo>
                    <a:pt x="1292380" y="327022"/>
                    <a:pt x="1299907" y="327022"/>
                    <a:pt x="1307432" y="327022"/>
                  </a:cubicBezTo>
                  <a:cubicBezTo>
                    <a:pt x="1307432" y="329638"/>
                    <a:pt x="1307432" y="332255"/>
                    <a:pt x="1307432" y="334871"/>
                  </a:cubicBezTo>
                  <a:cubicBezTo>
                    <a:pt x="1312448" y="334871"/>
                    <a:pt x="1319975" y="334871"/>
                    <a:pt x="1324991" y="334871"/>
                  </a:cubicBezTo>
                  <a:cubicBezTo>
                    <a:pt x="1324991" y="327365"/>
                    <a:pt x="1324991" y="319860"/>
                    <a:pt x="1324991" y="312354"/>
                  </a:cubicBezTo>
                  <a:lnTo>
                    <a:pt x="1404080" y="449340"/>
                  </a:lnTo>
                  <a:lnTo>
                    <a:pt x="0" y="449340"/>
                  </a:lnTo>
                  <a:lnTo>
                    <a:pt x="0" y="387854"/>
                  </a:lnTo>
                  <a:lnTo>
                    <a:pt x="5498" y="384578"/>
                  </a:lnTo>
                  <a:cubicBezTo>
                    <a:pt x="5498" y="384578"/>
                    <a:pt x="5498" y="384578"/>
                    <a:pt x="5498" y="361033"/>
                  </a:cubicBezTo>
                  <a:cubicBezTo>
                    <a:pt x="482" y="361033"/>
                    <a:pt x="482" y="361033"/>
                    <a:pt x="482" y="334871"/>
                  </a:cubicBezTo>
                  <a:cubicBezTo>
                    <a:pt x="482" y="334871"/>
                    <a:pt x="482" y="334871"/>
                    <a:pt x="1734" y="334871"/>
                  </a:cubicBezTo>
                  <a:lnTo>
                    <a:pt x="10516" y="334871"/>
                  </a:lnTo>
                  <a:cubicBezTo>
                    <a:pt x="10516" y="332255"/>
                    <a:pt x="10516" y="332255"/>
                    <a:pt x="33093" y="332255"/>
                  </a:cubicBezTo>
                  <a:cubicBezTo>
                    <a:pt x="33093" y="332255"/>
                    <a:pt x="33093" y="332255"/>
                    <a:pt x="33093" y="330946"/>
                  </a:cubicBezTo>
                  <a:lnTo>
                    <a:pt x="33093" y="321790"/>
                  </a:lnTo>
                  <a:cubicBezTo>
                    <a:pt x="33093" y="321790"/>
                    <a:pt x="33093" y="321790"/>
                    <a:pt x="34974" y="321790"/>
                  </a:cubicBezTo>
                  <a:lnTo>
                    <a:pt x="48143" y="321790"/>
                  </a:lnTo>
                  <a:cubicBezTo>
                    <a:pt x="48143" y="321790"/>
                    <a:pt x="48143" y="321790"/>
                    <a:pt x="48143" y="190982"/>
                  </a:cubicBezTo>
                  <a:cubicBezTo>
                    <a:pt x="48143" y="190982"/>
                    <a:pt x="48143" y="190982"/>
                    <a:pt x="49398" y="190982"/>
                  </a:cubicBezTo>
                  <a:lnTo>
                    <a:pt x="58177" y="190982"/>
                  </a:lnTo>
                  <a:cubicBezTo>
                    <a:pt x="58177" y="190982"/>
                    <a:pt x="58177" y="190982"/>
                    <a:pt x="58177" y="188365"/>
                  </a:cubicBezTo>
                  <a:lnTo>
                    <a:pt x="58177" y="170051"/>
                  </a:lnTo>
                  <a:cubicBezTo>
                    <a:pt x="60686" y="170051"/>
                    <a:pt x="60686" y="170051"/>
                    <a:pt x="60686" y="117728"/>
                  </a:cubicBezTo>
                  <a:cubicBezTo>
                    <a:pt x="60686" y="117728"/>
                    <a:pt x="60686" y="117728"/>
                    <a:pt x="61941" y="117728"/>
                  </a:cubicBezTo>
                  <a:lnTo>
                    <a:pt x="70720" y="117728"/>
                  </a:lnTo>
                  <a:cubicBezTo>
                    <a:pt x="70720" y="117728"/>
                    <a:pt x="70720" y="117728"/>
                    <a:pt x="70720" y="119037"/>
                  </a:cubicBezTo>
                  <a:lnTo>
                    <a:pt x="70720" y="128193"/>
                  </a:lnTo>
                  <a:cubicBezTo>
                    <a:pt x="75737" y="128193"/>
                    <a:pt x="75737" y="128193"/>
                    <a:pt x="75737" y="125577"/>
                  </a:cubicBezTo>
                  <a:lnTo>
                    <a:pt x="75737" y="107264"/>
                  </a:lnTo>
                  <a:cubicBezTo>
                    <a:pt x="75737" y="107264"/>
                    <a:pt x="75737" y="107264"/>
                    <a:pt x="77305" y="106610"/>
                  </a:cubicBezTo>
                  <a:lnTo>
                    <a:pt x="88280" y="102032"/>
                  </a:lnTo>
                  <a:cubicBezTo>
                    <a:pt x="88280" y="102032"/>
                    <a:pt x="88280" y="102032"/>
                    <a:pt x="89534" y="102686"/>
                  </a:cubicBezTo>
                  <a:lnTo>
                    <a:pt x="98314" y="107264"/>
                  </a:lnTo>
                  <a:cubicBezTo>
                    <a:pt x="98314" y="107264"/>
                    <a:pt x="98314" y="107264"/>
                    <a:pt x="100195" y="107264"/>
                  </a:cubicBezTo>
                  <a:lnTo>
                    <a:pt x="113366" y="107264"/>
                  </a:lnTo>
                  <a:cubicBezTo>
                    <a:pt x="113366" y="107264"/>
                    <a:pt x="113366" y="107264"/>
                    <a:pt x="113366" y="73253"/>
                  </a:cubicBezTo>
                  <a:cubicBezTo>
                    <a:pt x="113366" y="73253"/>
                    <a:pt x="113366" y="73253"/>
                    <a:pt x="114620" y="73253"/>
                  </a:cubicBezTo>
                  <a:lnTo>
                    <a:pt x="123398" y="73253"/>
                  </a:lnTo>
                  <a:cubicBezTo>
                    <a:pt x="123398" y="78486"/>
                    <a:pt x="123398" y="78486"/>
                    <a:pt x="124966" y="78486"/>
                  </a:cubicBezTo>
                  <a:lnTo>
                    <a:pt x="135943" y="78486"/>
                  </a:lnTo>
                  <a:cubicBezTo>
                    <a:pt x="135943" y="73253"/>
                    <a:pt x="135943" y="73253"/>
                    <a:pt x="137197" y="73253"/>
                  </a:cubicBezTo>
                  <a:lnTo>
                    <a:pt x="145977" y="73253"/>
                  </a:lnTo>
                  <a:cubicBezTo>
                    <a:pt x="145977" y="73253"/>
                    <a:pt x="145977" y="73253"/>
                    <a:pt x="145977" y="112496"/>
                  </a:cubicBezTo>
                  <a:cubicBezTo>
                    <a:pt x="145977" y="112496"/>
                    <a:pt x="145977" y="112496"/>
                    <a:pt x="147545" y="113804"/>
                  </a:cubicBezTo>
                  <a:lnTo>
                    <a:pt x="158520" y="122961"/>
                  </a:lnTo>
                  <a:cubicBezTo>
                    <a:pt x="156011" y="130810"/>
                    <a:pt x="156011" y="130810"/>
                    <a:pt x="183605" y="130810"/>
                  </a:cubicBezTo>
                  <a:cubicBezTo>
                    <a:pt x="183605" y="130810"/>
                    <a:pt x="183605" y="130810"/>
                    <a:pt x="183605" y="129174"/>
                  </a:cubicBezTo>
                  <a:lnTo>
                    <a:pt x="183605" y="117728"/>
                  </a:lnTo>
                  <a:cubicBezTo>
                    <a:pt x="183605" y="117728"/>
                    <a:pt x="183605" y="117728"/>
                    <a:pt x="216216" y="107264"/>
                  </a:cubicBezTo>
                  <a:cubicBezTo>
                    <a:pt x="216216" y="107264"/>
                    <a:pt x="216216" y="107264"/>
                    <a:pt x="216216" y="105957"/>
                  </a:cubicBezTo>
                  <a:lnTo>
                    <a:pt x="216216" y="96799"/>
                  </a:lnTo>
                  <a:cubicBezTo>
                    <a:pt x="216216" y="96799"/>
                    <a:pt x="216216" y="96799"/>
                    <a:pt x="217157" y="96799"/>
                  </a:cubicBezTo>
                  <a:lnTo>
                    <a:pt x="223741" y="96799"/>
                  </a:lnTo>
                  <a:cubicBezTo>
                    <a:pt x="223741" y="96799"/>
                    <a:pt x="223741" y="96799"/>
                    <a:pt x="223741" y="95819"/>
                  </a:cubicBezTo>
                  <a:lnTo>
                    <a:pt x="223741" y="88950"/>
                  </a:lnTo>
                  <a:cubicBezTo>
                    <a:pt x="223741" y="88950"/>
                    <a:pt x="223741" y="88950"/>
                    <a:pt x="226250" y="88950"/>
                  </a:cubicBezTo>
                  <a:lnTo>
                    <a:pt x="243809" y="88950"/>
                  </a:lnTo>
                  <a:cubicBezTo>
                    <a:pt x="243809" y="88950"/>
                    <a:pt x="243809" y="88950"/>
                    <a:pt x="243809" y="89931"/>
                  </a:cubicBezTo>
                  <a:lnTo>
                    <a:pt x="243809" y="96799"/>
                  </a:lnTo>
                  <a:cubicBezTo>
                    <a:pt x="243809" y="96799"/>
                    <a:pt x="243809" y="96799"/>
                    <a:pt x="245691" y="96799"/>
                  </a:cubicBezTo>
                  <a:lnTo>
                    <a:pt x="258861" y="96799"/>
                  </a:lnTo>
                  <a:cubicBezTo>
                    <a:pt x="258861" y="96799"/>
                    <a:pt x="258861" y="96799"/>
                    <a:pt x="258861" y="98761"/>
                  </a:cubicBezTo>
                  <a:lnTo>
                    <a:pt x="258861" y="112496"/>
                  </a:lnTo>
                  <a:cubicBezTo>
                    <a:pt x="258861" y="112496"/>
                    <a:pt x="258861" y="112496"/>
                    <a:pt x="286455" y="112496"/>
                  </a:cubicBezTo>
                  <a:cubicBezTo>
                    <a:pt x="286455" y="112496"/>
                    <a:pt x="286455" y="112496"/>
                    <a:pt x="286455" y="111188"/>
                  </a:cubicBezTo>
                  <a:lnTo>
                    <a:pt x="286455" y="102032"/>
                  </a:lnTo>
                  <a:cubicBezTo>
                    <a:pt x="286455" y="102032"/>
                    <a:pt x="286455" y="102032"/>
                    <a:pt x="288023" y="102032"/>
                  </a:cubicBezTo>
                  <a:lnTo>
                    <a:pt x="298998" y="102032"/>
                  </a:lnTo>
                  <a:cubicBezTo>
                    <a:pt x="298998" y="102032"/>
                    <a:pt x="298998" y="102032"/>
                    <a:pt x="298998" y="100723"/>
                  </a:cubicBezTo>
                  <a:lnTo>
                    <a:pt x="298998" y="91567"/>
                  </a:lnTo>
                  <a:cubicBezTo>
                    <a:pt x="298998" y="91567"/>
                    <a:pt x="298998" y="91567"/>
                    <a:pt x="300879" y="91567"/>
                  </a:cubicBezTo>
                  <a:lnTo>
                    <a:pt x="314048" y="91567"/>
                  </a:lnTo>
                  <a:cubicBezTo>
                    <a:pt x="314048" y="91567"/>
                    <a:pt x="314048" y="91567"/>
                    <a:pt x="314048" y="92875"/>
                  </a:cubicBezTo>
                  <a:lnTo>
                    <a:pt x="314048" y="102032"/>
                  </a:lnTo>
                  <a:cubicBezTo>
                    <a:pt x="319066" y="102032"/>
                    <a:pt x="319066" y="102032"/>
                    <a:pt x="319066" y="39243"/>
                  </a:cubicBezTo>
                  <a:cubicBezTo>
                    <a:pt x="319066" y="39243"/>
                    <a:pt x="319066" y="39243"/>
                    <a:pt x="431950" y="39243"/>
                  </a:cubicBezTo>
                  <a:cubicBezTo>
                    <a:pt x="431950" y="39243"/>
                    <a:pt x="431950" y="39243"/>
                    <a:pt x="431950" y="122961"/>
                  </a:cubicBezTo>
                  <a:cubicBezTo>
                    <a:pt x="431950" y="122961"/>
                    <a:pt x="431950" y="122961"/>
                    <a:pt x="434459" y="122961"/>
                  </a:cubicBezTo>
                  <a:lnTo>
                    <a:pt x="452018" y="122961"/>
                  </a:lnTo>
                  <a:cubicBezTo>
                    <a:pt x="452018" y="122961"/>
                    <a:pt x="452018" y="122961"/>
                    <a:pt x="452018" y="28778"/>
                  </a:cubicBezTo>
                  <a:cubicBezTo>
                    <a:pt x="452018" y="28778"/>
                    <a:pt x="452018" y="28778"/>
                    <a:pt x="477104" y="15697"/>
                  </a:cubicBezTo>
                  <a:cubicBezTo>
                    <a:pt x="477104" y="15697"/>
                    <a:pt x="477104" y="15697"/>
                    <a:pt x="509716" y="15697"/>
                  </a:cubicBezTo>
                  <a:cubicBezTo>
                    <a:pt x="509716" y="15697"/>
                    <a:pt x="509716" y="15697"/>
                    <a:pt x="511911" y="137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568878" y="3487055"/>
            <a:ext cx="705424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The Model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58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6257B-4985-4EC2-8BC6-07531F36E5E2}"/>
              </a:ext>
            </a:extLst>
          </p:cNvPr>
          <p:cNvSpPr txBox="1"/>
          <p:nvPr/>
        </p:nvSpPr>
        <p:spPr>
          <a:xfrm>
            <a:off x="1155063" y="680738"/>
            <a:ext cx="401032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Upward and Downward range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A837-0CC1-4E9E-98C7-763A739C30B5}"/>
              </a:ext>
            </a:extLst>
          </p:cNvPr>
          <p:cNvSpPr txBox="1"/>
          <p:nvPr/>
        </p:nvSpPr>
        <p:spPr>
          <a:xfrm>
            <a:off x="953499" y="5379303"/>
            <a:ext cx="44134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SIT 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3813722" y="4375182"/>
                <a:ext cx="6096000" cy="20082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r>
                  <a:rPr lang="en-US" dirty="0" smtClean="0"/>
                  <a:t>Let’s look at the formula of the </a:t>
                </a:r>
                <a:r>
                  <a:rPr lang="en-US" b="1" dirty="0" smtClean="0"/>
                  <a:t>high–low price range </a:t>
                </a:r>
                <a:r>
                  <a:rPr lang="en-US" dirty="0" smtClean="0"/>
                  <a:t>and add </a:t>
                </a:r>
                <a:r>
                  <a:rPr lang="en-US" dirty="0"/>
                  <a:t>the opening price to it. Then we get: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𝒉𝒊𝒈𝒉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− </m:t>
                      </m:r>
                      <m:sSubSup>
                        <m:sSubSup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𝒍𝒐𝒘</m:t>
                          </m:r>
                        </m:sup>
                      </m:sSubSup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𝒉𝒊𝒈𝒉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𝒐𝒑𝒆𝒏</m:t>
                              </m:r>
                            </m:sup>
                          </m:sSubSup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𝒐𝒑𝒆𝒏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𝒍𝒐𝒘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ru-RU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𝑜𝑝𝑒𝑛</m:t>
                        </m:r>
                      </m:sup>
                    </m:sSubSup>
                  </m:oMath>
                </a14:m>
                <a:r>
                  <a:rPr lang="en-US" dirty="0"/>
                  <a:t> – the opening price on day t;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𝑼𝑷𝑹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𝑜𝑝𝑒𝑛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en-US" b="1" dirty="0"/>
                  <a:t>the upward range</a:t>
                </a:r>
                <a:r>
                  <a:rPr lang="en-US" dirty="0"/>
                  <a:t>;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𝑫𝑾𝑵𝑹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= [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𝑜𝑝𝑒𝑛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𝑙𝑜𝑤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– </a:t>
                </a:r>
                <a:r>
                  <a:rPr lang="en-US" b="1" dirty="0"/>
                  <a:t>the downward range</a:t>
                </a:r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722" y="4375182"/>
                <a:ext cx="6096000" cy="2008242"/>
              </a:xfrm>
              <a:prstGeom prst="rect">
                <a:avLst/>
              </a:prstGeom>
              <a:blipFill>
                <a:blip r:embed="rId3"/>
                <a:stretch>
                  <a:fillRect l="-900" t="-1824" r="-800" b="-3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6257B-4985-4EC2-8BC6-07531F36E5E2}"/>
              </a:ext>
            </a:extLst>
          </p:cNvPr>
          <p:cNvSpPr txBox="1"/>
          <p:nvPr/>
        </p:nvSpPr>
        <p:spPr>
          <a:xfrm>
            <a:off x="1155063" y="680738"/>
            <a:ext cx="401032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Review of the ACARR model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A837-0CC1-4E9E-98C7-763A739C30B5}"/>
              </a:ext>
            </a:extLst>
          </p:cNvPr>
          <p:cNvSpPr txBox="1"/>
          <p:nvPr/>
        </p:nvSpPr>
        <p:spPr>
          <a:xfrm>
            <a:off x="953499" y="5379303"/>
            <a:ext cx="44134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SIT 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B7925B-98A8-47AE-A033-B434D60B821C}"/>
                  </a:ext>
                </a:extLst>
              </p:cNvPr>
              <p:cNvSpPr txBox="1"/>
              <p:nvPr/>
            </p:nvSpPr>
            <p:spPr>
              <a:xfrm>
                <a:off x="6096000" y="189627"/>
                <a:ext cx="5269149" cy="5760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/>
                  <a:t>The </a:t>
                </a:r>
                <a:r>
                  <a:rPr lang="en-US" dirty="0"/>
                  <a:t>concept of the ACARR </a:t>
                </a:r>
                <a:r>
                  <a:rPr lang="en-US" dirty="0" smtClean="0"/>
                  <a:t>model allows asymmetry of the upward and the downward range. </a:t>
                </a:r>
                <a:endParaRPr lang="ru-RU" dirty="0"/>
              </a:p>
              <a:p>
                <a:pPr algn="just"/>
                <a:r>
                  <a:rPr lang="en-US" dirty="0"/>
                  <a:t>The ACARR model of order (p, q) is presented as follows: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𝑼𝑷𝑹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𝑫𝑾𝑵𝑹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𝑼𝑷𝑹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sSubSup>
                        <m:sSubSup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  <m:sSubSup>
                        <m:sSubSup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𝑫𝑾𝑵𝑹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  <m:sSubSup>
                        <m:sSubSup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  <m:e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𝑼𝑷𝑹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p>
                        <m:e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  <m:r>
                        <a:rPr lang="ru-RU" b="1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r>
                        <a:rPr lang="ru-RU" b="1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  <m:e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𝑫𝑾𝑵𝑹</m:t>
                          </m:r>
                        </m:e>
                        <m: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ru-RU" b="1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p>
                        <m:e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  <m:r>
                        <a:rPr lang="ru-RU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&gt;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  <m:e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p>
                          </m:sSubSup>
                        </m:e>
                      </m:nary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p>
                        <m:e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p>
                          </m:sSubSup>
                        </m:e>
                      </m:nary>
                      <m:r>
                        <a:rPr lang="en-US" b="1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&gt;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  <m:e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b="1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1" dirty="0" smtClean="0"/>
              </a:p>
              <a:p>
                <a:endParaRPr lang="ru-RU" b="1" dirty="0" smtClean="0"/>
              </a:p>
              <a:p>
                <a:endParaRPr lang="ru-RU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B7925B-98A8-47AE-A033-B434D60B8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9627"/>
                <a:ext cx="5269149" cy="5760423"/>
              </a:xfrm>
              <a:prstGeom prst="rect">
                <a:avLst/>
              </a:prstGeom>
              <a:blipFill>
                <a:blip r:embed="rId3"/>
                <a:stretch>
                  <a:fillRect l="-926" t="-529" r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4639293" y="32229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0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6257B-4985-4EC2-8BC6-07531F36E5E2}"/>
              </a:ext>
            </a:extLst>
          </p:cNvPr>
          <p:cNvSpPr txBox="1"/>
          <p:nvPr/>
        </p:nvSpPr>
        <p:spPr>
          <a:xfrm>
            <a:off x="953499" y="0"/>
            <a:ext cx="4081955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The feedback ACARR model (FACARR)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A837-0CC1-4E9E-98C7-763A739C30B5}"/>
              </a:ext>
            </a:extLst>
          </p:cNvPr>
          <p:cNvSpPr txBox="1"/>
          <p:nvPr/>
        </p:nvSpPr>
        <p:spPr>
          <a:xfrm>
            <a:off x="953499" y="5379303"/>
            <a:ext cx="44134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SIT 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73039" y="37450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5557653" y="124935"/>
                <a:ext cx="6146175" cy="49521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 smtClean="0">
                    <a:ea typeface="Times New Roman" panose="02020603050405020304" pitchFamily="18" charset="0"/>
                    <a:cs typeface="Arial" panose="020B0604020202020204" pitchFamily="34" charset="0"/>
                  </a:rPr>
                  <a:t>After the testing authors got that upward range and downward range are </a:t>
                </a:r>
                <a:r>
                  <a:rPr lang="en-US" b="1" dirty="0" smtClean="0">
                    <a:ea typeface="Times New Roman" panose="02020603050405020304" pitchFamily="18" charset="0"/>
                    <a:cs typeface="Arial" panose="020B0604020202020204" pitchFamily="34" charset="0"/>
                  </a:rPr>
                  <a:t>not independent</a:t>
                </a:r>
                <a:r>
                  <a:rPr lang="en-US" dirty="0" smtClean="0">
                    <a:ea typeface="Times New Roman" panose="02020603050405020304" pitchFamily="18" charset="0"/>
                    <a:cs typeface="Arial" panose="020B0604020202020204" pitchFamily="34" charset="0"/>
                  </a:rPr>
                  <a:t>. To </a:t>
                </a:r>
                <a:r>
                  <a:rPr lang="en-US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include this </a:t>
                </a:r>
                <a:r>
                  <a:rPr lang="en-US" b="1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cross-interdependence</a:t>
                </a:r>
                <a:r>
                  <a:rPr lang="en-US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 the following </a:t>
                </a:r>
                <a:r>
                  <a:rPr lang="en-US" dirty="0" smtClean="0">
                    <a:ea typeface="Times New Roman" panose="02020603050405020304" pitchFamily="18" charset="0"/>
                    <a:cs typeface="Arial" panose="020B0604020202020204" pitchFamily="34" charset="0"/>
                  </a:rPr>
                  <a:t>FACARR </a:t>
                </a:r>
                <a:r>
                  <a:rPr lang="en-US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model was proposed:</a:t>
                </a:r>
                <a:endParaRPr lang="ru-RU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p>
                        <m:e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𝑼𝑷𝑹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sup>
                        <m:e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𝒍</m:t>
                          </m:r>
                        </m:sup>
                        <m:e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𝑫𝑾𝑵𝑹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b="1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sup>
                      </m:sSubSup>
                      <m:r>
                        <a:rPr lang="ru-RU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sup>
                      </m:sSup>
                      <m:r>
                        <a:rPr lang="ru-RU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p>
                        <m:e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𝒅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𝑫𝑾𝑵𝑹</m:t>
                          </m:r>
                        </m:e>
                        <m:sub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ru-RU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sup>
                        <m:e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𝒅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sup>
                      </m:sSubSup>
                      <m:r>
                        <a:rPr lang="ru-RU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𝒍</m:t>
                          </m:r>
                        </m:sup>
                        <m:e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𝒅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𝑼𝑷𝑹</m:t>
                              </m:r>
                            </m:e>
                            <m:sub>
                              <m: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sub>
                          </m:sSub>
                        </m:e>
                      </m:nary>
                      <m:r>
                        <a:rPr lang="ru-RU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b="1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p>
                        <m:e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sup>
                          </m:sSubSup>
                        </m:e>
                      </m:nary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sup>
                        <m:e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sup>
                          </m:sSubSup>
                        </m:e>
                      </m:nary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b="1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p>
                        <m:e>
                          <m:sSubSup>
                            <m:sSubSupPr>
                              <m:ctrlP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𝒅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ru-RU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𝒅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ru-RU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𝒅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ru-RU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b="1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653" y="124935"/>
                <a:ext cx="6146175" cy="4952125"/>
              </a:xfrm>
              <a:prstGeom prst="rect">
                <a:avLst/>
              </a:prstGeom>
              <a:blipFill>
                <a:blip r:embed="rId3"/>
                <a:stretch>
                  <a:fillRect l="-893" t="-492" r="-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3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D4BC38B-FA1A-4786-9E4C-2DBEA1CD8EB2}"/>
              </a:ext>
            </a:extLst>
          </p:cNvPr>
          <p:cNvGrpSpPr/>
          <p:nvPr/>
        </p:nvGrpSpPr>
        <p:grpSpPr>
          <a:xfrm>
            <a:off x="0" y="5595675"/>
            <a:ext cx="12192000" cy="1262326"/>
            <a:chOff x="0" y="5595675"/>
            <a:chExt cx="12192000" cy="126232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EE6C76-568F-4AC1-B2CA-80EE863AF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595675"/>
              <a:ext cx="6664569" cy="1262326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957F7A-EDF8-43FC-9DE8-E82CFD646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868" y="6276408"/>
              <a:ext cx="3651746" cy="581593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BA293-E6AE-457B-8E32-60896AFAD1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18872" y="6387731"/>
              <a:ext cx="873128" cy="470270"/>
            </a:xfrm>
            <a:custGeom>
              <a:avLst/>
              <a:gdLst>
                <a:gd name="connsiteX0" fmla="*/ 651947 w 873128"/>
                <a:gd name="connsiteY0" fmla="*/ 0 h 470270"/>
                <a:gd name="connsiteX1" fmla="*/ 694592 w 873128"/>
                <a:gd name="connsiteY1" fmla="*/ 13081 h 470270"/>
                <a:gd name="connsiteX2" fmla="*/ 702118 w 873128"/>
                <a:gd name="connsiteY2" fmla="*/ 20929 h 470270"/>
                <a:gd name="connsiteX3" fmla="*/ 702118 w 873128"/>
                <a:gd name="connsiteY3" fmla="*/ 371496 h 470270"/>
                <a:gd name="connsiteX4" fmla="*/ 719678 w 873128"/>
                <a:gd name="connsiteY4" fmla="*/ 371496 h 470270"/>
                <a:gd name="connsiteX5" fmla="*/ 719678 w 873128"/>
                <a:gd name="connsiteY5" fmla="*/ 230223 h 470270"/>
                <a:gd name="connsiteX6" fmla="*/ 734729 w 873128"/>
                <a:gd name="connsiteY6" fmla="*/ 230223 h 470270"/>
                <a:gd name="connsiteX7" fmla="*/ 734729 w 873128"/>
                <a:gd name="connsiteY7" fmla="*/ 217142 h 470270"/>
                <a:gd name="connsiteX8" fmla="*/ 749780 w 873128"/>
                <a:gd name="connsiteY8" fmla="*/ 209294 h 470270"/>
                <a:gd name="connsiteX9" fmla="*/ 762322 w 873128"/>
                <a:gd name="connsiteY9" fmla="*/ 209294 h 470270"/>
                <a:gd name="connsiteX10" fmla="*/ 762322 w 873128"/>
                <a:gd name="connsiteY10" fmla="*/ 196214 h 470270"/>
                <a:gd name="connsiteX11" fmla="*/ 772356 w 873128"/>
                <a:gd name="connsiteY11" fmla="*/ 188365 h 470270"/>
                <a:gd name="connsiteX12" fmla="*/ 797443 w 873128"/>
                <a:gd name="connsiteY12" fmla="*/ 188365 h 470270"/>
                <a:gd name="connsiteX13" fmla="*/ 797443 w 873128"/>
                <a:gd name="connsiteY13" fmla="*/ 230223 h 470270"/>
                <a:gd name="connsiteX14" fmla="*/ 850122 w 873128"/>
                <a:gd name="connsiteY14" fmla="*/ 230223 h 470270"/>
                <a:gd name="connsiteX15" fmla="*/ 850122 w 873128"/>
                <a:gd name="connsiteY15" fmla="*/ 376729 h 470270"/>
                <a:gd name="connsiteX16" fmla="*/ 870190 w 873128"/>
                <a:gd name="connsiteY16" fmla="*/ 376729 h 470270"/>
                <a:gd name="connsiteX17" fmla="*/ 873128 w 873128"/>
                <a:gd name="connsiteY17" fmla="*/ 375580 h 470270"/>
                <a:gd name="connsiteX18" fmla="*/ 873128 w 873128"/>
                <a:gd name="connsiteY18" fmla="*/ 470270 h 470270"/>
                <a:gd name="connsiteX19" fmla="*/ 0 w 873128"/>
                <a:gd name="connsiteY19" fmla="*/ 470270 h 470270"/>
                <a:gd name="connsiteX20" fmla="*/ 47325 w 873128"/>
                <a:gd name="connsiteY20" fmla="*/ 388300 h 470270"/>
                <a:gd name="connsiteX21" fmla="*/ 92542 w 873128"/>
                <a:gd name="connsiteY21" fmla="*/ 384577 h 470270"/>
                <a:gd name="connsiteX22" fmla="*/ 92542 w 873128"/>
                <a:gd name="connsiteY22" fmla="*/ 347950 h 470270"/>
                <a:gd name="connsiteX23" fmla="*/ 142713 w 873128"/>
                <a:gd name="connsiteY23" fmla="*/ 347950 h 470270"/>
                <a:gd name="connsiteX24" fmla="*/ 142713 w 873128"/>
                <a:gd name="connsiteY24" fmla="*/ 327022 h 470270"/>
                <a:gd name="connsiteX25" fmla="*/ 248072 w 873128"/>
                <a:gd name="connsiteY25" fmla="*/ 327022 h 470270"/>
                <a:gd name="connsiteX26" fmla="*/ 248072 w 873128"/>
                <a:gd name="connsiteY26" fmla="*/ 340102 h 470270"/>
                <a:gd name="connsiteX27" fmla="*/ 315802 w 873128"/>
                <a:gd name="connsiteY27" fmla="*/ 340102 h 470270"/>
                <a:gd name="connsiteX28" fmla="*/ 315802 w 873128"/>
                <a:gd name="connsiteY28" fmla="*/ 347950 h 470270"/>
                <a:gd name="connsiteX29" fmla="*/ 335870 w 873128"/>
                <a:gd name="connsiteY29" fmla="*/ 347950 h 470270"/>
                <a:gd name="connsiteX30" fmla="*/ 335870 w 873128"/>
                <a:gd name="connsiteY30" fmla="*/ 355799 h 470270"/>
                <a:gd name="connsiteX31" fmla="*/ 353430 w 873128"/>
                <a:gd name="connsiteY31" fmla="*/ 355799 h 470270"/>
                <a:gd name="connsiteX32" fmla="*/ 353430 w 873128"/>
                <a:gd name="connsiteY32" fmla="*/ 238072 h 470270"/>
                <a:gd name="connsiteX33" fmla="*/ 406110 w 873128"/>
                <a:gd name="connsiteY33" fmla="*/ 222375 h 470270"/>
                <a:gd name="connsiteX34" fmla="*/ 503943 w 873128"/>
                <a:gd name="connsiteY34" fmla="*/ 222375 h 470270"/>
                <a:gd name="connsiteX35" fmla="*/ 503943 w 873128"/>
                <a:gd name="connsiteY35" fmla="*/ 34011 h 470270"/>
                <a:gd name="connsiteX36" fmla="*/ 531537 w 873128"/>
                <a:gd name="connsiteY36" fmla="*/ 20929 h 470270"/>
                <a:gd name="connsiteX37" fmla="*/ 651947 w 873128"/>
                <a:gd name="connsiteY37" fmla="*/ 0 h 47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73128" h="470270">
                  <a:moveTo>
                    <a:pt x="651947" y="0"/>
                  </a:moveTo>
                  <a:cubicBezTo>
                    <a:pt x="666999" y="5232"/>
                    <a:pt x="679541" y="10465"/>
                    <a:pt x="694592" y="13081"/>
                  </a:cubicBezTo>
                  <a:cubicBezTo>
                    <a:pt x="697101" y="15697"/>
                    <a:pt x="699609" y="18314"/>
                    <a:pt x="702118" y="20929"/>
                  </a:cubicBezTo>
                  <a:cubicBezTo>
                    <a:pt x="702118" y="138657"/>
                    <a:pt x="702118" y="256385"/>
                    <a:pt x="702118" y="371496"/>
                  </a:cubicBezTo>
                  <a:cubicBezTo>
                    <a:pt x="707135" y="371496"/>
                    <a:pt x="712152" y="371496"/>
                    <a:pt x="719678" y="371496"/>
                  </a:cubicBezTo>
                  <a:cubicBezTo>
                    <a:pt x="719678" y="324406"/>
                    <a:pt x="719678" y="277315"/>
                    <a:pt x="719678" y="230223"/>
                  </a:cubicBezTo>
                  <a:cubicBezTo>
                    <a:pt x="724695" y="230223"/>
                    <a:pt x="729712" y="230223"/>
                    <a:pt x="734729" y="230223"/>
                  </a:cubicBezTo>
                  <a:cubicBezTo>
                    <a:pt x="734729" y="224991"/>
                    <a:pt x="734729" y="222375"/>
                    <a:pt x="734729" y="217142"/>
                  </a:cubicBezTo>
                  <a:cubicBezTo>
                    <a:pt x="739746" y="214526"/>
                    <a:pt x="744763" y="211911"/>
                    <a:pt x="749780" y="209294"/>
                  </a:cubicBezTo>
                  <a:lnTo>
                    <a:pt x="762322" y="209294"/>
                  </a:lnTo>
                  <a:cubicBezTo>
                    <a:pt x="762322" y="204062"/>
                    <a:pt x="762322" y="201445"/>
                    <a:pt x="762322" y="196214"/>
                  </a:cubicBezTo>
                  <a:cubicBezTo>
                    <a:pt x="764831" y="193597"/>
                    <a:pt x="769848" y="190980"/>
                    <a:pt x="772356" y="188365"/>
                  </a:cubicBezTo>
                  <a:cubicBezTo>
                    <a:pt x="779883" y="188365"/>
                    <a:pt x="789917" y="188365"/>
                    <a:pt x="797443" y="188365"/>
                  </a:cubicBezTo>
                  <a:cubicBezTo>
                    <a:pt x="797443" y="201445"/>
                    <a:pt x="797443" y="217142"/>
                    <a:pt x="797443" y="230223"/>
                  </a:cubicBezTo>
                  <a:cubicBezTo>
                    <a:pt x="815003" y="230223"/>
                    <a:pt x="832563" y="230223"/>
                    <a:pt x="850122" y="230223"/>
                  </a:cubicBezTo>
                  <a:cubicBezTo>
                    <a:pt x="850122" y="279931"/>
                    <a:pt x="850122" y="327022"/>
                    <a:pt x="850122" y="376729"/>
                  </a:cubicBezTo>
                  <a:cubicBezTo>
                    <a:pt x="857648" y="376729"/>
                    <a:pt x="865174" y="376729"/>
                    <a:pt x="870190" y="376729"/>
                  </a:cubicBezTo>
                  <a:lnTo>
                    <a:pt x="873128" y="375580"/>
                  </a:lnTo>
                  <a:lnTo>
                    <a:pt x="873128" y="470270"/>
                  </a:lnTo>
                  <a:lnTo>
                    <a:pt x="0" y="470270"/>
                  </a:lnTo>
                  <a:lnTo>
                    <a:pt x="47325" y="388300"/>
                  </a:lnTo>
                  <a:cubicBezTo>
                    <a:pt x="62189" y="387058"/>
                    <a:pt x="77084" y="385817"/>
                    <a:pt x="92542" y="384577"/>
                  </a:cubicBezTo>
                  <a:cubicBezTo>
                    <a:pt x="92542" y="371496"/>
                    <a:pt x="92542" y="361032"/>
                    <a:pt x="92542" y="347950"/>
                  </a:cubicBezTo>
                  <a:cubicBezTo>
                    <a:pt x="110102" y="347950"/>
                    <a:pt x="127661" y="347950"/>
                    <a:pt x="142713" y="347950"/>
                  </a:cubicBezTo>
                  <a:cubicBezTo>
                    <a:pt x="142713" y="340102"/>
                    <a:pt x="142713" y="334870"/>
                    <a:pt x="142713" y="327022"/>
                  </a:cubicBezTo>
                  <a:cubicBezTo>
                    <a:pt x="177833" y="327022"/>
                    <a:pt x="212952" y="327022"/>
                    <a:pt x="248072" y="327022"/>
                  </a:cubicBezTo>
                  <a:cubicBezTo>
                    <a:pt x="248072" y="332253"/>
                    <a:pt x="248072" y="334870"/>
                    <a:pt x="248072" y="340102"/>
                  </a:cubicBezTo>
                  <a:cubicBezTo>
                    <a:pt x="270649" y="340102"/>
                    <a:pt x="293225" y="340102"/>
                    <a:pt x="315802" y="340102"/>
                  </a:cubicBezTo>
                  <a:cubicBezTo>
                    <a:pt x="315802" y="342719"/>
                    <a:pt x="315802" y="345335"/>
                    <a:pt x="315802" y="347950"/>
                  </a:cubicBezTo>
                  <a:cubicBezTo>
                    <a:pt x="320820" y="347950"/>
                    <a:pt x="328345" y="347950"/>
                    <a:pt x="335870" y="347950"/>
                  </a:cubicBezTo>
                  <a:cubicBezTo>
                    <a:pt x="335870" y="350567"/>
                    <a:pt x="335870" y="353184"/>
                    <a:pt x="335870" y="355799"/>
                  </a:cubicBezTo>
                  <a:cubicBezTo>
                    <a:pt x="340888" y="355799"/>
                    <a:pt x="348413" y="355799"/>
                    <a:pt x="353430" y="355799"/>
                  </a:cubicBezTo>
                  <a:cubicBezTo>
                    <a:pt x="353430" y="316558"/>
                    <a:pt x="353430" y="277315"/>
                    <a:pt x="353430" y="238072"/>
                  </a:cubicBezTo>
                  <a:cubicBezTo>
                    <a:pt x="370990" y="232840"/>
                    <a:pt x="388551" y="227608"/>
                    <a:pt x="406110" y="222375"/>
                  </a:cubicBezTo>
                  <a:cubicBezTo>
                    <a:pt x="438722" y="222375"/>
                    <a:pt x="471332" y="222375"/>
                    <a:pt x="503943" y="222375"/>
                  </a:cubicBezTo>
                  <a:cubicBezTo>
                    <a:pt x="503943" y="159587"/>
                    <a:pt x="503943" y="96798"/>
                    <a:pt x="503943" y="34011"/>
                  </a:cubicBezTo>
                  <a:cubicBezTo>
                    <a:pt x="511469" y="28778"/>
                    <a:pt x="521503" y="26163"/>
                    <a:pt x="531537" y="20929"/>
                  </a:cubicBezTo>
                  <a:cubicBezTo>
                    <a:pt x="571673" y="15697"/>
                    <a:pt x="611811" y="7849"/>
                    <a:pt x="6519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A6BFDA-FDC9-4A14-B2A2-F1297D69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14" y="6322479"/>
              <a:ext cx="1673378" cy="535522"/>
            </a:xfrm>
            <a:custGeom>
              <a:avLst/>
              <a:gdLst>
                <a:gd name="connsiteX0" fmla="*/ 527275 w 1404080"/>
                <a:gd name="connsiteY0" fmla="*/ 0 h 449340"/>
                <a:gd name="connsiteX1" fmla="*/ 569920 w 1404080"/>
                <a:gd name="connsiteY1" fmla="*/ 0 h 449340"/>
                <a:gd name="connsiteX2" fmla="*/ 569920 w 1404080"/>
                <a:gd name="connsiteY2" fmla="*/ 1963 h 449340"/>
                <a:gd name="connsiteX3" fmla="*/ 569920 w 1404080"/>
                <a:gd name="connsiteY3" fmla="*/ 15697 h 449340"/>
                <a:gd name="connsiteX4" fmla="*/ 612566 w 1404080"/>
                <a:gd name="connsiteY4" fmla="*/ 15697 h 449340"/>
                <a:gd name="connsiteX5" fmla="*/ 612566 w 1404080"/>
                <a:gd name="connsiteY5" fmla="*/ 117728 h 449340"/>
                <a:gd name="connsiteX6" fmla="*/ 614134 w 1404080"/>
                <a:gd name="connsiteY6" fmla="*/ 117728 h 449340"/>
                <a:gd name="connsiteX7" fmla="*/ 625109 w 1404080"/>
                <a:gd name="connsiteY7" fmla="*/ 117728 h 449340"/>
                <a:gd name="connsiteX8" fmla="*/ 625109 w 1404080"/>
                <a:gd name="connsiteY8" fmla="*/ 266850 h 449340"/>
                <a:gd name="connsiteX9" fmla="*/ 627616 w 1404080"/>
                <a:gd name="connsiteY9" fmla="*/ 266850 h 449340"/>
                <a:gd name="connsiteX10" fmla="*/ 645177 w 1404080"/>
                <a:gd name="connsiteY10" fmla="*/ 266850 h 449340"/>
                <a:gd name="connsiteX11" fmla="*/ 645177 w 1404080"/>
                <a:gd name="connsiteY11" fmla="*/ 170051 h 449340"/>
                <a:gd name="connsiteX12" fmla="*/ 646118 w 1404080"/>
                <a:gd name="connsiteY12" fmla="*/ 169398 h 449340"/>
                <a:gd name="connsiteX13" fmla="*/ 652702 w 1404080"/>
                <a:gd name="connsiteY13" fmla="*/ 164820 h 449340"/>
                <a:gd name="connsiteX14" fmla="*/ 657720 w 1404080"/>
                <a:gd name="connsiteY14" fmla="*/ 166127 h 449340"/>
                <a:gd name="connsiteX15" fmla="*/ 657720 w 1404080"/>
                <a:gd name="connsiteY15" fmla="*/ 175284 h 449340"/>
                <a:gd name="connsiteX16" fmla="*/ 660227 w 1404080"/>
                <a:gd name="connsiteY16" fmla="*/ 173976 h 449340"/>
                <a:gd name="connsiteX17" fmla="*/ 677788 w 1404080"/>
                <a:gd name="connsiteY17" fmla="*/ 164820 h 449340"/>
                <a:gd name="connsiteX18" fmla="*/ 679984 w 1404080"/>
                <a:gd name="connsiteY18" fmla="*/ 164820 h 449340"/>
                <a:gd name="connsiteX19" fmla="*/ 695348 w 1404080"/>
                <a:gd name="connsiteY19" fmla="*/ 164820 h 449340"/>
                <a:gd name="connsiteX20" fmla="*/ 695348 w 1404080"/>
                <a:gd name="connsiteY20" fmla="*/ 342719 h 449340"/>
                <a:gd name="connsiteX21" fmla="*/ 730468 w 1404080"/>
                <a:gd name="connsiteY21" fmla="*/ 347952 h 449340"/>
                <a:gd name="connsiteX22" fmla="*/ 730468 w 1404080"/>
                <a:gd name="connsiteY22" fmla="*/ 340104 h 449340"/>
                <a:gd name="connsiteX23" fmla="*/ 768095 w 1404080"/>
                <a:gd name="connsiteY23" fmla="*/ 340104 h 449340"/>
                <a:gd name="connsiteX24" fmla="*/ 768095 w 1404080"/>
                <a:gd name="connsiteY24" fmla="*/ 306093 h 449340"/>
                <a:gd name="connsiteX25" fmla="*/ 778129 w 1404080"/>
                <a:gd name="connsiteY25" fmla="*/ 306093 h 449340"/>
                <a:gd name="connsiteX26" fmla="*/ 778129 w 1404080"/>
                <a:gd name="connsiteY26" fmla="*/ 261618 h 449340"/>
                <a:gd name="connsiteX27" fmla="*/ 785656 w 1404080"/>
                <a:gd name="connsiteY27" fmla="*/ 261618 h 449340"/>
                <a:gd name="connsiteX28" fmla="*/ 785656 w 1404080"/>
                <a:gd name="connsiteY28" fmla="*/ 217143 h 449340"/>
                <a:gd name="connsiteX29" fmla="*/ 803216 w 1404080"/>
                <a:gd name="connsiteY29" fmla="*/ 217143 h 449340"/>
                <a:gd name="connsiteX30" fmla="*/ 858402 w 1404080"/>
                <a:gd name="connsiteY30" fmla="*/ 193597 h 449340"/>
                <a:gd name="connsiteX31" fmla="*/ 860911 w 1404080"/>
                <a:gd name="connsiteY31" fmla="*/ 170051 h 449340"/>
                <a:gd name="connsiteX32" fmla="*/ 865929 w 1404080"/>
                <a:gd name="connsiteY32" fmla="*/ 193597 h 449340"/>
                <a:gd name="connsiteX33" fmla="*/ 923625 w 1404080"/>
                <a:gd name="connsiteY33" fmla="*/ 224991 h 449340"/>
                <a:gd name="connsiteX34" fmla="*/ 923625 w 1404080"/>
                <a:gd name="connsiteY34" fmla="*/ 219760 h 449340"/>
                <a:gd name="connsiteX35" fmla="*/ 938677 w 1404080"/>
                <a:gd name="connsiteY35" fmla="*/ 219760 h 449340"/>
                <a:gd name="connsiteX36" fmla="*/ 938677 w 1404080"/>
                <a:gd name="connsiteY36" fmla="*/ 261618 h 449340"/>
                <a:gd name="connsiteX37" fmla="*/ 946202 w 1404080"/>
                <a:gd name="connsiteY37" fmla="*/ 261618 h 449340"/>
                <a:gd name="connsiteX38" fmla="*/ 946202 w 1404080"/>
                <a:gd name="connsiteY38" fmla="*/ 311325 h 449340"/>
                <a:gd name="connsiteX39" fmla="*/ 953729 w 1404080"/>
                <a:gd name="connsiteY39" fmla="*/ 311325 h 449340"/>
                <a:gd name="connsiteX40" fmla="*/ 953729 w 1404080"/>
                <a:gd name="connsiteY40" fmla="*/ 334871 h 449340"/>
                <a:gd name="connsiteX41" fmla="*/ 968779 w 1404080"/>
                <a:gd name="connsiteY41" fmla="*/ 334871 h 449340"/>
                <a:gd name="connsiteX42" fmla="*/ 968779 w 1404080"/>
                <a:gd name="connsiteY42" fmla="*/ 371497 h 449340"/>
                <a:gd name="connsiteX43" fmla="*/ 1064103 w 1404080"/>
                <a:gd name="connsiteY43" fmla="*/ 363648 h 449340"/>
                <a:gd name="connsiteX44" fmla="*/ 1064103 w 1404080"/>
                <a:gd name="connsiteY44" fmla="*/ 327022 h 449340"/>
                <a:gd name="connsiteX45" fmla="*/ 1114275 w 1404080"/>
                <a:gd name="connsiteY45" fmla="*/ 327022 h 449340"/>
                <a:gd name="connsiteX46" fmla="*/ 1114275 w 1404080"/>
                <a:gd name="connsiteY46" fmla="*/ 306093 h 449340"/>
                <a:gd name="connsiteX47" fmla="*/ 1219634 w 1404080"/>
                <a:gd name="connsiteY47" fmla="*/ 306093 h 449340"/>
                <a:gd name="connsiteX48" fmla="*/ 1219634 w 1404080"/>
                <a:gd name="connsiteY48" fmla="*/ 319174 h 449340"/>
                <a:gd name="connsiteX49" fmla="*/ 1287364 w 1404080"/>
                <a:gd name="connsiteY49" fmla="*/ 319174 h 449340"/>
                <a:gd name="connsiteX50" fmla="*/ 1287364 w 1404080"/>
                <a:gd name="connsiteY50" fmla="*/ 327022 h 449340"/>
                <a:gd name="connsiteX51" fmla="*/ 1307432 w 1404080"/>
                <a:gd name="connsiteY51" fmla="*/ 327022 h 449340"/>
                <a:gd name="connsiteX52" fmla="*/ 1307432 w 1404080"/>
                <a:gd name="connsiteY52" fmla="*/ 334871 h 449340"/>
                <a:gd name="connsiteX53" fmla="*/ 1324991 w 1404080"/>
                <a:gd name="connsiteY53" fmla="*/ 334871 h 449340"/>
                <a:gd name="connsiteX54" fmla="*/ 1324991 w 1404080"/>
                <a:gd name="connsiteY54" fmla="*/ 312354 h 449340"/>
                <a:gd name="connsiteX55" fmla="*/ 1404080 w 1404080"/>
                <a:gd name="connsiteY55" fmla="*/ 449340 h 449340"/>
                <a:gd name="connsiteX56" fmla="*/ 0 w 1404080"/>
                <a:gd name="connsiteY56" fmla="*/ 449340 h 449340"/>
                <a:gd name="connsiteX57" fmla="*/ 0 w 1404080"/>
                <a:gd name="connsiteY57" fmla="*/ 387854 h 449340"/>
                <a:gd name="connsiteX58" fmla="*/ 5498 w 1404080"/>
                <a:gd name="connsiteY58" fmla="*/ 384578 h 449340"/>
                <a:gd name="connsiteX59" fmla="*/ 5498 w 1404080"/>
                <a:gd name="connsiteY59" fmla="*/ 361033 h 449340"/>
                <a:gd name="connsiteX60" fmla="*/ 482 w 1404080"/>
                <a:gd name="connsiteY60" fmla="*/ 334871 h 449340"/>
                <a:gd name="connsiteX61" fmla="*/ 1734 w 1404080"/>
                <a:gd name="connsiteY61" fmla="*/ 334871 h 449340"/>
                <a:gd name="connsiteX62" fmla="*/ 10516 w 1404080"/>
                <a:gd name="connsiteY62" fmla="*/ 334871 h 449340"/>
                <a:gd name="connsiteX63" fmla="*/ 33093 w 1404080"/>
                <a:gd name="connsiteY63" fmla="*/ 332255 h 449340"/>
                <a:gd name="connsiteX64" fmla="*/ 33093 w 1404080"/>
                <a:gd name="connsiteY64" fmla="*/ 330946 h 449340"/>
                <a:gd name="connsiteX65" fmla="*/ 33093 w 1404080"/>
                <a:gd name="connsiteY65" fmla="*/ 321790 h 449340"/>
                <a:gd name="connsiteX66" fmla="*/ 34974 w 1404080"/>
                <a:gd name="connsiteY66" fmla="*/ 321790 h 449340"/>
                <a:gd name="connsiteX67" fmla="*/ 48143 w 1404080"/>
                <a:gd name="connsiteY67" fmla="*/ 321790 h 449340"/>
                <a:gd name="connsiteX68" fmla="*/ 48143 w 1404080"/>
                <a:gd name="connsiteY68" fmla="*/ 190982 h 449340"/>
                <a:gd name="connsiteX69" fmla="*/ 49398 w 1404080"/>
                <a:gd name="connsiteY69" fmla="*/ 190982 h 449340"/>
                <a:gd name="connsiteX70" fmla="*/ 58177 w 1404080"/>
                <a:gd name="connsiteY70" fmla="*/ 190982 h 449340"/>
                <a:gd name="connsiteX71" fmla="*/ 58177 w 1404080"/>
                <a:gd name="connsiteY71" fmla="*/ 188365 h 449340"/>
                <a:gd name="connsiteX72" fmla="*/ 58177 w 1404080"/>
                <a:gd name="connsiteY72" fmla="*/ 170051 h 449340"/>
                <a:gd name="connsiteX73" fmla="*/ 60686 w 1404080"/>
                <a:gd name="connsiteY73" fmla="*/ 117728 h 449340"/>
                <a:gd name="connsiteX74" fmla="*/ 61941 w 1404080"/>
                <a:gd name="connsiteY74" fmla="*/ 117728 h 449340"/>
                <a:gd name="connsiteX75" fmla="*/ 70720 w 1404080"/>
                <a:gd name="connsiteY75" fmla="*/ 117728 h 449340"/>
                <a:gd name="connsiteX76" fmla="*/ 70720 w 1404080"/>
                <a:gd name="connsiteY76" fmla="*/ 119037 h 449340"/>
                <a:gd name="connsiteX77" fmla="*/ 70720 w 1404080"/>
                <a:gd name="connsiteY77" fmla="*/ 128193 h 449340"/>
                <a:gd name="connsiteX78" fmla="*/ 75737 w 1404080"/>
                <a:gd name="connsiteY78" fmla="*/ 125577 h 449340"/>
                <a:gd name="connsiteX79" fmla="*/ 75737 w 1404080"/>
                <a:gd name="connsiteY79" fmla="*/ 107264 h 449340"/>
                <a:gd name="connsiteX80" fmla="*/ 77305 w 1404080"/>
                <a:gd name="connsiteY80" fmla="*/ 106610 h 449340"/>
                <a:gd name="connsiteX81" fmla="*/ 88280 w 1404080"/>
                <a:gd name="connsiteY81" fmla="*/ 102032 h 449340"/>
                <a:gd name="connsiteX82" fmla="*/ 89534 w 1404080"/>
                <a:gd name="connsiteY82" fmla="*/ 102686 h 449340"/>
                <a:gd name="connsiteX83" fmla="*/ 98314 w 1404080"/>
                <a:gd name="connsiteY83" fmla="*/ 107264 h 449340"/>
                <a:gd name="connsiteX84" fmla="*/ 100195 w 1404080"/>
                <a:gd name="connsiteY84" fmla="*/ 107264 h 449340"/>
                <a:gd name="connsiteX85" fmla="*/ 113366 w 1404080"/>
                <a:gd name="connsiteY85" fmla="*/ 107264 h 449340"/>
                <a:gd name="connsiteX86" fmla="*/ 113366 w 1404080"/>
                <a:gd name="connsiteY86" fmla="*/ 73253 h 449340"/>
                <a:gd name="connsiteX87" fmla="*/ 114620 w 1404080"/>
                <a:gd name="connsiteY87" fmla="*/ 73253 h 449340"/>
                <a:gd name="connsiteX88" fmla="*/ 123398 w 1404080"/>
                <a:gd name="connsiteY88" fmla="*/ 73253 h 449340"/>
                <a:gd name="connsiteX89" fmla="*/ 124966 w 1404080"/>
                <a:gd name="connsiteY89" fmla="*/ 78486 h 449340"/>
                <a:gd name="connsiteX90" fmla="*/ 135943 w 1404080"/>
                <a:gd name="connsiteY90" fmla="*/ 78486 h 449340"/>
                <a:gd name="connsiteX91" fmla="*/ 137197 w 1404080"/>
                <a:gd name="connsiteY91" fmla="*/ 73253 h 449340"/>
                <a:gd name="connsiteX92" fmla="*/ 145977 w 1404080"/>
                <a:gd name="connsiteY92" fmla="*/ 73253 h 449340"/>
                <a:gd name="connsiteX93" fmla="*/ 145977 w 1404080"/>
                <a:gd name="connsiteY93" fmla="*/ 112496 h 449340"/>
                <a:gd name="connsiteX94" fmla="*/ 147545 w 1404080"/>
                <a:gd name="connsiteY94" fmla="*/ 113804 h 449340"/>
                <a:gd name="connsiteX95" fmla="*/ 158520 w 1404080"/>
                <a:gd name="connsiteY95" fmla="*/ 122961 h 449340"/>
                <a:gd name="connsiteX96" fmla="*/ 183605 w 1404080"/>
                <a:gd name="connsiteY96" fmla="*/ 130810 h 449340"/>
                <a:gd name="connsiteX97" fmla="*/ 183605 w 1404080"/>
                <a:gd name="connsiteY97" fmla="*/ 129174 h 449340"/>
                <a:gd name="connsiteX98" fmla="*/ 183605 w 1404080"/>
                <a:gd name="connsiteY98" fmla="*/ 117728 h 449340"/>
                <a:gd name="connsiteX99" fmla="*/ 216216 w 1404080"/>
                <a:gd name="connsiteY99" fmla="*/ 107264 h 449340"/>
                <a:gd name="connsiteX100" fmla="*/ 216216 w 1404080"/>
                <a:gd name="connsiteY100" fmla="*/ 105957 h 449340"/>
                <a:gd name="connsiteX101" fmla="*/ 216216 w 1404080"/>
                <a:gd name="connsiteY101" fmla="*/ 96799 h 449340"/>
                <a:gd name="connsiteX102" fmla="*/ 217157 w 1404080"/>
                <a:gd name="connsiteY102" fmla="*/ 96799 h 449340"/>
                <a:gd name="connsiteX103" fmla="*/ 223741 w 1404080"/>
                <a:gd name="connsiteY103" fmla="*/ 96799 h 449340"/>
                <a:gd name="connsiteX104" fmla="*/ 223741 w 1404080"/>
                <a:gd name="connsiteY104" fmla="*/ 95819 h 449340"/>
                <a:gd name="connsiteX105" fmla="*/ 223741 w 1404080"/>
                <a:gd name="connsiteY105" fmla="*/ 88950 h 449340"/>
                <a:gd name="connsiteX106" fmla="*/ 226250 w 1404080"/>
                <a:gd name="connsiteY106" fmla="*/ 88950 h 449340"/>
                <a:gd name="connsiteX107" fmla="*/ 243809 w 1404080"/>
                <a:gd name="connsiteY107" fmla="*/ 88950 h 449340"/>
                <a:gd name="connsiteX108" fmla="*/ 243809 w 1404080"/>
                <a:gd name="connsiteY108" fmla="*/ 89931 h 449340"/>
                <a:gd name="connsiteX109" fmla="*/ 243809 w 1404080"/>
                <a:gd name="connsiteY109" fmla="*/ 96799 h 449340"/>
                <a:gd name="connsiteX110" fmla="*/ 245691 w 1404080"/>
                <a:gd name="connsiteY110" fmla="*/ 96799 h 449340"/>
                <a:gd name="connsiteX111" fmla="*/ 258861 w 1404080"/>
                <a:gd name="connsiteY111" fmla="*/ 96799 h 449340"/>
                <a:gd name="connsiteX112" fmla="*/ 258861 w 1404080"/>
                <a:gd name="connsiteY112" fmla="*/ 98761 h 449340"/>
                <a:gd name="connsiteX113" fmla="*/ 258861 w 1404080"/>
                <a:gd name="connsiteY113" fmla="*/ 112496 h 449340"/>
                <a:gd name="connsiteX114" fmla="*/ 286455 w 1404080"/>
                <a:gd name="connsiteY114" fmla="*/ 112496 h 449340"/>
                <a:gd name="connsiteX115" fmla="*/ 286455 w 1404080"/>
                <a:gd name="connsiteY115" fmla="*/ 111188 h 449340"/>
                <a:gd name="connsiteX116" fmla="*/ 286455 w 1404080"/>
                <a:gd name="connsiteY116" fmla="*/ 102032 h 449340"/>
                <a:gd name="connsiteX117" fmla="*/ 288023 w 1404080"/>
                <a:gd name="connsiteY117" fmla="*/ 102032 h 449340"/>
                <a:gd name="connsiteX118" fmla="*/ 298998 w 1404080"/>
                <a:gd name="connsiteY118" fmla="*/ 102032 h 449340"/>
                <a:gd name="connsiteX119" fmla="*/ 298998 w 1404080"/>
                <a:gd name="connsiteY119" fmla="*/ 100723 h 449340"/>
                <a:gd name="connsiteX120" fmla="*/ 298998 w 1404080"/>
                <a:gd name="connsiteY120" fmla="*/ 91567 h 449340"/>
                <a:gd name="connsiteX121" fmla="*/ 300879 w 1404080"/>
                <a:gd name="connsiteY121" fmla="*/ 91567 h 449340"/>
                <a:gd name="connsiteX122" fmla="*/ 314048 w 1404080"/>
                <a:gd name="connsiteY122" fmla="*/ 91567 h 449340"/>
                <a:gd name="connsiteX123" fmla="*/ 314048 w 1404080"/>
                <a:gd name="connsiteY123" fmla="*/ 92875 h 449340"/>
                <a:gd name="connsiteX124" fmla="*/ 314048 w 1404080"/>
                <a:gd name="connsiteY124" fmla="*/ 102032 h 449340"/>
                <a:gd name="connsiteX125" fmla="*/ 319066 w 1404080"/>
                <a:gd name="connsiteY125" fmla="*/ 39243 h 449340"/>
                <a:gd name="connsiteX126" fmla="*/ 431950 w 1404080"/>
                <a:gd name="connsiteY126" fmla="*/ 39243 h 449340"/>
                <a:gd name="connsiteX127" fmla="*/ 431950 w 1404080"/>
                <a:gd name="connsiteY127" fmla="*/ 122961 h 449340"/>
                <a:gd name="connsiteX128" fmla="*/ 434459 w 1404080"/>
                <a:gd name="connsiteY128" fmla="*/ 122961 h 449340"/>
                <a:gd name="connsiteX129" fmla="*/ 452018 w 1404080"/>
                <a:gd name="connsiteY129" fmla="*/ 122961 h 449340"/>
                <a:gd name="connsiteX130" fmla="*/ 452018 w 1404080"/>
                <a:gd name="connsiteY130" fmla="*/ 28778 h 449340"/>
                <a:gd name="connsiteX131" fmla="*/ 477104 w 1404080"/>
                <a:gd name="connsiteY131" fmla="*/ 15697 h 449340"/>
                <a:gd name="connsiteX132" fmla="*/ 509716 w 1404080"/>
                <a:gd name="connsiteY132" fmla="*/ 15697 h 449340"/>
                <a:gd name="connsiteX133" fmla="*/ 511911 w 1404080"/>
                <a:gd name="connsiteY133" fmla="*/ 13736 h 44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1404080" h="449340">
                  <a:moveTo>
                    <a:pt x="527275" y="0"/>
                  </a:moveTo>
                  <a:cubicBezTo>
                    <a:pt x="527275" y="0"/>
                    <a:pt x="527275" y="0"/>
                    <a:pt x="569920" y="0"/>
                  </a:cubicBezTo>
                  <a:cubicBezTo>
                    <a:pt x="569920" y="0"/>
                    <a:pt x="569920" y="0"/>
                    <a:pt x="569920" y="1963"/>
                  </a:cubicBezTo>
                  <a:lnTo>
                    <a:pt x="569920" y="15697"/>
                  </a:lnTo>
                  <a:cubicBezTo>
                    <a:pt x="569920" y="15697"/>
                    <a:pt x="569920" y="15697"/>
                    <a:pt x="612566" y="15697"/>
                  </a:cubicBezTo>
                  <a:cubicBezTo>
                    <a:pt x="612566" y="15697"/>
                    <a:pt x="612566" y="15697"/>
                    <a:pt x="612566" y="117728"/>
                  </a:cubicBezTo>
                  <a:cubicBezTo>
                    <a:pt x="612566" y="117728"/>
                    <a:pt x="612566" y="117728"/>
                    <a:pt x="614134" y="117728"/>
                  </a:cubicBezTo>
                  <a:lnTo>
                    <a:pt x="625109" y="117728"/>
                  </a:lnTo>
                  <a:cubicBezTo>
                    <a:pt x="625109" y="117728"/>
                    <a:pt x="625109" y="117728"/>
                    <a:pt x="625109" y="266850"/>
                  </a:cubicBezTo>
                  <a:cubicBezTo>
                    <a:pt x="625109" y="266850"/>
                    <a:pt x="625109" y="266850"/>
                    <a:pt x="627616" y="266850"/>
                  </a:cubicBezTo>
                  <a:lnTo>
                    <a:pt x="645177" y="266850"/>
                  </a:lnTo>
                  <a:cubicBezTo>
                    <a:pt x="645177" y="266850"/>
                    <a:pt x="645177" y="266850"/>
                    <a:pt x="645177" y="170051"/>
                  </a:cubicBezTo>
                  <a:cubicBezTo>
                    <a:pt x="645177" y="170051"/>
                    <a:pt x="645177" y="170051"/>
                    <a:pt x="646118" y="169398"/>
                  </a:cubicBezTo>
                  <a:lnTo>
                    <a:pt x="652702" y="164820"/>
                  </a:lnTo>
                  <a:cubicBezTo>
                    <a:pt x="657720" y="164820"/>
                    <a:pt x="657720" y="164820"/>
                    <a:pt x="657720" y="166127"/>
                  </a:cubicBezTo>
                  <a:lnTo>
                    <a:pt x="657720" y="175284"/>
                  </a:lnTo>
                  <a:cubicBezTo>
                    <a:pt x="657720" y="175284"/>
                    <a:pt x="657720" y="175284"/>
                    <a:pt x="660227" y="173976"/>
                  </a:cubicBezTo>
                  <a:lnTo>
                    <a:pt x="677788" y="164820"/>
                  </a:lnTo>
                  <a:cubicBezTo>
                    <a:pt x="677788" y="164820"/>
                    <a:pt x="677788" y="164820"/>
                    <a:pt x="679984" y="164820"/>
                  </a:cubicBezTo>
                  <a:lnTo>
                    <a:pt x="695348" y="164820"/>
                  </a:lnTo>
                  <a:cubicBezTo>
                    <a:pt x="695348" y="164820"/>
                    <a:pt x="695348" y="164820"/>
                    <a:pt x="695348" y="342719"/>
                  </a:cubicBezTo>
                  <a:cubicBezTo>
                    <a:pt x="695348" y="342719"/>
                    <a:pt x="695348" y="342719"/>
                    <a:pt x="730468" y="347952"/>
                  </a:cubicBezTo>
                  <a:cubicBezTo>
                    <a:pt x="730468" y="345335"/>
                    <a:pt x="730468" y="342719"/>
                    <a:pt x="730468" y="340104"/>
                  </a:cubicBezTo>
                  <a:cubicBezTo>
                    <a:pt x="743011" y="340104"/>
                    <a:pt x="755552" y="340104"/>
                    <a:pt x="768095" y="340104"/>
                  </a:cubicBezTo>
                  <a:cubicBezTo>
                    <a:pt x="768095" y="327022"/>
                    <a:pt x="768095" y="316558"/>
                    <a:pt x="768095" y="306093"/>
                  </a:cubicBezTo>
                  <a:lnTo>
                    <a:pt x="778129" y="306093"/>
                  </a:lnTo>
                  <a:cubicBezTo>
                    <a:pt x="778129" y="290395"/>
                    <a:pt x="778129" y="277315"/>
                    <a:pt x="778129" y="261618"/>
                  </a:cubicBezTo>
                  <a:cubicBezTo>
                    <a:pt x="780638" y="261618"/>
                    <a:pt x="783147" y="261618"/>
                    <a:pt x="785656" y="261618"/>
                  </a:cubicBezTo>
                  <a:cubicBezTo>
                    <a:pt x="785656" y="245921"/>
                    <a:pt x="785656" y="232840"/>
                    <a:pt x="785656" y="217143"/>
                  </a:cubicBezTo>
                  <a:cubicBezTo>
                    <a:pt x="790673" y="217143"/>
                    <a:pt x="795689" y="217143"/>
                    <a:pt x="803216" y="217143"/>
                  </a:cubicBezTo>
                  <a:cubicBezTo>
                    <a:pt x="820775" y="211911"/>
                    <a:pt x="840843" y="201446"/>
                    <a:pt x="858402" y="193597"/>
                  </a:cubicBezTo>
                  <a:cubicBezTo>
                    <a:pt x="860911" y="185749"/>
                    <a:pt x="860911" y="177900"/>
                    <a:pt x="860911" y="170051"/>
                  </a:cubicBezTo>
                  <a:cubicBezTo>
                    <a:pt x="863420" y="177900"/>
                    <a:pt x="863420" y="185749"/>
                    <a:pt x="865929" y="193597"/>
                  </a:cubicBezTo>
                  <a:cubicBezTo>
                    <a:pt x="885997" y="204063"/>
                    <a:pt x="903557" y="214527"/>
                    <a:pt x="923625" y="224991"/>
                  </a:cubicBezTo>
                  <a:cubicBezTo>
                    <a:pt x="923625" y="222382"/>
                    <a:pt x="923625" y="219773"/>
                    <a:pt x="923625" y="219760"/>
                  </a:cubicBezTo>
                  <a:cubicBezTo>
                    <a:pt x="928641" y="219760"/>
                    <a:pt x="933661" y="219760"/>
                    <a:pt x="938677" y="219760"/>
                  </a:cubicBezTo>
                  <a:cubicBezTo>
                    <a:pt x="938677" y="232840"/>
                    <a:pt x="938677" y="248537"/>
                    <a:pt x="938677" y="261618"/>
                  </a:cubicBezTo>
                  <a:cubicBezTo>
                    <a:pt x="941186" y="261618"/>
                    <a:pt x="943693" y="261618"/>
                    <a:pt x="946202" y="261618"/>
                  </a:cubicBezTo>
                  <a:cubicBezTo>
                    <a:pt x="946202" y="277315"/>
                    <a:pt x="946202" y="293012"/>
                    <a:pt x="946202" y="311325"/>
                  </a:cubicBezTo>
                  <a:cubicBezTo>
                    <a:pt x="948711" y="311325"/>
                    <a:pt x="951220" y="311325"/>
                    <a:pt x="953729" y="311325"/>
                  </a:cubicBezTo>
                  <a:cubicBezTo>
                    <a:pt x="953729" y="319174"/>
                    <a:pt x="953729" y="327022"/>
                    <a:pt x="953729" y="334871"/>
                  </a:cubicBezTo>
                  <a:cubicBezTo>
                    <a:pt x="958745" y="334871"/>
                    <a:pt x="963761" y="334871"/>
                    <a:pt x="968779" y="334871"/>
                  </a:cubicBezTo>
                  <a:cubicBezTo>
                    <a:pt x="968779" y="347952"/>
                    <a:pt x="968779" y="358416"/>
                    <a:pt x="968779" y="371497"/>
                  </a:cubicBezTo>
                  <a:cubicBezTo>
                    <a:pt x="1001391" y="368881"/>
                    <a:pt x="1031493" y="366265"/>
                    <a:pt x="1064103" y="363648"/>
                  </a:cubicBezTo>
                  <a:cubicBezTo>
                    <a:pt x="1064103" y="350568"/>
                    <a:pt x="1064103" y="340104"/>
                    <a:pt x="1064103" y="327022"/>
                  </a:cubicBezTo>
                  <a:cubicBezTo>
                    <a:pt x="1081663" y="327022"/>
                    <a:pt x="1099223" y="327022"/>
                    <a:pt x="1114275" y="327022"/>
                  </a:cubicBezTo>
                  <a:cubicBezTo>
                    <a:pt x="1114275" y="319174"/>
                    <a:pt x="1114275" y="313941"/>
                    <a:pt x="1114275" y="306093"/>
                  </a:cubicBezTo>
                  <a:cubicBezTo>
                    <a:pt x="1149395" y="306093"/>
                    <a:pt x="1184514" y="306093"/>
                    <a:pt x="1219634" y="306093"/>
                  </a:cubicBezTo>
                  <a:cubicBezTo>
                    <a:pt x="1219634" y="311325"/>
                    <a:pt x="1219634" y="313941"/>
                    <a:pt x="1219634" y="319174"/>
                  </a:cubicBezTo>
                  <a:cubicBezTo>
                    <a:pt x="1242211" y="319174"/>
                    <a:pt x="1264787" y="319174"/>
                    <a:pt x="1287364" y="319174"/>
                  </a:cubicBezTo>
                  <a:cubicBezTo>
                    <a:pt x="1287364" y="321790"/>
                    <a:pt x="1287364" y="324407"/>
                    <a:pt x="1287364" y="327022"/>
                  </a:cubicBezTo>
                  <a:cubicBezTo>
                    <a:pt x="1292380" y="327022"/>
                    <a:pt x="1299907" y="327022"/>
                    <a:pt x="1307432" y="327022"/>
                  </a:cubicBezTo>
                  <a:cubicBezTo>
                    <a:pt x="1307432" y="329638"/>
                    <a:pt x="1307432" y="332255"/>
                    <a:pt x="1307432" y="334871"/>
                  </a:cubicBezTo>
                  <a:cubicBezTo>
                    <a:pt x="1312448" y="334871"/>
                    <a:pt x="1319975" y="334871"/>
                    <a:pt x="1324991" y="334871"/>
                  </a:cubicBezTo>
                  <a:cubicBezTo>
                    <a:pt x="1324991" y="327365"/>
                    <a:pt x="1324991" y="319860"/>
                    <a:pt x="1324991" y="312354"/>
                  </a:cubicBezTo>
                  <a:lnTo>
                    <a:pt x="1404080" y="449340"/>
                  </a:lnTo>
                  <a:lnTo>
                    <a:pt x="0" y="449340"/>
                  </a:lnTo>
                  <a:lnTo>
                    <a:pt x="0" y="387854"/>
                  </a:lnTo>
                  <a:lnTo>
                    <a:pt x="5498" y="384578"/>
                  </a:lnTo>
                  <a:cubicBezTo>
                    <a:pt x="5498" y="384578"/>
                    <a:pt x="5498" y="384578"/>
                    <a:pt x="5498" y="361033"/>
                  </a:cubicBezTo>
                  <a:cubicBezTo>
                    <a:pt x="482" y="361033"/>
                    <a:pt x="482" y="361033"/>
                    <a:pt x="482" y="334871"/>
                  </a:cubicBezTo>
                  <a:cubicBezTo>
                    <a:pt x="482" y="334871"/>
                    <a:pt x="482" y="334871"/>
                    <a:pt x="1734" y="334871"/>
                  </a:cubicBezTo>
                  <a:lnTo>
                    <a:pt x="10516" y="334871"/>
                  </a:lnTo>
                  <a:cubicBezTo>
                    <a:pt x="10516" y="332255"/>
                    <a:pt x="10516" y="332255"/>
                    <a:pt x="33093" y="332255"/>
                  </a:cubicBezTo>
                  <a:cubicBezTo>
                    <a:pt x="33093" y="332255"/>
                    <a:pt x="33093" y="332255"/>
                    <a:pt x="33093" y="330946"/>
                  </a:cubicBezTo>
                  <a:lnTo>
                    <a:pt x="33093" y="321790"/>
                  </a:lnTo>
                  <a:cubicBezTo>
                    <a:pt x="33093" y="321790"/>
                    <a:pt x="33093" y="321790"/>
                    <a:pt x="34974" y="321790"/>
                  </a:cubicBezTo>
                  <a:lnTo>
                    <a:pt x="48143" y="321790"/>
                  </a:lnTo>
                  <a:cubicBezTo>
                    <a:pt x="48143" y="321790"/>
                    <a:pt x="48143" y="321790"/>
                    <a:pt x="48143" y="190982"/>
                  </a:cubicBezTo>
                  <a:cubicBezTo>
                    <a:pt x="48143" y="190982"/>
                    <a:pt x="48143" y="190982"/>
                    <a:pt x="49398" y="190982"/>
                  </a:cubicBezTo>
                  <a:lnTo>
                    <a:pt x="58177" y="190982"/>
                  </a:lnTo>
                  <a:cubicBezTo>
                    <a:pt x="58177" y="190982"/>
                    <a:pt x="58177" y="190982"/>
                    <a:pt x="58177" y="188365"/>
                  </a:cubicBezTo>
                  <a:lnTo>
                    <a:pt x="58177" y="170051"/>
                  </a:lnTo>
                  <a:cubicBezTo>
                    <a:pt x="60686" y="170051"/>
                    <a:pt x="60686" y="170051"/>
                    <a:pt x="60686" y="117728"/>
                  </a:cubicBezTo>
                  <a:cubicBezTo>
                    <a:pt x="60686" y="117728"/>
                    <a:pt x="60686" y="117728"/>
                    <a:pt x="61941" y="117728"/>
                  </a:cubicBezTo>
                  <a:lnTo>
                    <a:pt x="70720" y="117728"/>
                  </a:lnTo>
                  <a:cubicBezTo>
                    <a:pt x="70720" y="117728"/>
                    <a:pt x="70720" y="117728"/>
                    <a:pt x="70720" y="119037"/>
                  </a:cubicBezTo>
                  <a:lnTo>
                    <a:pt x="70720" y="128193"/>
                  </a:lnTo>
                  <a:cubicBezTo>
                    <a:pt x="75737" y="128193"/>
                    <a:pt x="75737" y="128193"/>
                    <a:pt x="75737" y="125577"/>
                  </a:cubicBezTo>
                  <a:lnTo>
                    <a:pt x="75737" y="107264"/>
                  </a:lnTo>
                  <a:cubicBezTo>
                    <a:pt x="75737" y="107264"/>
                    <a:pt x="75737" y="107264"/>
                    <a:pt x="77305" y="106610"/>
                  </a:cubicBezTo>
                  <a:lnTo>
                    <a:pt x="88280" y="102032"/>
                  </a:lnTo>
                  <a:cubicBezTo>
                    <a:pt x="88280" y="102032"/>
                    <a:pt x="88280" y="102032"/>
                    <a:pt x="89534" y="102686"/>
                  </a:cubicBezTo>
                  <a:lnTo>
                    <a:pt x="98314" y="107264"/>
                  </a:lnTo>
                  <a:cubicBezTo>
                    <a:pt x="98314" y="107264"/>
                    <a:pt x="98314" y="107264"/>
                    <a:pt x="100195" y="107264"/>
                  </a:cubicBezTo>
                  <a:lnTo>
                    <a:pt x="113366" y="107264"/>
                  </a:lnTo>
                  <a:cubicBezTo>
                    <a:pt x="113366" y="107264"/>
                    <a:pt x="113366" y="107264"/>
                    <a:pt x="113366" y="73253"/>
                  </a:cubicBezTo>
                  <a:cubicBezTo>
                    <a:pt x="113366" y="73253"/>
                    <a:pt x="113366" y="73253"/>
                    <a:pt x="114620" y="73253"/>
                  </a:cubicBezTo>
                  <a:lnTo>
                    <a:pt x="123398" y="73253"/>
                  </a:lnTo>
                  <a:cubicBezTo>
                    <a:pt x="123398" y="78486"/>
                    <a:pt x="123398" y="78486"/>
                    <a:pt x="124966" y="78486"/>
                  </a:cubicBezTo>
                  <a:lnTo>
                    <a:pt x="135943" y="78486"/>
                  </a:lnTo>
                  <a:cubicBezTo>
                    <a:pt x="135943" y="73253"/>
                    <a:pt x="135943" y="73253"/>
                    <a:pt x="137197" y="73253"/>
                  </a:cubicBezTo>
                  <a:lnTo>
                    <a:pt x="145977" y="73253"/>
                  </a:lnTo>
                  <a:cubicBezTo>
                    <a:pt x="145977" y="73253"/>
                    <a:pt x="145977" y="73253"/>
                    <a:pt x="145977" y="112496"/>
                  </a:cubicBezTo>
                  <a:cubicBezTo>
                    <a:pt x="145977" y="112496"/>
                    <a:pt x="145977" y="112496"/>
                    <a:pt x="147545" y="113804"/>
                  </a:cubicBezTo>
                  <a:lnTo>
                    <a:pt x="158520" y="122961"/>
                  </a:lnTo>
                  <a:cubicBezTo>
                    <a:pt x="156011" y="130810"/>
                    <a:pt x="156011" y="130810"/>
                    <a:pt x="183605" y="130810"/>
                  </a:cubicBezTo>
                  <a:cubicBezTo>
                    <a:pt x="183605" y="130810"/>
                    <a:pt x="183605" y="130810"/>
                    <a:pt x="183605" y="129174"/>
                  </a:cubicBezTo>
                  <a:lnTo>
                    <a:pt x="183605" y="117728"/>
                  </a:lnTo>
                  <a:cubicBezTo>
                    <a:pt x="183605" y="117728"/>
                    <a:pt x="183605" y="117728"/>
                    <a:pt x="216216" y="107264"/>
                  </a:cubicBezTo>
                  <a:cubicBezTo>
                    <a:pt x="216216" y="107264"/>
                    <a:pt x="216216" y="107264"/>
                    <a:pt x="216216" y="105957"/>
                  </a:cubicBezTo>
                  <a:lnTo>
                    <a:pt x="216216" y="96799"/>
                  </a:lnTo>
                  <a:cubicBezTo>
                    <a:pt x="216216" y="96799"/>
                    <a:pt x="216216" y="96799"/>
                    <a:pt x="217157" y="96799"/>
                  </a:cubicBezTo>
                  <a:lnTo>
                    <a:pt x="223741" y="96799"/>
                  </a:lnTo>
                  <a:cubicBezTo>
                    <a:pt x="223741" y="96799"/>
                    <a:pt x="223741" y="96799"/>
                    <a:pt x="223741" y="95819"/>
                  </a:cubicBezTo>
                  <a:lnTo>
                    <a:pt x="223741" y="88950"/>
                  </a:lnTo>
                  <a:cubicBezTo>
                    <a:pt x="223741" y="88950"/>
                    <a:pt x="223741" y="88950"/>
                    <a:pt x="226250" y="88950"/>
                  </a:cubicBezTo>
                  <a:lnTo>
                    <a:pt x="243809" y="88950"/>
                  </a:lnTo>
                  <a:cubicBezTo>
                    <a:pt x="243809" y="88950"/>
                    <a:pt x="243809" y="88950"/>
                    <a:pt x="243809" y="89931"/>
                  </a:cubicBezTo>
                  <a:lnTo>
                    <a:pt x="243809" y="96799"/>
                  </a:lnTo>
                  <a:cubicBezTo>
                    <a:pt x="243809" y="96799"/>
                    <a:pt x="243809" y="96799"/>
                    <a:pt x="245691" y="96799"/>
                  </a:cubicBezTo>
                  <a:lnTo>
                    <a:pt x="258861" y="96799"/>
                  </a:lnTo>
                  <a:cubicBezTo>
                    <a:pt x="258861" y="96799"/>
                    <a:pt x="258861" y="96799"/>
                    <a:pt x="258861" y="98761"/>
                  </a:cubicBezTo>
                  <a:lnTo>
                    <a:pt x="258861" y="112496"/>
                  </a:lnTo>
                  <a:cubicBezTo>
                    <a:pt x="258861" y="112496"/>
                    <a:pt x="258861" y="112496"/>
                    <a:pt x="286455" y="112496"/>
                  </a:cubicBezTo>
                  <a:cubicBezTo>
                    <a:pt x="286455" y="112496"/>
                    <a:pt x="286455" y="112496"/>
                    <a:pt x="286455" y="111188"/>
                  </a:cubicBezTo>
                  <a:lnTo>
                    <a:pt x="286455" y="102032"/>
                  </a:lnTo>
                  <a:cubicBezTo>
                    <a:pt x="286455" y="102032"/>
                    <a:pt x="286455" y="102032"/>
                    <a:pt x="288023" y="102032"/>
                  </a:cubicBezTo>
                  <a:lnTo>
                    <a:pt x="298998" y="102032"/>
                  </a:lnTo>
                  <a:cubicBezTo>
                    <a:pt x="298998" y="102032"/>
                    <a:pt x="298998" y="102032"/>
                    <a:pt x="298998" y="100723"/>
                  </a:cubicBezTo>
                  <a:lnTo>
                    <a:pt x="298998" y="91567"/>
                  </a:lnTo>
                  <a:cubicBezTo>
                    <a:pt x="298998" y="91567"/>
                    <a:pt x="298998" y="91567"/>
                    <a:pt x="300879" y="91567"/>
                  </a:cubicBezTo>
                  <a:lnTo>
                    <a:pt x="314048" y="91567"/>
                  </a:lnTo>
                  <a:cubicBezTo>
                    <a:pt x="314048" y="91567"/>
                    <a:pt x="314048" y="91567"/>
                    <a:pt x="314048" y="92875"/>
                  </a:cubicBezTo>
                  <a:lnTo>
                    <a:pt x="314048" y="102032"/>
                  </a:lnTo>
                  <a:cubicBezTo>
                    <a:pt x="319066" y="102032"/>
                    <a:pt x="319066" y="102032"/>
                    <a:pt x="319066" y="39243"/>
                  </a:cubicBezTo>
                  <a:cubicBezTo>
                    <a:pt x="319066" y="39243"/>
                    <a:pt x="319066" y="39243"/>
                    <a:pt x="431950" y="39243"/>
                  </a:cubicBezTo>
                  <a:cubicBezTo>
                    <a:pt x="431950" y="39243"/>
                    <a:pt x="431950" y="39243"/>
                    <a:pt x="431950" y="122961"/>
                  </a:cubicBezTo>
                  <a:cubicBezTo>
                    <a:pt x="431950" y="122961"/>
                    <a:pt x="431950" y="122961"/>
                    <a:pt x="434459" y="122961"/>
                  </a:cubicBezTo>
                  <a:lnTo>
                    <a:pt x="452018" y="122961"/>
                  </a:lnTo>
                  <a:cubicBezTo>
                    <a:pt x="452018" y="122961"/>
                    <a:pt x="452018" y="122961"/>
                    <a:pt x="452018" y="28778"/>
                  </a:cubicBezTo>
                  <a:cubicBezTo>
                    <a:pt x="452018" y="28778"/>
                    <a:pt x="452018" y="28778"/>
                    <a:pt x="477104" y="15697"/>
                  </a:cubicBezTo>
                  <a:cubicBezTo>
                    <a:pt x="477104" y="15697"/>
                    <a:pt x="477104" y="15697"/>
                    <a:pt x="509716" y="15697"/>
                  </a:cubicBezTo>
                  <a:cubicBezTo>
                    <a:pt x="509716" y="15697"/>
                    <a:pt x="509716" y="15697"/>
                    <a:pt x="511911" y="137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568878" y="3487055"/>
            <a:ext cx="705424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Empirical Studies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3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10503</TotalTime>
  <Words>1150</Words>
  <Application>Microsoft Office PowerPoint</Application>
  <PresentationFormat>Широкоэкранный</PresentationFormat>
  <Paragraphs>159</Paragraphs>
  <Slides>22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Elina</dc:creator>
  <cp:keywords>CTPClassification=CTP_NT</cp:keywords>
  <cp:lastModifiedBy>Elina</cp:lastModifiedBy>
  <cp:revision>114</cp:revision>
  <dcterms:created xsi:type="dcterms:W3CDTF">2019-08-05T11:09:25Z</dcterms:created>
  <dcterms:modified xsi:type="dcterms:W3CDTF">2019-08-25T07:02:55Z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d3cf5aae-5247-4a61-b271-68b2109026b6</vt:lpwstr>
  </property>
  <property fmtid="{D5CDD505-2E9C-101B-9397-08002B2CF9AE}" pid="3" name="CTP_TimeStamp">
    <vt:lpwstr>2019-08-24 20:56:31Z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