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E5626-BB7B-477D-BF00-4656B8357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приложения-бухгалтерия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2BB832-A8B8-2F14-7D29-8A9BB7D87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Глушанок</a:t>
            </a:r>
            <a:r>
              <a:rPr lang="ru-RU" dirty="0"/>
              <a:t> Элина</a:t>
            </a:r>
          </a:p>
        </p:txBody>
      </p:sp>
    </p:spTree>
    <p:extLst>
      <p:ext uri="{BB962C8B-B14F-4D97-AF65-F5344CB8AC3E}">
        <p14:creationId xmlns:p14="http://schemas.microsoft.com/office/powerpoint/2010/main" val="152354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1BE60454-395E-4CD6-A00A-3EF771C5A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7AF11-D0DB-7DF7-954A-3B5D6DC24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Создать приложение для компаний и продавцов, позволяющее упростить процесс учета затрат.</a:t>
            </a:r>
          </a:p>
          <a:p>
            <a:r>
              <a:rPr lang="ru-RU" sz="2400" dirty="0"/>
              <a:t>Выделить перспективы развития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6C1263-E901-A3C9-685C-C4054360E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3200" dirty="0"/>
              <a:t>Актуальность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2C67E0-E143-421F-0399-8EF594438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современности появляется все больше малых бизнесов и продавцов масс-маркетов. Для возможности сконцентрироваться на более важных аспектах деятельности, можно упростить работу с финансами и создать возможность отслеживать затраты и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31574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229F6-1172-5E8D-8764-0B39C3E6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6859-796D-B951-D322-A790DD96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Создание и оформление процесса входа в личный кабинет</a:t>
            </a:r>
          </a:p>
          <a:p>
            <a:r>
              <a:rPr lang="ru-RU" sz="2400" dirty="0"/>
              <a:t>Создать интуитивно понятный интерфейс</a:t>
            </a:r>
          </a:p>
          <a:p>
            <a:r>
              <a:rPr lang="ru-RU" sz="2400" dirty="0"/>
              <a:t>Продумать защиту данных пользователей</a:t>
            </a:r>
          </a:p>
          <a:p>
            <a:r>
              <a:rPr lang="ru-RU" sz="2400" dirty="0"/>
              <a:t>Написать грамотный и красивый код</a:t>
            </a:r>
          </a:p>
        </p:txBody>
      </p:sp>
    </p:spTree>
    <p:extLst>
      <p:ext uri="{BB962C8B-B14F-4D97-AF65-F5344CB8AC3E}">
        <p14:creationId xmlns:p14="http://schemas.microsoft.com/office/powerpoint/2010/main" val="18219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7CD4-2975-1F5C-BC97-5536FADC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 и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4BA863-73EA-333F-5A3B-C8FDF1AD6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81288-280C-B7A5-B438-2DD1CF1054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PyQt5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dirty="0"/>
              <a:t>Sqlite3</a:t>
            </a:r>
            <a:r>
              <a:rPr lang="ru-RU" sz="2400" dirty="0"/>
              <a:t> (работа с БД)</a:t>
            </a:r>
            <a:endParaRPr lang="en-US" sz="2400" dirty="0"/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DA4439-1EFC-8082-95F9-3D177C407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956FF8-6AFB-2143-94C8-04D4B6C217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QtDesigner</a:t>
            </a:r>
          </a:p>
          <a:p>
            <a:r>
              <a:rPr lang="en-US" sz="2400" dirty="0" err="1"/>
              <a:t>SQLiteStudio</a:t>
            </a:r>
            <a:r>
              <a:rPr lang="ru-RU" sz="2400" dirty="0"/>
              <a:t> (БД)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6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59C48-5E4C-4580-574D-7BC1D99F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38262B-4C79-978B-FB26-F34E4B97F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43"/>
          <a:stretch/>
        </p:blipFill>
        <p:spPr>
          <a:xfrm>
            <a:off x="887219" y="2926052"/>
            <a:ext cx="4899940" cy="29349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E481A-CCE7-4F86-2B80-119C229C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6523734" y="2926052"/>
            <a:ext cx="4674961" cy="29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F79F-E897-4AEC-4073-FF25644F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личный кабинет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387789-96AB-13E3-570D-F421B323B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9612" y="2248476"/>
            <a:ext cx="3152775" cy="339090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1F4642A-3B7E-F31C-DD1A-E97078277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43128" y="2005589"/>
            <a:ext cx="3316061" cy="386873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9486D9-E4F2-86C2-A221-E096C12D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9" y="1918652"/>
            <a:ext cx="3114675" cy="4939348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BA21CCA-44F8-5AA7-1BDA-72B863B31DBE}"/>
              </a:ext>
            </a:extLst>
          </p:cNvPr>
          <p:cNvCxnSpPr>
            <a:cxnSpLocks/>
          </p:cNvCxnSpPr>
          <p:nvPr/>
        </p:nvCxnSpPr>
        <p:spPr>
          <a:xfrm flipH="1" flipV="1">
            <a:off x="3547484" y="2770909"/>
            <a:ext cx="1190771" cy="1810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3464CBB-AE15-6052-4FEA-0DCC2040398B}"/>
              </a:ext>
            </a:extLst>
          </p:cNvPr>
          <p:cNvCxnSpPr/>
          <p:nvPr/>
        </p:nvCxnSpPr>
        <p:spPr>
          <a:xfrm flipV="1">
            <a:off x="7490691" y="3352800"/>
            <a:ext cx="952437" cy="1560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3EE3B-48B1-1E38-11AB-7223D608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личном кабинете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B0172A-8B02-B6BC-1C12-D45084271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" r="-19" b="11649"/>
          <a:stretch/>
        </p:blipFill>
        <p:spPr>
          <a:xfrm>
            <a:off x="445633" y="1882220"/>
            <a:ext cx="7543822" cy="4934231"/>
          </a:xfr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98602925-7307-C9E3-47BF-2444392E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3091" y="2155401"/>
            <a:ext cx="2833275" cy="25471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Выбор товара из выпадающего списка и выбор количества</a:t>
            </a:r>
          </a:p>
          <a:p>
            <a:pPr marL="0" indent="0">
              <a:buNone/>
            </a:pPr>
            <a:r>
              <a:rPr lang="ru-RU" dirty="0"/>
              <a:t>Учет заказов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E7B55181-35D6-8E5F-1E69-138B32D547F6}"/>
              </a:ext>
            </a:extLst>
          </p:cNvPr>
          <p:cNvSpPr/>
          <p:nvPr/>
        </p:nvSpPr>
        <p:spPr>
          <a:xfrm>
            <a:off x="7998691" y="2963028"/>
            <a:ext cx="914400" cy="445190"/>
          </a:xfrm>
          <a:custGeom>
            <a:avLst/>
            <a:gdLst>
              <a:gd name="connsiteX0" fmla="*/ 914400 w 914400"/>
              <a:gd name="connsiteY0" fmla="*/ 1845 h 445190"/>
              <a:gd name="connsiteX1" fmla="*/ 508000 w 914400"/>
              <a:gd name="connsiteY1" fmla="*/ 57263 h 445190"/>
              <a:gd name="connsiteX2" fmla="*/ 434109 w 914400"/>
              <a:gd name="connsiteY2" fmla="*/ 380536 h 445190"/>
              <a:gd name="connsiteX3" fmla="*/ 0 w 914400"/>
              <a:gd name="connsiteY3" fmla="*/ 445190 h 44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45190">
                <a:moveTo>
                  <a:pt x="914400" y="1845"/>
                </a:moveTo>
                <a:cubicBezTo>
                  <a:pt x="751224" y="-2004"/>
                  <a:pt x="588048" y="-5852"/>
                  <a:pt x="508000" y="57263"/>
                </a:cubicBezTo>
                <a:cubicBezTo>
                  <a:pt x="427952" y="120378"/>
                  <a:pt x="518776" y="315882"/>
                  <a:pt x="434109" y="380536"/>
                </a:cubicBezTo>
                <a:cubicBezTo>
                  <a:pt x="349442" y="445190"/>
                  <a:pt x="75430" y="431336"/>
                  <a:pt x="0" y="4451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670D088F-9016-C81D-BD8F-D1B77C32FD12}"/>
              </a:ext>
            </a:extLst>
          </p:cNvPr>
          <p:cNvSpPr/>
          <p:nvPr/>
        </p:nvSpPr>
        <p:spPr>
          <a:xfrm>
            <a:off x="6456218" y="3888509"/>
            <a:ext cx="2503055" cy="1477818"/>
          </a:xfrm>
          <a:custGeom>
            <a:avLst/>
            <a:gdLst>
              <a:gd name="connsiteX0" fmla="*/ 2503055 w 2503055"/>
              <a:gd name="connsiteY0" fmla="*/ 0 h 1477818"/>
              <a:gd name="connsiteX1" fmla="*/ 2179782 w 2503055"/>
              <a:gd name="connsiteY1" fmla="*/ 175491 h 1477818"/>
              <a:gd name="connsiteX2" fmla="*/ 1939637 w 2503055"/>
              <a:gd name="connsiteY2" fmla="*/ 951346 h 1477818"/>
              <a:gd name="connsiteX3" fmla="*/ 979055 w 2503055"/>
              <a:gd name="connsiteY3" fmla="*/ 1422400 h 1477818"/>
              <a:gd name="connsiteX4" fmla="*/ 0 w 2503055"/>
              <a:gd name="connsiteY4" fmla="*/ 1450109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055" h="1477818">
                <a:moveTo>
                  <a:pt x="2503055" y="0"/>
                </a:moveTo>
                <a:cubicBezTo>
                  <a:pt x="2388370" y="8466"/>
                  <a:pt x="2273685" y="16933"/>
                  <a:pt x="2179782" y="175491"/>
                </a:cubicBezTo>
                <a:cubicBezTo>
                  <a:pt x="2085879" y="334049"/>
                  <a:pt x="2139758" y="743528"/>
                  <a:pt x="1939637" y="951346"/>
                </a:cubicBezTo>
                <a:cubicBezTo>
                  <a:pt x="1739516" y="1159164"/>
                  <a:pt x="1302328" y="1339273"/>
                  <a:pt x="979055" y="1422400"/>
                </a:cubicBezTo>
                <a:cubicBezTo>
                  <a:pt x="655782" y="1505527"/>
                  <a:pt x="327891" y="1477818"/>
                  <a:pt x="0" y="1450109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4730-E0B3-4B4B-C869-28E68EDF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лично кабинете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CD3963-CD66-45C4-F33B-3DF187258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886" y="1874982"/>
            <a:ext cx="6695130" cy="498301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6C80F7E-DF54-1F21-23BE-8A48AF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4727" y="1937328"/>
            <a:ext cx="3953864" cy="25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Удаление товара с уточнением о желании совершить действие</a:t>
            </a:r>
          </a:p>
          <a:p>
            <a:pPr marL="0" indent="0">
              <a:buNone/>
            </a:pPr>
            <a:r>
              <a:rPr lang="ru-RU" sz="2000" dirty="0"/>
              <a:t>Обновление цены на единицу товара</a:t>
            </a:r>
          </a:p>
          <a:p>
            <a:pPr marL="0" indent="0">
              <a:buNone/>
            </a:pPr>
            <a:r>
              <a:rPr lang="ru-RU" sz="2000" dirty="0"/>
              <a:t>Загрузка нового товара в каталог</a:t>
            </a:r>
          </a:p>
          <a:p>
            <a:pPr marL="0" indent="0">
              <a:buNone/>
            </a:pPr>
            <a:r>
              <a:rPr lang="ru-RU" sz="2000" dirty="0"/>
              <a:t>Каталог товаров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8546D2EC-ED72-973F-95D2-665BBEBCC029}"/>
              </a:ext>
            </a:extLst>
          </p:cNvPr>
          <p:cNvSpPr/>
          <p:nvPr/>
        </p:nvSpPr>
        <p:spPr>
          <a:xfrm>
            <a:off x="3592795" y="3722255"/>
            <a:ext cx="4211932" cy="1346982"/>
          </a:xfrm>
          <a:custGeom>
            <a:avLst/>
            <a:gdLst>
              <a:gd name="connsiteX0" fmla="*/ 27860 w 4120760"/>
              <a:gd name="connsiteY0" fmla="*/ 20937 h 1220138"/>
              <a:gd name="connsiteX1" fmla="*/ 221823 w 4120760"/>
              <a:gd name="connsiteY1" fmla="*/ 1064646 h 1220138"/>
              <a:gd name="connsiteX2" fmla="*/ 1662696 w 4120760"/>
              <a:gd name="connsiteY2" fmla="*/ 1203192 h 1220138"/>
              <a:gd name="connsiteX3" fmla="*/ 3122041 w 4120760"/>
              <a:gd name="connsiteY3" fmla="*/ 944574 h 1220138"/>
              <a:gd name="connsiteX4" fmla="*/ 4017969 w 4120760"/>
              <a:gd name="connsiteY4" fmla="*/ 94828 h 1220138"/>
              <a:gd name="connsiteX5" fmla="*/ 4064150 w 4120760"/>
              <a:gd name="connsiteY5" fmla="*/ 57883 h 122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760" h="1220138">
                <a:moveTo>
                  <a:pt x="27860" y="20937"/>
                </a:moveTo>
                <a:cubicBezTo>
                  <a:pt x="-11395" y="444270"/>
                  <a:pt x="-50650" y="867604"/>
                  <a:pt x="221823" y="1064646"/>
                </a:cubicBezTo>
                <a:cubicBezTo>
                  <a:pt x="494296" y="1261689"/>
                  <a:pt x="1179326" y="1223204"/>
                  <a:pt x="1662696" y="1203192"/>
                </a:cubicBezTo>
                <a:cubicBezTo>
                  <a:pt x="2146066" y="1183180"/>
                  <a:pt x="2729496" y="1129301"/>
                  <a:pt x="3122041" y="944574"/>
                </a:cubicBezTo>
                <a:cubicBezTo>
                  <a:pt x="3514587" y="759847"/>
                  <a:pt x="3860951" y="242610"/>
                  <a:pt x="4017969" y="94828"/>
                </a:cubicBezTo>
                <a:cubicBezTo>
                  <a:pt x="4174987" y="-52954"/>
                  <a:pt x="4119568" y="2464"/>
                  <a:pt x="4064150" y="57883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95182A48-D91F-A4C4-2ECC-58AFA69F294C}"/>
              </a:ext>
            </a:extLst>
          </p:cNvPr>
          <p:cNvSpPr/>
          <p:nvPr/>
        </p:nvSpPr>
        <p:spPr>
          <a:xfrm>
            <a:off x="7130473" y="3008901"/>
            <a:ext cx="674254" cy="796481"/>
          </a:xfrm>
          <a:custGeom>
            <a:avLst/>
            <a:gdLst>
              <a:gd name="connsiteX0" fmla="*/ 0 w 674254"/>
              <a:gd name="connsiteY0" fmla="*/ 628073 h 628073"/>
              <a:gd name="connsiteX1" fmla="*/ 350982 w 674254"/>
              <a:gd name="connsiteY1" fmla="*/ 489527 h 628073"/>
              <a:gd name="connsiteX2" fmla="*/ 415636 w 674254"/>
              <a:gd name="connsiteY2" fmla="*/ 110836 h 628073"/>
              <a:gd name="connsiteX3" fmla="*/ 674254 w 674254"/>
              <a:gd name="connsiteY3" fmla="*/ 0 h 628073"/>
              <a:gd name="connsiteX4" fmla="*/ 674254 w 674254"/>
              <a:gd name="connsiteY4" fmla="*/ 0 h 62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254" h="628073">
                <a:moveTo>
                  <a:pt x="0" y="628073"/>
                </a:moveTo>
                <a:cubicBezTo>
                  <a:pt x="140854" y="601903"/>
                  <a:pt x="281709" y="575733"/>
                  <a:pt x="350982" y="489527"/>
                </a:cubicBezTo>
                <a:cubicBezTo>
                  <a:pt x="420255" y="403321"/>
                  <a:pt x="361757" y="192424"/>
                  <a:pt x="415636" y="110836"/>
                </a:cubicBezTo>
                <a:cubicBezTo>
                  <a:pt x="469515" y="29248"/>
                  <a:pt x="674254" y="0"/>
                  <a:pt x="674254" y="0"/>
                </a:cubicBezTo>
                <a:lnTo>
                  <a:pt x="674254" y="0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DB29A19E-2F9F-B8CB-3D49-FC703D0245A7}"/>
              </a:ext>
            </a:extLst>
          </p:cNvPr>
          <p:cNvSpPr/>
          <p:nvPr/>
        </p:nvSpPr>
        <p:spPr>
          <a:xfrm>
            <a:off x="4692073" y="2325436"/>
            <a:ext cx="3112654" cy="1523663"/>
          </a:xfrm>
          <a:custGeom>
            <a:avLst/>
            <a:gdLst>
              <a:gd name="connsiteX0" fmla="*/ 0 w 3181898"/>
              <a:gd name="connsiteY0" fmla="*/ 1368741 h 1377640"/>
              <a:gd name="connsiteX1" fmla="*/ 304800 w 3181898"/>
              <a:gd name="connsiteY1" fmla="*/ 1294850 h 1377640"/>
              <a:gd name="connsiteX2" fmla="*/ 387927 w 3181898"/>
              <a:gd name="connsiteY2" fmla="*/ 768377 h 1377640"/>
              <a:gd name="connsiteX3" fmla="*/ 840509 w 3181898"/>
              <a:gd name="connsiteY3" fmla="*/ 676014 h 1377640"/>
              <a:gd name="connsiteX4" fmla="*/ 2041236 w 3181898"/>
              <a:gd name="connsiteY4" fmla="*/ 620596 h 1377640"/>
              <a:gd name="connsiteX5" fmla="*/ 2401454 w 3181898"/>
              <a:gd name="connsiteY5" fmla="*/ 408159 h 1377640"/>
              <a:gd name="connsiteX6" fmla="*/ 3094182 w 3181898"/>
              <a:gd name="connsiteY6" fmla="*/ 38705 h 1377640"/>
              <a:gd name="connsiteX7" fmla="*/ 3149600 w 3181898"/>
              <a:gd name="connsiteY7" fmla="*/ 29468 h 137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1898" h="1377640">
                <a:moveTo>
                  <a:pt x="0" y="1368741"/>
                </a:moveTo>
                <a:cubicBezTo>
                  <a:pt x="120073" y="1381826"/>
                  <a:pt x="240146" y="1394911"/>
                  <a:pt x="304800" y="1294850"/>
                </a:cubicBezTo>
                <a:cubicBezTo>
                  <a:pt x="369454" y="1194789"/>
                  <a:pt x="298642" y="871516"/>
                  <a:pt x="387927" y="768377"/>
                </a:cubicBezTo>
                <a:cubicBezTo>
                  <a:pt x="477212" y="665238"/>
                  <a:pt x="564958" y="700644"/>
                  <a:pt x="840509" y="676014"/>
                </a:cubicBezTo>
                <a:cubicBezTo>
                  <a:pt x="1116060" y="651384"/>
                  <a:pt x="1781079" y="665238"/>
                  <a:pt x="2041236" y="620596"/>
                </a:cubicBezTo>
                <a:cubicBezTo>
                  <a:pt x="2301393" y="575954"/>
                  <a:pt x="2225963" y="505141"/>
                  <a:pt x="2401454" y="408159"/>
                </a:cubicBezTo>
                <a:cubicBezTo>
                  <a:pt x="2576945" y="311177"/>
                  <a:pt x="2969491" y="101820"/>
                  <a:pt x="3094182" y="38705"/>
                </a:cubicBezTo>
                <a:cubicBezTo>
                  <a:pt x="3218873" y="-24410"/>
                  <a:pt x="3184236" y="2529"/>
                  <a:pt x="3149600" y="2946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478E6512-F68A-FB12-7E5D-D4EBDD17F3F9}"/>
              </a:ext>
            </a:extLst>
          </p:cNvPr>
          <p:cNvSpPr/>
          <p:nvPr/>
        </p:nvSpPr>
        <p:spPr>
          <a:xfrm>
            <a:off x="4350327" y="4184073"/>
            <a:ext cx="3463637" cy="2032000"/>
          </a:xfrm>
          <a:custGeom>
            <a:avLst/>
            <a:gdLst>
              <a:gd name="connsiteX0" fmla="*/ 3463637 w 3463637"/>
              <a:gd name="connsiteY0" fmla="*/ 0 h 2032000"/>
              <a:gd name="connsiteX1" fmla="*/ 3205018 w 3463637"/>
              <a:gd name="connsiteY1" fmla="*/ 434109 h 2032000"/>
              <a:gd name="connsiteX2" fmla="*/ 3038764 w 3463637"/>
              <a:gd name="connsiteY2" fmla="*/ 1533236 h 2032000"/>
              <a:gd name="connsiteX3" fmla="*/ 2225964 w 3463637"/>
              <a:gd name="connsiteY3" fmla="*/ 1921163 h 2032000"/>
              <a:gd name="connsiteX4" fmla="*/ 0 w 3463637"/>
              <a:gd name="connsiteY4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3637" h="2032000">
                <a:moveTo>
                  <a:pt x="3463637" y="0"/>
                </a:moveTo>
                <a:cubicBezTo>
                  <a:pt x="3369733" y="89285"/>
                  <a:pt x="3275830" y="178570"/>
                  <a:pt x="3205018" y="434109"/>
                </a:cubicBezTo>
                <a:cubicBezTo>
                  <a:pt x="3134206" y="689648"/>
                  <a:pt x="3201940" y="1285394"/>
                  <a:pt x="3038764" y="1533236"/>
                </a:cubicBezTo>
                <a:cubicBezTo>
                  <a:pt x="2875588" y="1781078"/>
                  <a:pt x="2732425" y="1838036"/>
                  <a:pt x="2225964" y="1921163"/>
                </a:cubicBezTo>
                <a:cubicBezTo>
                  <a:pt x="1719503" y="2004290"/>
                  <a:pt x="859751" y="2018145"/>
                  <a:pt x="0" y="203200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12628-A5AB-50A3-B7D2-29E75B1B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и 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09CC7-0CAD-9009-753C-CAD10C46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Расширение возможностей хранения информации как о закупках, так и о продажах</a:t>
            </a:r>
          </a:p>
          <a:p>
            <a:r>
              <a:rPr lang="ru-RU" sz="2400" dirty="0"/>
              <a:t>Улучшение безопасности личного кабинета за счет рассылки на электронную почту пользователя</a:t>
            </a:r>
          </a:p>
          <a:p>
            <a:r>
              <a:rPr lang="ru-RU" sz="2400" dirty="0"/>
              <a:t>Возможность вносить заранее готовые файлы в новую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5682513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89</TotalTime>
  <Words>175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Corbel</vt:lpstr>
      <vt:lpstr>Gill Sans MT</vt:lpstr>
      <vt:lpstr>Wingdings 2</vt:lpstr>
      <vt:lpstr>Дивиденд</vt:lpstr>
      <vt:lpstr>приложения-бухгалтерия</vt:lpstr>
      <vt:lpstr>Презентация PowerPoint</vt:lpstr>
      <vt:lpstr>задачи</vt:lpstr>
      <vt:lpstr>Использованные Библиотеки и приложения</vt:lpstr>
      <vt:lpstr>ООП</vt:lpstr>
      <vt:lpstr>Вход в личный кабинет</vt:lpstr>
      <vt:lpstr>Работа в личном кабинете</vt:lpstr>
      <vt:lpstr>Работа в лично кабинете</vt:lpstr>
      <vt:lpstr>Перспективы и 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приложения-бухгалтерии</dc:title>
  <dc:creator>Пользователь</dc:creator>
  <cp:lastModifiedBy>Пользователь</cp:lastModifiedBy>
  <cp:revision>3</cp:revision>
  <dcterms:created xsi:type="dcterms:W3CDTF">2023-11-19T23:15:15Z</dcterms:created>
  <dcterms:modified xsi:type="dcterms:W3CDTF">2024-02-24T22:59:47Z</dcterms:modified>
</cp:coreProperties>
</file>