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E5626-BB7B-477D-BF00-4656B8357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приложения-бухгалтерии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2BB832-A8B8-2F14-7D29-8A9BB7D87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</a:t>
            </a:r>
            <a:r>
              <a:rPr lang="ru-RU" dirty="0" err="1"/>
              <a:t>Глушанок</a:t>
            </a:r>
            <a:r>
              <a:rPr lang="ru-RU" dirty="0"/>
              <a:t> Элина</a:t>
            </a:r>
          </a:p>
        </p:txBody>
      </p:sp>
    </p:spTree>
    <p:extLst>
      <p:ext uri="{BB962C8B-B14F-4D97-AF65-F5344CB8AC3E}">
        <p14:creationId xmlns:p14="http://schemas.microsoft.com/office/powerpoint/2010/main" val="152354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1BE60454-395E-4CD6-A00A-3EF771C5A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7AF11-D0DB-7DF7-954A-3B5D6DC24B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Создать приложение для компаний и продавцов, позволяющее упростить процесс учета затрат.</a:t>
            </a:r>
          </a:p>
          <a:p>
            <a:r>
              <a:rPr lang="ru-RU" sz="2800" dirty="0"/>
              <a:t>Использовать пройденные модули, библиотеки и базу данных.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E6C1263-E901-A3C9-685C-C4054360E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3200" dirty="0"/>
              <a:t>Актуальность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2C67E0-E143-421F-0399-8EF594438A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В современности появляется все больше малых бизнесов и продавцов масс-маркетов. Для возможности сконцентрироваться на более важных аспектах деятельности, можно упростить работу с финансами и создать возможность отслеживать затраты и прибыль.</a:t>
            </a:r>
          </a:p>
        </p:txBody>
      </p:sp>
    </p:spTree>
    <p:extLst>
      <p:ext uri="{BB962C8B-B14F-4D97-AF65-F5344CB8AC3E}">
        <p14:creationId xmlns:p14="http://schemas.microsoft.com/office/powerpoint/2010/main" val="315740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229F6-1172-5E8D-8764-0B39C3E6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26859-796D-B951-D322-A790DD96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Создание и оформление процесса входа в личный кабинет</a:t>
            </a:r>
          </a:p>
          <a:p>
            <a:r>
              <a:rPr lang="ru-RU" sz="2400" dirty="0"/>
              <a:t>Работа с базой данных</a:t>
            </a:r>
          </a:p>
          <a:p>
            <a:r>
              <a:rPr lang="ru-RU" sz="2400" dirty="0"/>
              <a:t>Использование </a:t>
            </a:r>
            <a:r>
              <a:rPr lang="en-US" sz="2400" dirty="0" err="1"/>
              <a:t>QtDesigner</a:t>
            </a:r>
            <a:r>
              <a:rPr lang="ru-RU" sz="2400" dirty="0"/>
              <a:t> и </a:t>
            </a:r>
            <a:r>
              <a:rPr lang="en-US" sz="2400" dirty="0"/>
              <a:t>PyQt5 </a:t>
            </a:r>
            <a:r>
              <a:rPr lang="ru-RU" sz="2400" dirty="0"/>
              <a:t>для оформления и СУБД </a:t>
            </a:r>
            <a:r>
              <a:rPr lang="en-US" sz="2400" dirty="0"/>
              <a:t>SQLite </a:t>
            </a:r>
            <a:r>
              <a:rPr lang="ru-RU" sz="2400" dirty="0"/>
              <a:t>для хранения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2193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F79F-E897-4AEC-4073-FF25644F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 в личный кабинет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C387789-96AB-13E3-570D-F421B323B6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19612" y="2248476"/>
            <a:ext cx="3152775" cy="3390900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F1F4642A-3B7E-F31C-DD1A-E97078277B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193" y="2009557"/>
            <a:ext cx="3316061" cy="3868738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9486D9-E4F2-86C2-A221-E096C12D7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745" y="1918652"/>
            <a:ext cx="3114675" cy="4939348"/>
          </a:xfrm>
          <a:prstGeom prst="rect">
            <a:avLst/>
          </a:prstGeom>
        </p:spPr>
      </p:pic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9FB23FFC-5F8A-BD1C-EF0C-6163E2855795}"/>
              </a:ext>
            </a:extLst>
          </p:cNvPr>
          <p:cNvSpPr/>
          <p:nvPr/>
        </p:nvSpPr>
        <p:spPr>
          <a:xfrm>
            <a:off x="3888509" y="3703782"/>
            <a:ext cx="618836" cy="264050"/>
          </a:xfrm>
          <a:custGeom>
            <a:avLst/>
            <a:gdLst>
              <a:gd name="connsiteX0" fmla="*/ 0 w 618836"/>
              <a:gd name="connsiteY0" fmla="*/ 27709 h 264050"/>
              <a:gd name="connsiteX1" fmla="*/ 221673 w 618836"/>
              <a:gd name="connsiteY1" fmla="*/ 258618 h 264050"/>
              <a:gd name="connsiteX2" fmla="*/ 489527 w 618836"/>
              <a:gd name="connsiteY2" fmla="*/ 175491 h 264050"/>
              <a:gd name="connsiteX3" fmla="*/ 618836 w 618836"/>
              <a:gd name="connsiteY3" fmla="*/ 0 h 264050"/>
              <a:gd name="connsiteX4" fmla="*/ 618836 w 618836"/>
              <a:gd name="connsiteY4" fmla="*/ 0 h 26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836" h="264050">
                <a:moveTo>
                  <a:pt x="0" y="27709"/>
                </a:moveTo>
                <a:cubicBezTo>
                  <a:pt x="70042" y="130848"/>
                  <a:pt x="140085" y="233988"/>
                  <a:pt x="221673" y="258618"/>
                </a:cubicBezTo>
                <a:cubicBezTo>
                  <a:pt x="303261" y="283248"/>
                  <a:pt x="423333" y="218594"/>
                  <a:pt x="489527" y="175491"/>
                </a:cubicBezTo>
                <a:cubicBezTo>
                  <a:pt x="555721" y="132388"/>
                  <a:pt x="618836" y="0"/>
                  <a:pt x="618836" y="0"/>
                </a:cubicBezTo>
                <a:lnTo>
                  <a:pt x="618836" y="0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A9A097E4-129D-CCBA-0038-04FA5F89BAA3}"/>
              </a:ext>
            </a:extLst>
          </p:cNvPr>
          <p:cNvSpPr/>
          <p:nvPr/>
        </p:nvSpPr>
        <p:spPr>
          <a:xfrm>
            <a:off x="7666182" y="2799126"/>
            <a:ext cx="655782" cy="433601"/>
          </a:xfrm>
          <a:custGeom>
            <a:avLst/>
            <a:gdLst>
              <a:gd name="connsiteX0" fmla="*/ 0 w 655782"/>
              <a:gd name="connsiteY0" fmla="*/ 433601 h 433601"/>
              <a:gd name="connsiteX1" fmla="*/ 286327 w 655782"/>
              <a:gd name="connsiteY1" fmla="*/ 27201 h 433601"/>
              <a:gd name="connsiteX2" fmla="*/ 655782 w 655782"/>
              <a:gd name="connsiteY2" fmla="*/ 36438 h 433601"/>
              <a:gd name="connsiteX3" fmla="*/ 655782 w 655782"/>
              <a:gd name="connsiteY3" fmla="*/ 36438 h 433601"/>
              <a:gd name="connsiteX4" fmla="*/ 655782 w 655782"/>
              <a:gd name="connsiteY4" fmla="*/ 36438 h 433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782" h="433601">
                <a:moveTo>
                  <a:pt x="0" y="433601"/>
                </a:moveTo>
                <a:cubicBezTo>
                  <a:pt x="88515" y="263498"/>
                  <a:pt x="177030" y="93395"/>
                  <a:pt x="286327" y="27201"/>
                </a:cubicBezTo>
                <a:cubicBezTo>
                  <a:pt x="395624" y="-38993"/>
                  <a:pt x="655782" y="36438"/>
                  <a:pt x="655782" y="36438"/>
                </a:cubicBezTo>
                <a:lnTo>
                  <a:pt x="655782" y="36438"/>
                </a:lnTo>
                <a:lnTo>
                  <a:pt x="655782" y="36438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12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3EE3B-48B1-1E38-11AB-7223D608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личном кабинете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B0172A-8B02-B6BC-1C12-D450842718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" r="-19" b="11649"/>
          <a:stretch/>
        </p:blipFill>
        <p:spPr>
          <a:xfrm>
            <a:off x="445633" y="1882220"/>
            <a:ext cx="7543822" cy="4934231"/>
          </a:xfr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98602925-7307-C9E3-47BF-2444392E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32464" y="2402474"/>
            <a:ext cx="3159536" cy="2547197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Выбор товара из выпадающего списка и выбор количества</a:t>
            </a:r>
          </a:p>
          <a:p>
            <a:pPr marL="0" indent="0">
              <a:buNone/>
            </a:pPr>
            <a:r>
              <a:rPr lang="ru-RU" dirty="0"/>
              <a:t>Учёт заказов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499824A1-2A10-63BF-C0F1-462931CDC704}"/>
              </a:ext>
            </a:extLst>
          </p:cNvPr>
          <p:cNvSpPr/>
          <p:nvPr/>
        </p:nvSpPr>
        <p:spPr>
          <a:xfrm>
            <a:off x="7907526" y="3223477"/>
            <a:ext cx="1097929" cy="147796"/>
          </a:xfrm>
          <a:custGeom>
            <a:avLst/>
            <a:gdLst>
              <a:gd name="connsiteX0" fmla="*/ 1097929 w 1097929"/>
              <a:gd name="connsiteY0" fmla="*/ 147796 h 147796"/>
              <a:gd name="connsiteX1" fmla="*/ 571456 w 1097929"/>
              <a:gd name="connsiteY1" fmla="*/ 14 h 147796"/>
              <a:gd name="connsiteX2" fmla="*/ 44983 w 1097929"/>
              <a:gd name="connsiteY2" fmla="*/ 138559 h 147796"/>
              <a:gd name="connsiteX3" fmla="*/ 63456 w 1097929"/>
              <a:gd name="connsiteY3" fmla="*/ 120087 h 147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929" h="147796">
                <a:moveTo>
                  <a:pt x="1097929" y="147796"/>
                </a:moveTo>
                <a:cubicBezTo>
                  <a:pt x="922438" y="74674"/>
                  <a:pt x="746947" y="1553"/>
                  <a:pt x="571456" y="14"/>
                </a:cubicBezTo>
                <a:cubicBezTo>
                  <a:pt x="395965" y="-1526"/>
                  <a:pt x="129650" y="118547"/>
                  <a:pt x="44983" y="138559"/>
                </a:cubicBezTo>
                <a:cubicBezTo>
                  <a:pt x="-39684" y="158571"/>
                  <a:pt x="11886" y="139329"/>
                  <a:pt x="63456" y="120087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6A9990BF-F9FA-E565-CABA-F9E80674C482}"/>
              </a:ext>
            </a:extLst>
          </p:cNvPr>
          <p:cNvSpPr/>
          <p:nvPr/>
        </p:nvSpPr>
        <p:spPr>
          <a:xfrm>
            <a:off x="6483927" y="4304145"/>
            <a:ext cx="2512291" cy="858982"/>
          </a:xfrm>
          <a:custGeom>
            <a:avLst/>
            <a:gdLst>
              <a:gd name="connsiteX0" fmla="*/ 2512291 w 2512291"/>
              <a:gd name="connsiteY0" fmla="*/ 0 h 858982"/>
              <a:gd name="connsiteX1" fmla="*/ 2096655 w 2512291"/>
              <a:gd name="connsiteY1" fmla="*/ 628073 h 858982"/>
              <a:gd name="connsiteX2" fmla="*/ 914400 w 2512291"/>
              <a:gd name="connsiteY2" fmla="*/ 812800 h 858982"/>
              <a:gd name="connsiteX3" fmla="*/ 0 w 2512291"/>
              <a:gd name="connsiteY3" fmla="*/ 858982 h 858982"/>
              <a:gd name="connsiteX4" fmla="*/ 0 w 2512291"/>
              <a:gd name="connsiteY4" fmla="*/ 858982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2291" h="858982">
                <a:moveTo>
                  <a:pt x="2512291" y="0"/>
                </a:moveTo>
                <a:cubicBezTo>
                  <a:pt x="2437630" y="246303"/>
                  <a:pt x="2362970" y="492606"/>
                  <a:pt x="2096655" y="628073"/>
                </a:cubicBezTo>
                <a:cubicBezTo>
                  <a:pt x="1830340" y="763540"/>
                  <a:pt x="1263842" y="774315"/>
                  <a:pt x="914400" y="812800"/>
                </a:cubicBezTo>
                <a:cubicBezTo>
                  <a:pt x="564958" y="851285"/>
                  <a:pt x="0" y="858982"/>
                  <a:pt x="0" y="858982"/>
                </a:cubicBezTo>
                <a:lnTo>
                  <a:pt x="0" y="858982"/>
                </a:ln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7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44730-E0B3-4B4B-C869-28E68EDF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лично кабинете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DCD3963-CD66-45C4-F33B-3DF1872583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1886" y="1874982"/>
            <a:ext cx="6695130" cy="498301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C6C80F7E-DF54-1F21-23BE-8A48AF90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6945" y="1874983"/>
            <a:ext cx="3953864" cy="2549236"/>
          </a:xfrm>
        </p:spPr>
        <p:txBody>
          <a:bodyPr>
            <a:normAutofit/>
          </a:bodyPr>
          <a:lstStyle/>
          <a:p>
            <a:r>
              <a:rPr lang="ru-RU" sz="2000" dirty="0"/>
              <a:t>Удаление товара с уточнением о желании совершить действие</a:t>
            </a:r>
          </a:p>
          <a:p>
            <a:r>
              <a:rPr lang="ru-RU" sz="2000" dirty="0"/>
              <a:t>Обновление цены на единицу товара</a:t>
            </a:r>
          </a:p>
          <a:p>
            <a:r>
              <a:rPr lang="ru-RU" sz="2000" dirty="0"/>
              <a:t>Загрузка нового товара в каталог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8546D2EC-ED72-973F-95D2-665BBEBCC029}"/>
              </a:ext>
            </a:extLst>
          </p:cNvPr>
          <p:cNvSpPr/>
          <p:nvPr/>
        </p:nvSpPr>
        <p:spPr>
          <a:xfrm>
            <a:off x="3592795" y="3722255"/>
            <a:ext cx="4211932" cy="1346982"/>
          </a:xfrm>
          <a:custGeom>
            <a:avLst/>
            <a:gdLst>
              <a:gd name="connsiteX0" fmla="*/ 27860 w 4120760"/>
              <a:gd name="connsiteY0" fmla="*/ 20937 h 1220138"/>
              <a:gd name="connsiteX1" fmla="*/ 221823 w 4120760"/>
              <a:gd name="connsiteY1" fmla="*/ 1064646 h 1220138"/>
              <a:gd name="connsiteX2" fmla="*/ 1662696 w 4120760"/>
              <a:gd name="connsiteY2" fmla="*/ 1203192 h 1220138"/>
              <a:gd name="connsiteX3" fmla="*/ 3122041 w 4120760"/>
              <a:gd name="connsiteY3" fmla="*/ 944574 h 1220138"/>
              <a:gd name="connsiteX4" fmla="*/ 4017969 w 4120760"/>
              <a:gd name="connsiteY4" fmla="*/ 94828 h 1220138"/>
              <a:gd name="connsiteX5" fmla="*/ 4064150 w 4120760"/>
              <a:gd name="connsiteY5" fmla="*/ 57883 h 122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0760" h="1220138">
                <a:moveTo>
                  <a:pt x="27860" y="20937"/>
                </a:moveTo>
                <a:cubicBezTo>
                  <a:pt x="-11395" y="444270"/>
                  <a:pt x="-50650" y="867604"/>
                  <a:pt x="221823" y="1064646"/>
                </a:cubicBezTo>
                <a:cubicBezTo>
                  <a:pt x="494296" y="1261689"/>
                  <a:pt x="1179326" y="1223204"/>
                  <a:pt x="1662696" y="1203192"/>
                </a:cubicBezTo>
                <a:cubicBezTo>
                  <a:pt x="2146066" y="1183180"/>
                  <a:pt x="2729496" y="1129301"/>
                  <a:pt x="3122041" y="944574"/>
                </a:cubicBezTo>
                <a:cubicBezTo>
                  <a:pt x="3514587" y="759847"/>
                  <a:pt x="3860951" y="242610"/>
                  <a:pt x="4017969" y="94828"/>
                </a:cubicBezTo>
                <a:cubicBezTo>
                  <a:pt x="4174987" y="-52954"/>
                  <a:pt x="4119568" y="2464"/>
                  <a:pt x="4064150" y="57883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95182A48-D91F-A4C4-2ECC-58AFA69F294C}"/>
              </a:ext>
            </a:extLst>
          </p:cNvPr>
          <p:cNvSpPr/>
          <p:nvPr/>
        </p:nvSpPr>
        <p:spPr>
          <a:xfrm>
            <a:off x="7130473" y="3008901"/>
            <a:ext cx="674254" cy="796481"/>
          </a:xfrm>
          <a:custGeom>
            <a:avLst/>
            <a:gdLst>
              <a:gd name="connsiteX0" fmla="*/ 0 w 674254"/>
              <a:gd name="connsiteY0" fmla="*/ 628073 h 628073"/>
              <a:gd name="connsiteX1" fmla="*/ 350982 w 674254"/>
              <a:gd name="connsiteY1" fmla="*/ 489527 h 628073"/>
              <a:gd name="connsiteX2" fmla="*/ 415636 w 674254"/>
              <a:gd name="connsiteY2" fmla="*/ 110836 h 628073"/>
              <a:gd name="connsiteX3" fmla="*/ 674254 w 674254"/>
              <a:gd name="connsiteY3" fmla="*/ 0 h 628073"/>
              <a:gd name="connsiteX4" fmla="*/ 674254 w 674254"/>
              <a:gd name="connsiteY4" fmla="*/ 0 h 62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254" h="628073">
                <a:moveTo>
                  <a:pt x="0" y="628073"/>
                </a:moveTo>
                <a:cubicBezTo>
                  <a:pt x="140854" y="601903"/>
                  <a:pt x="281709" y="575733"/>
                  <a:pt x="350982" y="489527"/>
                </a:cubicBezTo>
                <a:cubicBezTo>
                  <a:pt x="420255" y="403321"/>
                  <a:pt x="361757" y="192424"/>
                  <a:pt x="415636" y="110836"/>
                </a:cubicBezTo>
                <a:cubicBezTo>
                  <a:pt x="469515" y="29248"/>
                  <a:pt x="674254" y="0"/>
                  <a:pt x="674254" y="0"/>
                </a:cubicBezTo>
                <a:lnTo>
                  <a:pt x="674254" y="0"/>
                </a:ln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DB29A19E-2F9F-B8CB-3D49-FC703D0245A7}"/>
              </a:ext>
            </a:extLst>
          </p:cNvPr>
          <p:cNvSpPr/>
          <p:nvPr/>
        </p:nvSpPr>
        <p:spPr>
          <a:xfrm>
            <a:off x="4692073" y="2325436"/>
            <a:ext cx="3112654" cy="1523663"/>
          </a:xfrm>
          <a:custGeom>
            <a:avLst/>
            <a:gdLst>
              <a:gd name="connsiteX0" fmla="*/ 0 w 3181898"/>
              <a:gd name="connsiteY0" fmla="*/ 1368741 h 1377640"/>
              <a:gd name="connsiteX1" fmla="*/ 304800 w 3181898"/>
              <a:gd name="connsiteY1" fmla="*/ 1294850 h 1377640"/>
              <a:gd name="connsiteX2" fmla="*/ 387927 w 3181898"/>
              <a:gd name="connsiteY2" fmla="*/ 768377 h 1377640"/>
              <a:gd name="connsiteX3" fmla="*/ 840509 w 3181898"/>
              <a:gd name="connsiteY3" fmla="*/ 676014 h 1377640"/>
              <a:gd name="connsiteX4" fmla="*/ 2041236 w 3181898"/>
              <a:gd name="connsiteY4" fmla="*/ 620596 h 1377640"/>
              <a:gd name="connsiteX5" fmla="*/ 2401454 w 3181898"/>
              <a:gd name="connsiteY5" fmla="*/ 408159 h 1377640"/>
              <a:gd name="connsiteX6" fmla="*/ 3094182 w 3181898"/>
              <a:gd name="connsiteY6" fmla="*/ 38705 h 1377640"/>
              <a:gd name="connsiteX7" fmla="*/ 3149600 w 3181898"/>
              <a:gd name="connsiteY7" fmla="*/ 29468 h 137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1898" h="1377640">
                <a:moveTo>
                  <a:pt x="0" y="1368741"/>
                </a:moveTo>
                <a:cubicBezTo>
                  <a:pt x="120073" y="1381826"/>
                  <a:pt x="240146" y="1394911"/>
                  <a:pt x="304800" y="1294850"/>
                </a:cubicBezTo>
                <a:cubicBezTo>
                  <a:pt x="369454" y="1194789"/>
                  <a:pt x="298642" y="871516"/>
                  <a:pt x="387927" y="768377"/>
                </a:cubicBezTo>
                <a:cubicBezTo>
                  <a:pt x="477212" y="665238"/>
                  <a:pt x="564958" y="700644"/>
                  <a:pt x="840509" y="676014"/>
                </a:cubicBezTo>
                <a:cubicBezTo>
                  <a:pt x="1116060" y="651384"/>
                  <a:pt x="1781079" y="665238"/>
                  <a:pt x="2041236" y="620596"/>
                </a:cubicBezTo>
                <a:cubicBezTo>
                  <a:pt x="2301393" y="575954"/>
                  <a:pt x="2225963" y="505141"/>
                  <a:pt x="2401454" y="408159"/>
                </a:cubicBezTo>
                <a:cubicBezTo>
                  <a:pt x="2576945" y="311177"/>
                  <a:pt x="2969491" y="101820"/>
                  <a:pt x="3094182" y="38705"/>
                </a:cubicBezTo>
                <a:cubicBezTo>
                  <a:pt x="3218873" y="-24410"/>
                  <a:pt x="3184236" y="2529"/>
                  <a:pt x="3149600" y="29468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B6993-9480-6442-FBA2-787D695EB488}"/>
              </a:ext>
            </a:extLst>
          </p:cNvPr>
          <p:cNvSpPr txBox="1"/>
          <p:nvPr/>
        </p:nvSpPr>
        <p:spPr>
          <a:xfrm>
            <a:off x="4465407" y="5865090"/>
            <a:ext cx="293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Каталог товаров с их ценой</a:t>
            </a:r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EFC3F668-287C-4A8D-FF78-01176B256526}"/>
              </a:ext>
            </a:extLst>
          </p:cNvPr>
          <p:cNvSpPr/>
          <p:nvPr/>
        </p:nvSpPr>
        <p:spPr>
          <a:xfrm>
            <a:off x="4036291" y="5357091"/>
            <a:ext cx="434109" cy="698838"/>
          </a:xfrm>
          <a:custGeom>
            <a:avLst/>
            <a:gdLst>
              <a:gd name="connsiteX0" fmla="*/ 0 w 434109"/>
              <a:gd name="connsiteY0" fmla="*/ 0 h 698838"/>
              <a:gd name="connsiteX1" fmla="*/ 240145 w 434109"/>
              <a:gd name="connsiteY1" fmla="*/ 147782 h 698838"/>
              <a:gd name="connsiteX2" fmla="*/ 240145 w 434109"/>
              <a:gd name="connsiteY2" fmla="*/ 452582 h 698838"/>
              <a:gd name="connsiteX3" fmla="*/ 314036 w 434109"/>
              <a:gd name="connsiteY3" fmla="*/ 674254 h 698838"/>
              <a:gd name="connsiteX4" fmla="*/ 434109 w 434109"/>
              <a:gd name="connsiteY4" fmla="*/ 683491 h 698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109" h="698838">
                <a:moveTo>
                  <a:pt x="0" y="0"/>
                </a:moveTo>
                <a:cubicBezTo>
                  <a:pt x="100060" y="36176"/>
                  <a:pt x="200121" y="72352"/>
                  <a:pt x="240145" y="147782"/>
                </a:cubicBezTo>
                <a:cubicBezTo>
                  <a:pt x="280169" y="223212"/>
                  <a:pt x="227830" y="364837"/>
                  <a:pt x="240145" y="452582"/>
                </a:cubicBezTo>
                <a:cubicBezTo>
                  <a:pt x="252460" y="540327"/>
                  <a:pt x="281709" y="635769"/>
                  <a:pt x="314036" y="674254"/>
                </a:cubicBezTo>
                <a:cubicBezTo>
                  <a:pt x="346363" y="712739"/>
                  <a:pt x="390236" y="698115"/>
                  <a:pt x="434109" y="683491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88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12628-A5AB-50A3-B7D2-29E75B1B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и дальнейшее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09CC7-0CAD-9009-753C-CAD10C46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Расширение возможностей хранения информации как о закупках, так и о продажах</a:t>
            </a:r>
          </a:p>
          <a:p>
            <a:r>
              <a:rPr lang="ru-RU" sz="2400" dirty="0"/>
              <a:t>Улучшение безопасности личного кабинета за счет рассылки на электронную почту пользователя</a:t>
            </a:r>
          </a:p>
          <a:p>
            <a:r>
              <a:rPr lang="ru-RU" sz="2400" dirty="0"/>
              <a:t>Возможность вносить заранее готовые файлы в новую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5682513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166</TotalTime>
  <Words>168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Corbel</vt:lpstr>
      <vt:lpstr>Gill Sans MT</vt:lpstr>
      <vt:lpstr>Wingdings 2</vt:lpstr>
      <vt:lpstr>Дивиденд</vt:lpstr>
      <vt:lpstr>Создание приложения-бухгалтерии</vt:lpstr>
      <vt:lpstr>Презентация PowerPoint</vt:lpstr>
      <vt:lpstr>задачи</vt:lpstr>
      <vt:lpstr>Вход в личный кабинет</vt:lpstr>
      <vt:lpstr>Работа в личном кабинете</vt:lpstr>
      <vt:lpstr>Работа в лично кабинете</vt:lpstr>
      <vt:lpstr>Перспективы и дальнейшее развитие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приложения-бухгалтерии</dc:title>
  <dc:creator>Пользователь</dc:creator>
  <cp:lastModifiedBy>Пользователь</cp:lastModifiedBy>
  <cp:revision>2</cp:revision>
  <dcterms:created xsi:type="dcterms:W3CDTF">2023-11-19T23:15:15Z</dcterms:created>
  <dcterms:modified xsi:type="dcterms:W3CDTF">2023-11-20T17:14:23Z</dcterms:modified>
</cp:coreProperties>
</file>