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2"/>
  </p:notesMasterIdLst>
  <p:sldIdLst>
    <p:sldId id="256" r:id="rId2"/>
    <p:sldId id="264" r:id="rId3"/>
    <p:sldId id="277" r:id="rId4"/>
    <p:sldId id="261" r:id="rId5"/>
    <p:sldId id="276" r:id="rId6"/>
    <p:sldId id="278" r:id="rId7"/>
    <p:sldId id="279" r:id="rId8"/>
    <p:sldId id="280" r:id="rId9"/>
    <p:sldId id="281" r:id="rId10"/>
    <p:sldId id="274" r:id="rId11"/>
  </p:sldIdLst>
  <p:sldSz cx="12192000" cy="6858000"/>
  <p:notesSz cx="6858000" cy="9144000"/>
  <p:embeddedFontLst>
    <p:embeddedFont>
      <p:font typeface="Ubuntu" panose="020B0604020202020204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Abril Fatface" panose="020B0604020202020204" charset="0"/>
      <p:regular r:id="rId21"/>
    </p:embeddedFont>
    <p:embeddedFont>
      <p:font typeface="Bitter" panose="020B0604020202020204" charset="-52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0751BD-6A68-4255-8E15-D2908FF6D77B}">
  <a:tblStyle styleId="{EC0751BD-6A68-4255-8E15-D2908FF6D7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2172b07ab99_3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2172b07ab99_3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a073618e60_0_9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a073618e60_0_9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2849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a073618e60_0_9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a073618e60_0_9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a073618e60_0_9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a073618e60_0_9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9049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4878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a073618e60_0_9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a073618e60_0_9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7922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a073618e60_0_9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a073618e60_0_9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191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1384650" y="1546100"/>
            <a:ext cx="9575100" cy="30318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232250" y="1393800"/>
            <a:ext cx="9575100" cy="30318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232250" y="4877700"/>
            <a:ext cx="9727500" cy="5865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1411500" y="1646250"/>
            <a:ext cx="9369000" cy="25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>
            <a:off x="10449102" y="1489860"/>
            <a:ext cx="257023" cy="262801"/>
            <a:chOff x="7909625" y="886625"/>
            <a:chExt cx="94525" cy="96650"/>
          </a:xfrm>
        </p:grpSpPr>
        <p:sp>
          <p:nvSpPr>
            <p:cNvPr id="17" name="Google Shape;17;p2"/>
            <p:cNvSpPr/>
            <p:nvPr/>
          </p:nvSpPr>
          <p:spPr>
            <a:xfrm>
              <a:off x="7909625" y="886625"/>
              <a:ext cx="94525" cy="96650"/>
            </a:xfrm>
            <a:custGeom>
              <a:avLst/>
              <a:gdLst/>
              <a:ahLst/>
              <a:cxnLst/>
              <a:rect l="l" t="t" r="r" b="b"/>
              <a:pathLst>
                <a:path w="3781" h="3866" extrusionOk="0">
                  <a:moveTo>
                    <a:pt x="0" y="0"/>
                  </a:moveTo>
                  <a:lnTo>
                    <a:pt x="807" y="0"/>
                  </a:lnTo>
                  <a:lnTo>
                    <a:pt x="3781" y="3866"/>
                  </a:lnTo>
                  <a:lnTo>
                    <a:pt x="2889" y="38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18" name="Google Shape;18;p2"/>
            <p:cNvSpPr/>
            <p:nvPr/>
          </p:nvSpPr>
          <p:spPr>
            <a:xfrm flipH="1">
              <a:off x="7909625" y="886625"/>
              <a:ext cx="94525" cy="96650"/>
            </a:xfrm>
            <a:custGeom>
              <a:avLst/>
              <a:gdLst/>
              <a:ahLst/>
              <a:cxnLst/>
              <a:rect l="l" t="t" r="r" b="b"/>
              <a:pathLst>
                <a:path w="3781" h="3866" extrusionOk="0">
                  <a:moveTo>
                    <a:pt x="0" y="0"/>
                  </a:moveTo>
                  <a:lnTo>
                    <a:pt x="807" y="0"/>
                  </a:lnTo>
                  <a:lnTo>
                    <a:pt x="3781" y="3866"/>
                  </a:lnTo>
                  <a:lnTo>
                    <a:pt x="2889" y="38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sp>
        <p:nvSpPr>
          <p:cNvPr id="19" name="Google Shape;19;p2"/>
          <p:cNvSpPr/>
          <p:nvPr/>
        </p:nvSpPr>
        <p:spPr>
          <a:xfrm>
            <a:off x="10959750" y="265825"/>
            <a:ext cx="751200" cy="751200"/>
          </a:xfrm>
          <a:prstGeom prst="star4">
            <a:avLst>
              <a:gd name="adj" fmla="val 12500"/>
            </a:avLst>
          </a:prstGeom>
          <a:solidFill>
            <a:schemeClr val="accent3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20;p2"/>
          <p:cNvGrpSpPr/>
          <p:nvPr/>
        </p:nvGrpSpPr>
        <p:grpSpPr>
          <a:xfrm>
            <a:off x="11045974" y="5827713"/>
            <a:ext cx="701339" cy="586427"/>
            <a:chOff x="10601749" y="5193301"/>
            <a:chExt cx="701339" cy="586427"/>
          </a:xfrm>
        </p:grpSpPr>
        <p:sp>
          <p:nvSpPr>
            <p:cNvPr id="21" name="Google Shape;21;p2"/>
            <p:cNvSpPr/>
            <p:nvPr/>
          </p:nvSpPr>
          <p:spPr>
            <a:xfrm rot="5400000">
              <a:off x="10407392" y="5389351"/>
              <a:ext cx="585600" cy="193500"/>
            </a:xfrm>
            <a:prstGeom prst="parallelogram">
              <a:avLst>
                <a:gd name="adj" fmla="val 39866"/>
              </a:avLst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flipH="1">
              <a:off x="10601749" y="5194688"/>
              <a:ext cx="701339" cy="78939"/>
            </a:xfrm>
            <a:prstGeom prst="parallelogram">
              <a:avLst>
                <a:gd name="adj" fmla="val 250065"/>
              </a:avLst>
            </a:prstGeom>
            <a:solidFill>
              <a:schemeClr val="accen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0796943" y="5273628"/>
              <a:ext cx="506100" cy="5061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2"/>
          <p:cNvSpPr/>
          <p:nvPr/>
        </p:nvSpPr>
        <p:spPr>
          <a:xfrm>
            <a:off x="633450" y="5583900"/>
            <a:ext cx="751200" cy="751200"/>
          </a:xfrm>
          <a:prstGeom prst="star4">
            <a:avLst>
              <a:gd name="adj" fmla="val 12500"/>
            </a:avLst>
          </a:prstGeom>
          <a:solidFill>
            <a:schemeClr val="accent3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2"/>
          <p:cNvGrpSpPr/>
          <p:nvPr/>
        </p:nvGrpSpPr>
        <p:grpSpPr>
          <a:xfrm rot="2536583">
            <a:off x="441581" y="368393"/>
            <a:ext cx="577793" cy="1025388"/>
            <a:chOff x="441575" y="368400"/>
            <a:chExt cx="577800" cy="1025400"/>
          </a:xfrm>
        </p:grpSpPr>
        <p:sp>
          <p:nvSpPr>
            <p:cNvPr id="26" name="Google Shape;26;p2"/>
            <p:cNvSpPr/>
            <p:nvPr/>
          </p:nvSpPr>
          <p:spPr>
            <a:xfrm>
              <a:off x="441575" y="368400"/>
              <a:ext cx="577800" cy="9096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41575" y="1189800"/>
              <a:ext cx="577800" cy="2040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Two columns">
  <p:cSld name="CUSTOM_4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/>
          <p:nvPr/>
        </p:nvSpPr>
        <p:spPr>
          <a:xfrm>
            <a:off x="1088241" y="626800"/>
            <a:ext cx="10177500" cy="10671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26250" y="474400"/>
            <a:ext cx="10177500" cy="10671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" name="Google Shape;99;p6"/>
          <p:cNvGrpSpPr/>
          <p:nvPr/>
        </p:nvGrpSpPr>
        <p:grpSpPr>
          <a:xfrm>
            <a:off x="10908792" y="530352"/>
            <a:ext cx="137118" cy="140220"/>
            <a:chOff x="7909625" y="886625"/>
            <a:chExt cx="94525" cy="96650"/>
          </a:xfrm>
        </p:grpSpPr>
        <p:sp>
          <p:nvSpPr>
            <p:cNvPr id="100" name="Google Shape;100;p6"/>
            <p:cNvSpPr/>
            <p:nvPr/>
          </p:nvSpPr>
          <p:spPr>
            <a:xfrm>
              <a:off x="7909625" y="886625"/>
              <a:ext cx="94525" cy="96650"/>
            </a:xfrm>
            <a:custGeom>
              <a:avLst/>
              <a:gdLst/>
              <a:ahLst/>
              <a:cxnLst/>
              <a:rect l="l" t="t" r="r" b="b"/>
              <a:pathLst>
                <a:path w="3781" h="3866" extrusionOk="0">
                  <a:moveTo>
                    <a:pt x="0" y="0"/>
                  </a:moveTo>
                  <a:lnTo>
                    <a:pt x="807" y="0"/>
                  </a:lnTo>
                  <a:lnTo>
                    <a:pt x="3781" y="3866"/>
                  </a:lnTo>
                  <a:lnTo>
                    <a:pt x="2889" y="38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101" name="Google Shape;101;p6"/>
            <p:cNvSpPr/>
            <p:nvPr/>
          </p:nvSpPr>
          <p:spPr>
            <a:xfrm flipH="1">
              <a:off x="7909625" y="886625"/>
              <a:ext cx="94525" cy="96650"/>
            </a:xfrm>
            <a:custGeom>
              <a:avLst/>
              <a:gdLst/>
              <a:ahLst/>
              <a:cxnLst/>
              <a:rect l="l" t="t" r="r" b="b"/>
              <a:pathLst>
                <a:path w="3781" h="3866" extrusionOk="0">
                  <a:moveTo>
                    <a:pt x="0" y="0"/>
                  </a:moveTo>
                  <a:lnTo>
                    <a:pt x="807" y="0"/>
                  </a:lnTo>
                  <a:lnTo>
                    <a:pt x="3781" y="3866"/>
                  </a:lnTo>
                  <a:lnTo>
                    <a:pt x="2889" y="38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985675" y="654800"/>
            <a:ext cx="100311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6549727" y="2191103"/>
            <a:ext cx="4716000" cy="41925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6381168" y="1980500"/>
            <a:ext cx="4716000" cy="41925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6"/>
          <p:cNvSpPr/>
          <p:nvPr/>
        </p:nvSpPr>
        <p:spPr>
          <a:xfrm>
            <a:off x="6381168" y="1980500"/>
            <a:ext cx="4716000" cy="5637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" name="Google Shape;106;p6"/>
          <p:cNvGrpSpPr/>
          <p:nvPr/>
        </p:nvGrpSpPr>
        <p:grpSpPr>
          <a:xfrm>
            <a:off x="6549725" y="2156150"/>
            <a:ext cx="822000" cy="212400"/>
            <a:chOff x="1367875" y="1812100"/>
            <a:chExt cx="822000" cy="212400"/>
          </a:xfrm>
        </p:grpSpPr>
        <p:sp>
          <p:nvSpPr>
            <p:cNvPr id="107" name="Google Shape;107;p6"/>
            <p:cNvSpPr/>
            <p:nvPr/>
          </p:nvSpPr>
          <p:spPr>
            <a:xfrm>
              <a:off x="1367875" y="1812100"/>
              <a:ext cx="212400" cy="212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>
              <a:off x="1672675" y="1812100"/>
              <a:ext cx="212400" cy="212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6"/>
            <p:cNvSpPr/>
            <p:nvPr/>
          </p:nvSpPr>
          <p:spPr>
            <a:xfrm>
              <a:off x="1977475" y="1812100"/>
              <a:ext cx="212400" cy="212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6"/>
          <p:cNvSpPr/>
          <p:nvPr/>
        </p:nvSpPr>
        <p:spPr>
          <a:xfrm>
            <a:off x="926250" y="1980500"/>
            <a:ext cx="4716000" cy="44031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6"/>
          <p:cNvSpPr/>
          <p:nvPr/>
        </p:nvSpPr>
        <p:spPr>
          <a:xfrm>
            <a:off x="926258" y="1980500"/>
            <a:ext cx="4716000" cy="5637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6"/>
          <p:cNvGrpSpPr/>
          <p:nvPr/>
        </p:nvGrpSpPr>
        <p:grpSpPr>
          <a:xfrm>
            <a:off x="1061875" y="2156150"/>
            <a:ext cx="822000" cy="212400"/>
            <a:chOff x="1367875" y="1812100"/>
            <a:chExt cx="822000" cy="212400"/>
          </a:xfrm>
        </p:grpSpPr>
        <p:sp>
          <p:nvSpPr>
            <p:cNvPr id="113" name="Google Shape;113;p6"/>
            <p:cNvSpPr/>
            <p:nvPr/>
          </p:nvSpPr>
          <p:spPr>
            <a:xfrm>
              <a:off x="1367875" y="1812100"/>
              <a:ext cx="212400" cy="212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1672675" y="1812100"/>
              <a:ext cx="212400" cy="212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1977475" y="1812100"/>
              <a:ext cx="212400" cy="212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" name="Google Shape;116;p6"/>
          <p:cNvSpPr/>
          <p:nvPr/>
        </p:nvSpPr>
        <p:spPr>
          <a:xfrm>
            <a:off x="1146900" y="2777325"/>
            <a:ext cx="4265100" cy="33957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body" idx="1"/>
          </p:nvPr>
        </p:nvSpPr>
        <p:spPr>
          <a:xfrm>
            <a:off x="1268400" y="2830800"/>
            <a:ext cx="4022100" cy="3293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18" name="Google Shape;118;p6"/>
          <p:cNvSpPr txBox="1">
            <a:spLocks noGrp="1"/>
          </p:cNvSpPr>
          <p:nvPr>
            <p:ph type="body" idx="2"/>
          </p:nvPr>
        </p:nvSpPr>
        <p:spPr>
          <a:xfrm>
            <a:off x="6727515" y="2830800"/>
            <a:ext cx="4023300" cy="3293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grpSp>
        <p:nvGrpSpPr>
          <p:cNvPr id="119" name="Google Shape;119;p6"/>
          <p:cNvGrpSpPr/>
          <p:nvPr/>
        </p:nvGrpSpPr>
        <p:grpSpPr>
          <a:xfrm rot="758291">
            <a:off x="11444146" y="979011"/>
            <a:ext cx="577817" cy="1025430"/>
            <a:chOff x="441575" y="368400"/>
            <a:chExt cx="577800" cy="1025400"/>
          </a:xfrm>
        </p:grpSpPr>
        <p:sp>
          <p:nvSpPr>
            <p:cNvPr id="120" name="Google Shape;120;p6"/>
            <p:cNvSpPr/>
            <p:nvPr/>
          </p:nvSpPr>
          <p:spPr>
            <a:xfrm>
              <a:off x="441575" y="368400"/>
              <a:ext cx="577800" cy="909600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41575" y="1189800"/>
              <a:ext cx="577800" cy="2040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6"/>
          <p:cNvSpPr/>
          <p:nvPr/>
        </p:nvSpPr>
        <p:spPr>
          <a:xfrm>
            <a:off x="140675" y="5855775"/>
            <a:ext cx="751200" cy="751200"/>
          </a:xfrm>
          <a:prstGeom prst="star4">
            <a:avLst>
              <a:gd name="adj" fmla="val 12500"/>
            </a:avLst>
          </a:prstGeom>
          <a:solidFill>
            <a:schemeClr val="accent3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" name="Google Shape;123;p6"/>
          <p:cNvGrpSpPr/>
          <p:nvPr/>
        </p:nvGrpSpPr>
        <p:grpSpPr>
          <a:xfrm>
            <a:off x="64463" y="84138"/>
            <a:ext cx="701400" cy="586427"/>
            <a:chOff x="10601688" y="5193301"/>
            <a:chExt cx="701400" cy="586427"/>
          </a:xfrm>
        </p:grpSpPr>
        <p:sp>
          <p:nvSpPr>
            <p:cNvPr id="124" name="Google Shape;124;p6"/>
            <p:cNvSpPr/>
            <p:nvPr/>
          </p:nvSpPr>
          <p:spPr>
            <a:xfrm rot="5400000">
              <a:off x="10407392" y="5389351"/>
              <a:ext cx="585600" cy="193500"/>
            </a:xfrm>
            <a:prstGeom prst="parallelogram">
              <a:avLst>
                <a:gd name="adj" fmla="val 39866"/>
              </a:avLst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6"/>
            <p:cNvSpPr/>
            <p:nvPr/>
          </p:nvSpPr>
          <p:spPr>
            <a:xfrm flipH="1">
              <a:off x="10601688" y="5194688"/>
              <a:ext cx="701400" cy="78900"/>
            </a:xfrm>
            <a:prstGeom prst="parallelogram">
              <a:avLst>
                <a:gd name="adj" fmla="val 250065"/>
              </a:avLst>
            </a:prstGeom>
            <a:solidFill>
              <a:schemeClr val="accen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10796943" y="5273628"/>
              <a:ext cx="506100" cy="5061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/>
          <p:nvPr/>
        </p:nvSpPr>
        <p:spPr>
          <a:xfrm>
            <a:off x="1384650" y="732100"/>
            <a:ext cx="9575100" cy="10671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7"/>
          <p:cNvSpPr/>
          <p:nvPr/>
        </p:nvSpPr>
        <p:spPr>
          <a:xfrm>
            <a:off x="1232250" y="579700"/>
            <a:ext cx="9575100" cy="10671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" name="Google Shape;130;p7"/>
          <p:cNvGrpSpPr/>
          <p:nvPr/>
        </p:nvGrpSpPr>
        <p:grpSpPr>
          <a:xfrm>
            <a:off x="10575901" y="657869"/>
            <a:ext cx="137118" cy="140220"/>
            <a:chOff x="7909625" y="886625"/>
            <a:chExt cx="94525" cy="96650"/>
          </a:xfrm>
        </p:grpSpPr>
        <p:sp>
          <p:nvSpPr>
            <p:cNvPr id="131" name="Google Shape;131;p7"/>
            <p:cNvSpPr/>
            <p:nvPr/>
          </p:nvSpPr>
          <p:spPr>
            <a:xfrm>
              <a:off x="7909625" y="886625"/>
              <a:ext cx="94525" cy="96650"/>
            </a:xfrm>
            <a:custGeom>
              <a:avLst/>
              <a:gdLst/>
              <a:ahLst/>
              <a:cxnLst/>
              <a:rect l="l" t="t" r="r" b="b"/>
              <a:pathLst>
                <a:path w="3781" h="3866" extrusionOk="0">
                  <a:moveTo>
                    <a:pt x="0" y="0"/>
                  </a:moveTo>
                  <a:lnTo>
                    <a:pt x="807" y="0"/>
                  </a:lnTo>
                  <a:lnTo>
                    <a:pt x="3781" y="3866"/>
                  </a:lnTo>
                  <a:lnTo>
                    <a:pt x="2889" y="38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132" name="Google Shape;132;p7"/>
            <p:cNvSpPr/>
            <p:nvPr/>
          </p:nvSpPr>
          <p:spPr>
            <a:xfrm flipH="1">
              <a:off x="7909625" y="886625"/>
              <a:ext cx="94525" cy="96650"/>
            </a:xfrm>
            <a:custGeom>
              <a:avLst/>
              <a:gdLst/>
              <a:ahLst/>
              <a:cxnLst/>
              <a:rect l="l" t="t" r="r" b="b"/>
              <a:pathLst>
                <a:path w="3781" h="3866" extrusionOk="0">
                  <a:moveTo>
                    <a:pt x="0" y="0"/>
                  </a:moveTo>
                  <a:lnTo>
                    <a:pt x="807" y="0"/>
                  </a:lnTo>
                  <a:lnTo>
                    <a:pt x="3781" y="3866"/>
                  </a:lnTo>
                  <a:lnTo>
                    <a:pt x="2889" y="38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sp>
        <p:nvSpPr>
          <p:cNvPr id="133" name="Google Shape;133;p7"/>
          <p:cNvSpPr/>
          <p:nvPr/>
        </p:nvSpPr>
        <p:spPr>
          <a:xfrm>
            <a:off x="1232250" y="1915403"/>
            <a:ext cx="9575100" cy="41925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"/>
          <p:cNvSpPr/>
          <p:nvPr/>
        </p:nvSpPr>
        <p:spPr>
          <a:xfrm>
            <a:off x="1384650" y="2085800"/>
            <a:ext cx="9575100" cy="41925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7"/>
          <p:cNvSpPr txBox="1">
            <a:spLocks noGrp="1"/>
          </p:cNvSpPr>
          <p:nvPr>
            <p:ph type="title"/>
          </p:nvPr>
        </p:nvSpPr>
        <p:spPr>
          <a:xfrm>
            <a:off x="1232250" y="734075"/>
            <a:ext cx="95751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6" name="Google Shape;136;p7"/>
          <p:cNvSpPr txBox="1">
            <a:spLocks noGrp="1"/>
          </p:cNvSpPr>
          <p:nvPr>
            <p:ph type="body" idx="1"/>
          </p:nvPr>
        </p:nvSpPr>
        <p:spPr>
          <a:xfrm>
            <a:off x="1650625" y="2793500"/>
            <a:ext cx="9062400" cy="3211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7"/>
          <p:cNvSpPr/>
          <p:nvPr/>
        </p:nvSpPr>
        <p:spPr>
          <a:xfrm>
            <a:off x="1384650" y="2085800"/>
            <a:ext cx="9575100" cy="5637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" name="Google Shape;138;p7"/>
          <p:cNvGrpSpPr/>
          <p:nvPr/>
        </p:nvGrpSpPr>
        <p:grpSpPr>
          <a:xfrm>
            <a:off x="9978475" y="2261450"/>
            <a:ext cx="822000" cy="212400"/>
            <a:chOff x="1367875" y="1812100"/>
            <a:chExt cx="822000" cy="212400"/>
          </a:xfrm>
        </p:grpSpPr>
        <p:sp>
          <p:nvSpPr>
            <p:cNvPr id="139" name="Google Shape;139;p7"/>
            <p:cNvSpPr/>
            <p:nvPr/>
          </p:nvSpPr>
          <p:spPr>
            <a:xfrm>
              <a:off x="1367875" y="1812100"/>
              <a:ext cx="212400" cy="212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1672675" y="1812100"/>
              <a:ext cx="212400" cy="212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1977475" y="1812100"/>
              <a:ext cx="212400" cy="212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" name="Google Shape;142;p7"/>
          <p:cNvSpPr/>
          <p:nvPr/>
        </p:nvSpPr>
        <p:spPr>
          <a:xfrm>
            <a:off x="203600" y="282825"/>
            <a:ext cx="751200" cy="751200"/>
          </a:xfrm>
          <a:prstGeom prst="star4">
            <a:avLst>
              <a:gd name="adj" fmla="val 12500"/>
            </a:avLst>
          </a:prstGeom>
          <a:solidFill>
            <a:schemeClr val="accent3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" name="Google Shape;143;p7"/>
          <p:cNvGrpSpPr/>
          <p:nvPr/>
        </p:nvGrpSpPr>
        <p:grpSpPr>
          <a:xfrm>
            <a:off x="340738" y="5521463"/>
            <a:ext cx="701400" cy="586427"/>
            <a:chOff x="10601688" y="5193301"/>
            <a:chExt cx="701400" cy="586427"/>
          </a:xfrm>
        </p:grpSpPr>
        <p:sp>
          <p:nvSpPr>
            <p:cNvPr id="144" name="Google Shape;144;p7"/>
            <p:cNvSpPr/>
            <p:nvPr/>
          </p:nvSpPr>
          <p:spPr>
            <a:xfrm rot="5400000">
              <a:off x="10407392" y="5389351"/>
              <a:ext cx="585600" cy="193500"/>
            </a:xfrm>
            <a:prstGeom prst="parallelogram">
              <a:avLst>
                <a:gd name="adj" fmla="val 39866"/>
              </a:avLst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 flipH="1">
              <a:off x="10601688" y="5194688"/>
              <a:ext cx="701400" cy="78900"/>
            </a:xfrm>
            <a:prstGeom prst="parallelogram">
              <a:avLst>
                <a:gd name="adj" fmla="val 250065"/>
              </a:avLst>
            </a:prstGeom>
            <a:solidFill>
              <a:schemeClr val="accen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10796943" y="5273628"/>
              <a:ext cx="506100" cy="5061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147;p7"/>
          <p:cNvGrpSpPr/>
          <p:nvPr/>
        </p:nvGrpSpPr>
        <p:grpSpPr>
          <a:xfrm rot="2536583">
            <a:off x="11344456" y="3002218"/>
            <a:ext cx="577793" cy="1025388"/>
            <a:chOff x="441575" y="368400"/>
            <a:chExt cx="577800" cy="1025400"/>
          </a:xfrm>
        </p:grpSpPr>
        <p:sp>
          <p:nvSpPr>
            <p:cNvPr id="148" name="Google Shape;148;p7"/>
            <p:cNvSpPr/>
            <p:nvPr/>
          </p:nvSpPr>
          <p:spPr>
            <a:xfrm>
              <a:off x="441575" y="368400"/>
              <a:ext cx="577800" cy="909600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441575" y="1189800"/>
              <a:ext cx="577800" cy="2040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Just title">
  <p:cSld name="CUSTOM_22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4"/>
          <p:cNvSpPr txBox="1">
            <a:spLocks noGrp="1"/>
          </p:cNvSpPr>
          <p:nvPr>
            <p:ph type="title"/>
          </p:nvPr>
        </p:nvSpPr>
        <p:spPr>
          <a:xfrm>
            <a:off x="415650" y="421101"/>
            <a:ext cx="11360700" cy="991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254" name="Google Shape;254;p14"/>
          <p:cNvSpPr/>
          <p:nvPr/>
        </p:nvSpPr>
        <p:spPr>
          <a:xfrm flipH="1">
            <a:off x="329225" y="234675"/>
            <a:ext cx="11582400" cy="63012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5" name="Google Shape;255;p14"/>
          <p:cNvGrpSpPr/>
          <p:nvPr/>
        </p:nvGrpSpPr>
        <p:grpSpPr>
          <a:xfrm flipH="1">
            <a:off x="455413" y="410763"/>
            <a:ext cx="822000" cy="212400"/>
            <a:chOff x="1367875" y="1812100"/>
            <a:chExt cx="822000" cy="212400"/>
          </a:xfrm>
        </p:grpSpPr>
        <p:sp>
          <p:nvSpPr>
            <p:cNvPr id="256" name="Google Shape;256;p14"/>
            <p:cNvSpPr/>
            <p:nvPr/>
          </p:nvSpPr>
          <p:spPr>
            <a:xfrm>
              <a:off x="1367875" y="1812100"/>
              <a:ext cx="212400" cy="212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1672675" y="1812100"/>
              <a:ext cx="212400" cy="212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1977475" y="1812100"/>
              <a:ext cx="212400" cy="212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25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7"/>
          <p:cNvSpPr/>
          <p:nvPr/>
        </p:nvSpPr>
        <p:spPr>
          <a:xfrm flipH="1">
            <a:off x="394279" y="298225"/>
            <a:ext cx="11232300" cy="60930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7"/>
          <p:cNvSpPr/>
          <p:nvPr/>
        </p:nvSpPr>
        <p:spPr>
          <a:xfrm flipH="1">
            <a:off x="565421" y="464023"/>
            <a:ext cx="11232300" cy="60930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7"/>
          <p:cNvSpPr/>
          <p:nvPr/>
        </p:nvSpPr>
        <p:spPr>
          <a:xfrm flipH="1">
            <a:off x="565407" y="464023"/>
            <a:ext cx="11232300" cy="6402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3" name="Google Shape;333;p17"/>
          <p:cNvGrpSpPr/>
          <p:nvPr/>
        </p:nvGrpSpPr>
        <p:grpSpPr>
          <a:xfrm flipH="1">
            <a:off x="702388" y="677925"/>
            <a:ext cx="822000" cy="212400"/>
            <a:chOff x="1367875" y="1812100"/>
            <a:chExt cx="822000" cy="212400"/>
          </a:xfrm>
        </p:grpSpPr>
        <p:sp>
          <p:nvSpPr>
            <p:cNvPr id="334" name="Google Shape;334;p17"/>
            <p:cNvSpPr/>
            <p:nvPr/>
          </p:nvSpPr>
          <p:spPr>
            <a:xfrm>
              <a:off x="1367875" y="1812100"/>
              <a:ext cx="212400" cy="212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1672675" y="1812100"/>
              <a:ext cx="212400" cy="212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7"/>
            <p:cNvSpPr/>
            <p:nvPr/>
          </p:nvSpPr>
          <p:spPr>
            <a:xfrm>
              <a:off x="1977475" y="1812100"/>
              <a:ext cx="212400" cy="212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7" name="Google Shape;337;p17"/>
          <p:cNvSpPr txBox="1">
            <a:spLocks noGrp="1"/>
          </p:cNvSpPr>
          <p:nvPr>
            <p:ph type="title"/>
          </p:nvPr>
        </p:nvSpPr>
        <p:spPr>
          <a:xfrm>
            <a:off x="603750" y="483350"/>
            <a:ext cx="11161800" cy="640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/>
          <p:nvPr/>
        </p:nvSpPr>
        <p:spPr>
          <a:xfrm>
            <a:off x="11178750" y="545925"/>
            <a:ext cx="751200" cy="751200"/>
          </a:xfrm>
          <a:prstGeom prst="star4">
            <a:avLst>
              <a:gd name="adj" fmla="val 12500"/>
            </a:avLst>
          </a:prstGeom>
          <a:solidFill>
            <a:schemeClr val="accent3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9" name="Google Shape;339;p17"/>
          <p:cNvGrpSpPr/>
          <p:nvPr/>
        </p:nvGrpSpPr>
        <p:grpSpPr>
          <a:xfrm rot="-2536583" flipH="1">
            <a:off x="11344450" y="5686993"/>
            <a:ext cx="577793" cy="1025388"/>
            <a:chOff x="441575" y="368400"/>
            <a:chExt cx="577800" cy="1025400"/>
          </a:xfrm>
        </p:grpSpPr>
        <p:sp>
          <p:nvSpPr>
            <p:cNvPr id="340" name="Google Shape;340;p17"/>
            <p:cNvSpPr/>
            <p:nvPr/>
          </p:nvSpPr>
          <p:spPr>
            <a:xfrm>
              <a:off x="441575" y="368400"/>
              <a:ext cx="577800" cy="9096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441575" y="1189800"/>
              <a:ext cx="577800" cy="2040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oogle Shape;6;p1"/>
          <p:cNvGraphicFramePr/>
          <p:nvPr/>
        </p:nvGraphicFramePr>
        <p:xfrm>
          <a:off x="0" y="-62"/>
          <a:ext cx="12192200" cy="6858125"/>
        </p:xfrm>
        <a:graphic>
          <a:graphicData uri="http://schemas.openxmlformats.org/drawingml/2006/table">
            <a:tbl>
              <a:tblPr>
                <a:noFill/>
                <a:tableStyleId>{EC0751BD-6A68-4255-8E15-D2908FF6D77B}</a:tableStyleId>
              </a:tblPr>
              <a:tblGrid>
                <a:gridCol w="5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1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1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1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1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1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1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13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13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113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113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113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113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113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6113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6113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6113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71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itter"/>
              <a:buNone/>
              <a:defRPr sz="40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itter"/>
              <a:buNone/>
              <a:defRPr sz="40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itter"/>
              <a:buNone/>
              <a:defRPr sz="40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itter"/>
              <a:buNone/>
              <a:defRPr sz="40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itter"/>
              <a:buNone/>
              <a:defRPr sz="40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itter"/>
              <a:buNone/>
              <a:defRPr sz="40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itter"/>
              <a:buNone/>
              <a:defRPr sz="40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itter"/>
              <a:buNone/>
              <a:defRPr sz="40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itter"/>
              <a:buNone/>
              <a:defRPr sz="40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●"/>
              <a:defRPr sz="19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○"/>
              <a:defRPr sz="19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■"/>
              <a:defRPr sz="19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●"/>
              <a:defRPr sz="19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○"/>
              <a:defRPr sz="19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■"/>
              <a:defRPr sz="19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●"/>
              <a:defRPr sz="19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○"/>
              <a:defRPr sz="19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Ubuntu"/>
              <a:buChar char="■"/>
              <a:defRPr sz="19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60" r:id="rId4"/>
    <p:sldLayoutId id="2147483663" r:id="rId5"/>
  </p:sldLayoutIdLst>
  <p:transition spd="slow">
    <p:push dir="u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rush.com/groups/posts/2726-vetvlenie-v-java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javatpoint.com/java-jbutto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9"/>
          <p:cNvSpPr txBox="1">
            <a:spLocks noGrp="1"/>
          </p:cNvSpPr>
          <p:nvPr>
            <p:ph type="subTitle" idx="1"/>
          </p:nvPr>
        </p:nvSpPr>
        <p:spPr>
          <a:xfrm>
            <a:off x="1232250" y="4877700"/>
            <a:ext cx="9727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v-LV" dirty="0" smtClean="0">
                <a:latin typeface="+mn-lt"/>
              </a:rPr>
              <a:t>Elīna Kraine</a:t>
            </a:r>
            <a:endParaRPr dirty="0">
              <a:latin typeface="+mn-lt"/>
            </a:endParaRPr>
          </a:p>
        </p:txBody>
      </p:sp>
      <p:sp>
        <p:nvSpPr>
          <p:cNvPr id="358" name="Google Shape;358;p19"/>
          <p:cNvSpPr txBox="1">
            <a:spLocks noGrp="1"/>
          </p:cNvSpPr>
          <p:nvPr>
            <p:ph type="title"/>
          </p:nvPr>
        </p:nvSpPr>
        <p:spPr>
          <a:xfrm>
            <a:off x="1411500" y="1646250"/>
            <a:ext cx="9369000" cy="25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/>
            <a:r>
              <a:rPr lang="en-US" sz="5400" b="1" dirty="0" err="1">
                <a:latin typeface="+mj-lt"/>
              </a:rPr>
              <a:t>Sazarojuma</a:t>
            </a:r>
            <a:r>
              <a:rPr lang="en-US" sz="5400" b="1" dirty="0">
                <a:latin typeface="+mj-lt"/>
              </a:rPr>
              <a:t> </a:t>
            </a:r>
            <a:r>
              <a:rPr lang="en-US" sz="5400" b="1" dirty="0" err="1">
                <a:latin typeface="+mj-lt"/>
              </a:rPr>
              <a:t>konstrukcijas</a:t>
            </a:r>
            <a:r>
              <a:rPr lang="en-US" sz="5400" b="1" dirty="0">
                <a:latin typeface="+mj-lt"/>
              </a:rPr>
              <a:t> </a:t>
            </a:r>
            <a:r>
              <a:rPr lang="en-US" sz="5400" b="1" dirty="0" err="1">
                <a:latin typeface="+mj-lt"/>
              </a:rPr>
              <a:t>programmēšanas</a:t>
            </a:r>
            <a:r>
              <a:rPr lang="en-US" sz="5400" b="1" dirty="0">
                <a:latin typeface="+mj-lt"/>
              </a:rPr>
              <a:t> </a:t>
            </a:r>
            <a:r>
              <a:rPr lang="en-US" sz="5400" b="1" dirty="0" err="1">
                <a:latin typeface="+mj-lt"/>
              </a:rPr>
              <a:t>valodā</a:t>
            </a:r>
            <a:r>
              <a:rPr lang="en-US" sz="5400" b="1" dirty="0">
                <a:latin typeface="+mj-lt"/>
              </a:rPr>
              <a:t> </a:t>
            </a:r>
            <a:r>
              <a:rPr lang="en-US" sz="5400" b="1" dirty="0" smtClean="0">
                <a:latin typeface="+mj-lt"/>
              </a:rPr>
              <a:t>Java</a:t>
            </a:r>
            <a:endParaRPr sz="5400" b="1" dirty="0">
              <a:latin typeface="+mj-l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7"/>
          <p:cNvSpPr txBox="1">
            <a:spLocks noGrp="1"/>
          </p:cNvSpPr>
          <p:nvPr>
            <p:ph type="title"/>
          </p:nvPr>
        </p:nvSpPr>
        <p:spPr>
          <a:xfrm>
            <a:off x="603750" y="483350"/>
            <a:ext cx="11161800" cy="640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v-LV" dirty="0" smtClean="0">
                <a:latin typeface="+mj-lt"/>
              </a:rPr>
              <a:t>Atsauces</a:t>
            </a:r>
            <a:endParaRPr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9709" y="1454728"/>
            <a:ext cx="65213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+mn-lt"/>
                <a:hlinkClick r:id="rId3"/>
              </a:rPr>
              <a:t>https://</a:t>
            </a:r>
            <a:r>
              <a:rPr lang="en-US" sz="2000" dirty="0" smtClean="0">
                <a:solidFill>
                  <a:srgbClr val="002060"/>
                </a:solidFill>
                <a:latin typeface="+mn-lt"/>
                <a:hlinkClick r:id="rId3"/>
              </a:rPr>
              <a:t>javarush.com/groups/posts/2726-vetvlenie-v-java</a:t>
            </a:r>
            <a:endParaRPr lang="lv-LV" sz="2000" dirty="0" smtClean="0">
              <a:solidFill>
                <a:srgbClr val="002060"/>
              </a:solidFill>
              <a:latin typeface="+mn-lt"/>
            </a:endParaRPr>
          </a:p>
          <a:p>
            <a:r>
              <a:rPr lang="lv-LV" sz="2000" dirty="0">
                <a:solidFill>
                  <a:srgbClr val="002060"/>
                </a:solidFill>
                <a:latin typeface="+mn-lt"/>
                <a:hlinkClick r:id="rId4"/>
              </a:rPr>
              <a:t>https://</a:t>
            </a:r>
            <a:r>
              <a:rPr lang="lv-LV" sz="2000" dirty="0" smtClean="0">
                <a:solidFill>
                  <a:srgbClr val="002060"/>
                </a:solidFill>
                <a:latin typeface="+mn-lt"/>
                <a:hlinkClick r:id="rId4"/>
              </a:rPr>
              <a:t>www.javatpoint.com/java-jbutton</a:t>
            </a:r>
            <a:endParaRPr lang="ru-RU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9818" y="678873"/>
            <a:ext cx="1014152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lv-LV" sz="3600" b="1" dirty="0" smtClean="0"/>
              <a:t>Sazarojuma konstrukcija IF</a:t>
            </a:r>
            <a:endParaRPr lang="ru-RU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373092" y="2597031"/>
            <a:ext cx="473825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lv-LV" sz="2400" dirty="0" smtClean="0">
                <a:solidFill>
                  <a:srgbClr val="C00000"/>
                </a:solidFill>
              </a:rPr>
              <a:t>if</a:t>
            </a:r>
            <a:r>
              <a:rPr lang="lv-LV" sz="2400" dirty="0" smtClean="0">
                <a:solidFill>
                  <a:schemeClr val="tx1"/>
                </a:solidFill>
              </a:rPr>
              <a:t> (&lt;nosacījums&gt;) &lt;komanda&gt;;</a:t>
            </a:r>
          </a:p>
          <a:p>
            <a:pPr>
              <a:lnSpc>
                <a:spcPct val="150000"/>
              </a:lnSpc>
            </a:pPr>
            <a:endParaRPr lang="lv-LV" sz="24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lv-LV" sz="2400" dirty="0" smtClean="0">
                <a:solidFill>
                  <a:srgbClr val="C00000"/>
                </a:solidFill>
              </a:rPr>
              <a:t>if</a:t>
            </a:r>
            <a:r>
              <a:rPr lang="lv-LV" sz="2400" dirty="0" smtClean="0">
                <a:solidFill>
                  <a:schemeClr val="tx1"/>
                </a:solidFill>
              </a:rPr>
              <a:t> (&lt;nosacījums&gt;) {</a:t>
            </a:r>
          </a:p>
          <a:p>
            <a:r>
              <a:rPr lang="lv-LV" sz="2400" dirty="0" smtClean="0">
                <a:solidFill>
                  <a:schemeClr val="tx1"/>
                </a:solidFill>
              </a:rPr>
              <a:t>        &lt;komanda1&gt;;</a:t>
            </a:r>
          </a:p>
          <a:p>
            <a:r>
              <a:rPr lang="lv-LV" sz="2400" dirty="0">
                <a:solidFill>
                  <a:schemeClr val="tx1"/>
                </a:solidFill>
              </a:rPr>
              <a:t> </a:t>
            </a:r>
            <a:r>
              <a:rPr lang="lv-LV" sz="2400" dirty="0" smtClean="0">
                <a:solidFill>
                  <a:schemeClr val="tx1"/>
                </a:solidFill>
              </a:rPr>
              <a:t>       &lt;komanda2&gt;;</a:t>
            </a:r>
          </a:p>
          <a:p>
            <a:r>
              <a:rPr lang="lv-LV" sz="2400" dirty="0">
                <a:solidFill>
                  <a:schemeClr val="tx1"/>
                </a:solidFill>
              </a:rPr>
              <a:t> </a:t>
            </a:r>
            <a:r>
              <a:rPr lang="lv-LV" sz="2400" dirty="0" smtClean="0">
                <a:solidFill>
                  <a:schemeClr val="tx1"/>
                </a:solidFill>
              </a:rPr>
              <a:t>       . . . </a:t>
            </a:r>
          </a:p>
          <a:p>
            <a:r>
              <a:rPr lang="lv-LV" sz="2400" dirty="0">
                <a:solidFill>
                  <a:schemeClr val="tx1"/>
                </a:solidFill>
              </a:rPr>
              <a:t> </a:t>
            </a:r>
            <a:r>
              <a:rPr lang="lv-LV" sz="2400" dirty="0" smtClean="0">
                <a:solidFill>
                  <a:schemeClr val="tx1"/>
                </a:solidFill>
              </a:rPr>
              <a:t>      &lt;komanda_n&gt;;</a:t>
            </a:r>
          </a:p>
          <a:p>
            <a:r>
              <a:rPr lang="lv-LV" sz="2400" dirty="0" smtClean="0">
                <a:solidFill>
                  <a:schemeClr val="tx1"/>
                </a:solidFill>
              </a:rPr>
              <a:t>    }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5455" y="2781697"/>
            <a:ext cx="26883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lv-LV" sz="2400" dirty="0" smtClean="0">
                <a:solidFill>
                  <a:srgbClr val="C00000"/>
                </a:solidFill>
              </a:rPr>
              <a:t>if</a:t>
            </a:r>
            <a:r>
              <a:rPr lang="lv-LV" sz="2400" dirty="0" smtClean="0"/>
              <a:t> (a&lt;b) a++;</a:t>
            </a:r>
          </a:p>
          <a:p>
            <a:pPr>
              <a:lnSpc>
                <a:spcPct val="150000"/>
              </a:lnSpc>
            </a:pPr>
            <a:endParaRPr lang="lv-LV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lv-LV" sz="2400" dirty="0" smtClean="0">
                <a:solidFill>
                  <a:srgbClr val="C00000"/>
                </a:solidFill>
              </a:rPr>
              <a:t>if</a:t>
            </a:r>
            <a:r>
              <a:rPr lang="lv-LV" sz="2400" dirty="0" smtClean="0"/>
              <a:t> (a&lt;b) {</a:t>
            </a:r>
          </a:p>
          <a:p>
            <a:pPr>
              <a:lnSpc>
                <a:spcPct val="150000"/>
              </a:lnSpc>
            </a:pPr>
            <a:r>
              <a:rPr lang="lv-LV" sz="2400" dirty="0"/>
              <a:t> </a:t>
            </a:r>
            <a:r>
              <a:rPr lang="lv-LV" sz="2400" dirty="0" smtClean="0"/>
              <a:t>        a++;</a:t>
            </a:r>
          </a:p>
          <a:p>
            <a:pPr>
              <a:lnSpc>
                <a:spcPct val="150000"/>
              </a:lnSpc>
            </a:pPr>
            <a:r>
              <a:rPr lang="lv-LV" sz="2400" dirty="0"/>
              <a:t> </a:t>
            </a:r>
            <a:r>
              <a:rPr lang="lv-LV" sz="2400" dirty="0" smtClean="0"/>
              <a:t>        b--;</a:t>
            </a:r>
          </a:p>
          <a:p>
            <a:pPr>
              <a:lnSpc>
                <a:spcPct val="150000"/>
              </a:lnSpc>
            </a:pPr>
            <a:r>
              <a:rPr lang="lv-LV" sz="2400" dirty="0" smtClean="0"/>
              <a:t>     }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10" y="1251665"/>
            <a:ext cx="11596254" cy="317378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510" y="4973314"/>
            <a:ext cx="8675633" cy="65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2367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6800" y="817419"/>
            <a:ext cx="1014152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lv-LV" sz="3600" b="1" dirty="0" smtClean="0"/>
              <a:t>Sazarojuma konstrukcija IF ... else</a:t>
            </a:r>
            <a:endParaRPr lang="ru-RU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549236" y="3422072"/>
            <a:ext cx="34636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lv-LV" sz="2000" dirty="0" smtClean="0">
                <a:solidFill>
                  <a:srgbClr val="C00000"/>
                </a:solidFill>
              </a:rPr>
              <a:t>if</a:t>
            </a:r>
            <a:r>
              <a:rPr lang="lv-LV" sz="2000" dirty="0" smtClean="0">
                <a:solidFill>
                  <a:schemeClr val="tx1"/>
                </a:solidFill>
              </a:rPr>
              <a:t> (&lt;nosacījums&gt;) &lt;komanda&gt;; else &lt;komanda&gt;;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91744" y="2587264"/>
            <a:ext cx="2854037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lv-LV" sz="2000" dirty="0">
                <a:solidFill>
                  <a:srgbClr val="C00000"/>
                </a:solidFill>
              </a:rPr>
              <a:t>if</a:t>
            </a:r>
            <a:r>
              <a:rPr lang="lv-LV" sz="2000" dirty="0">
                <a:solidFill>
                  <a:schemeClr val="tx1"/>
                </a:solidFill>
              </a:rPr>
              <a:t> (&lt;nosacījums&gt;) {</a:t>
            </a:r>
          </a:p>
          <a:p>
            <a:r>
              <a:rPr lang="lv-LV" sz="2000" dirty="0">
                <a:solidFill>
                  <a:schemeClr val="tx1"/>
                </a:solidFill>
              </a:rPr>
              <a:t>        &lt;komanda1&gt;;</a:t>
            </a:r>
          </a:p>
          <a:p>
            <a:r>
              <a:rPr lang="lv-LV" sz="2000" dirty="0">
                <a:solidFill>
                  <a:schemeClr val="tx1"/>
                </a:solidFill>
              </a:rPr>
              <a:t>        &lt;komanda2&gt;;</a:t>
            </a:r>
          </a:p>
          <a:p>
            <a:r>
              <a:rPr lang="lv-LV" sz="2000" dirty="0">
                <a:solidFill>
                  <a:schemeClr val="tx1"/>
                </a:solidFill>
              </a:rPr>
              <a:t>        . . . </a:t>
            </a:r>
          </a:p>
          <a:p>
            <a:r>
              <a:rPr lang="lv-LV" sz="2000" dirty="0">
                <a:solidFill>
                  <a:schemeClr val="tx1"/>
                </a:solidFill>
              </a:rPr>
              <a:t>       &lt;komanda_n&gt;;</a:t>
            </a:r>
          </a:p>
          <a:p>
            <a:r>
              <a:rPr lang="lv-LV" sz="2000" dirty="0">
                <a:solidFill>
                  <a:schemeClr val="tx1"/>
                </a:solidFill>
              </a:rPr>
              <a:t>    } </a:t>
            </a:r>
            <a:r>
              <a:rPr lang="lv-LV" sz="2000" dirty="0">
                <a:solidFill>
                  <a:srgbClr val="C00000"/>
                </a:solidFill>
              </a:rPr>
              <a:t>else</a:t>
            </a:r>
            <a:r>
              <a:rPr lang="lv-LV" sz="2000" dirty="0">
                <a:solidFill>
                  <a:schemeClr val="tx1"/>
                </a:solidFill>
              </a:rPr>
              <a:t> {</a:t>
            </a:r>
          </a:p>
          <a:p>
            <a:r>
              <a:rPr lang="lv-LV" sz="2000" dirty="0">
                <a:solidFill>
                  <a:schemeClr val="tx1"/>
                </a:solidFill>
              </a:rPr>
              <a:t>            &lt;komanda1&gt;;</a:t>
            </a:r>
          </a:p>
          <a:p>
            <a:r>
              <a:rPr lang="lv-LV" sz="2000" dirty="0">
                <a:solidFill>
                  <a:schemeClr val="tx1"/>
                </a:solidFill>
              </a:rPr>
              <a:t>            &lt;komanda2&gt;;</a:t>
            </a:r>
          </a:p>
          <a:p>
            <a:r>
              <a:rPr lang="lv-LV" sz="2000" dirty="0">
                <a:solidFill>
                  <a:schemeClr val="tx1"/>
                </a:solidFill>
              </a:rPr>
              <a:t>             . . . </a:t>
            </a:r>
          </a:p>
          <a:p>
            <a:r>
              <a:rPr lang="lv-LV" sz="2000" dirty="0">
                <a:solidFill>
                  <a:schemeClr val="tx1"/>
                </a:solidFill>
              </a:rPr>
              <a:t>            &lt;komanda_n&gt;;</a:t>
            </a:r>
          </a:p>
          <a:p>
            <a:r>
              <a:rPr lang="lv-LV" sz="2000" dirty="0" smtClean="0">
                <a:solidFill>
                  <a:schemeClr val="tx1"/>
                </a:solidFill>
              </a:rPr>
              <a:t>    }</a:t>
            </a:r>
            <a:endParaRPr lang="lv-LV" sz="2000" dirty="0">
              <a:solidFill>
                <a:schemeClr val="tx1"/>
              </a:solidFill>
            </a:endParaRPr>
          </a:p>
          <a:p>
            <a:endParaRPr lang="ru-RU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77" y="1122218"/>
            <a:ext cx="11595316" cy="322810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878" y="4927422"/>
            <a:ext cx="8431050" cy="65058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63" y="1415549"/>
            <a:ext cx="11149446" cy="408470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1769" y="745803"/>
            <a:ext cx="5210434" cy="542419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869" y="2729345"/>
            <a:ext cx="11382233" cy="88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7107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6800" y="817419"/>
            <a:ext cx="1014152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lv-LV" sz="3600" b="1" dirty="0" smtClean="0"/>
              <a:t>Switch</a:t>
            </a:r>
            <a:endParaRPr lang="ru-RU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452256" y="3092770"/>
            <a:ext cx="77446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400" dirty="0" smtClean="0">
                <a:solidFill>
                  <a:srgbClr val="C00000"/>
                </a:solidFill>
              </a:rPr>
              <a:t>switch</a:t>
            </a:r>
            <a:r>
              <a:rPr lang="lv-LV" sz="2400" dirty="0" smtClean="0"/>
              <a:t> (&lt;selektors&gt;) {</a:t>
            </a:r>
          </a:p>
          <a:p>
            <a:r>
              <a:rPr lang="lv-LV" sz="2400" dirty="0"/>
              <a:t> </a:t>
            </a:r>
            <a:r>
              <a:rPr lang="lv-LV" sz="2400" dirty="0" smtClean="0"/>
              <a:t>    case &lt;iezīme_1&gt; : &lt;komandu bloks_1&gt;; [&lt;break&gt;];</a:t>
            </a:r>
          </a:p>
          <a:p>
            <a:r>
              <a:rPr lang="lv-LV" sz="2400" dirty="0" smtClean="0"/>
              <a:t>     </a:t>
            </a:r>
            <a:r>
              <a:rPr lang="lv-LV" sz="2400" dirty="0"/>
              <a:t>case &lt;</a:t>
            </a:r>
            <a:r>
              <a:rPr lang="lv-LV" sz="2400" dirty="0" smtClean="0"/>
              <a:t>iezīme_2&gt; </a:t>
            </a:r>
            <a:r>
              <a:rPr lang="lv-LV" sz="2400" dirty="0"/>
              <a:t>: &lt;komandu </a:t>
            </a:r>
            <a:r>
              <a:rPr lang="lv-LV" sz="2400" dirty="0" smtClean="0"/>
              <a:t>bloks_2&gt;; </a:t>
            </a:r>
            <a:r>
              <a:rPr lang="lv-LV" sz="2400" dirty="0"/>
              <a:t>[&lt;break</a:t>
            </a:r>
            <a:r>
              <a:rPr lang="lv-LV" sz="2400" dirty="0" smtClean="0"/>
              <a:t>&gt;];</a:t>
            </a:r>
          </a:p>
          <a:p>
            <a:r>
              <a:rPr lang="lv-LV" sz="2400" dirty="0"/>
              <a:t> </a:t>
            </a:r>
            <a:r>
              <a:rPr lang="lv-LV" sz="2400" dirty="0" smtClean="0"/>
              <a:t>    ...</a:t>
            </a:r>
          </a:p>
          <a:p>
            <a:r>
              <a:rPr lang="lv-LV" sz="2400" dirty="0" smtClean="0"/>
              <a:t>     </a:t>
            </a:r>
            <a:r>
              <a:rPr lang="lv-LV" sz="2400" dirty="0"/>
              <a:t>case &lt;</a:t>
            </a:r>
            <a:r>
              <a:rPr lang="lv-LV" sz="2400" dirty="0" smtClean="0"/>
              <a:t>iezīme_n&gt; </a:t>
            </a:r>
            <a:r>
              <a:rPr lang="lv-LV" sz="2400" dirty="0"/>
              <a:t>: &lt;komandu </a:t>
            </a:r>
            <a:r>
              <a:rPr lang="lv-LV" sz="2400" dirty="0" smtClean="0"/>
              <a:t>bloks_n&gt;; </a:t>
            </a:r>
            <a:r>
              <a:rPr lang="lv-LV" sz="2400" dirty="0"/>
              <a:t>[&lt;break</a:t>
            </a:r>
            <a:r>
              <a:rPr lang="lv-LV" sz="2400" dirty="0" smtClean="0"/>
              <a:t>&gt;];</a:t>
            </a:r>
          </a:p>
          <a:p>
            <a:r>
              <a:rPr lang="lv-LV" sz="2400" dirty="0"/>
              <a:t> </a:t>
            </a:r>
            <a:r>
              <a:rPr lang="lv-LV" sz="2400" dirty="0" smtClean="0"/>
              <a:t>    &lt;default&gt; : &lt;komandu bloks_n&gt;;</a:t>
            </a:r>
          </a:p>
          <a:p>
            <a:r>
              <a:rPr lang="lv-LV" sz="2400" dirty="0"/>
              <a:t>}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075711" y="3277436"/>
            <a:ext cx="77446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400" dirty="0" smtClean="0">
                <a:solidFill>
                  <a:srgbClr val="C00000"/>
                </a:solidFill>
              </a:rPr>
              <a:t>switch</a:t>
            </a:r>
            <a:r>
              <a:rPr lang="lv-LV" sz="2400" dirty="0" smtClean="0"/>
              <a:t> (n) {</a:t>
            </a:r>
          </a:p>
          <a:p>
            <a:r>
              <a:rPr lang="lv-LV" sz="2400" dirty="0"/>
              <a:t> </a:t>
            </a:r>
            <a:r>
              <a:rPr lang="lv-LV" sz="2400" dirty="0" smtClean="0"/>
              <a:t>    case 0: System.out.println(«viens»); break;</a:t>
            </a:r>
          </a:p>
          <a:p>
            <a:r>
              <a:rPr lang="lv-LV" sz="2400" dirty="0" smtClean="0"/>
              <a:t>     </a:t>
            </a:r>
            <a:r>
              <a:rPr lang="lv-LV" sz="2400" dirty="0"/>
              <a:t>case </a:t>
            </a:r>
            <a:r>
              <a:rPr lang="lv-LV" sz="2400" dirty="0" smtClean="0"/>
              <a:t>1: </a:t>
            </a:r>
            <a:r>
              <a:rPr lang="lv-LV" sz="2400" dirty="0"/>
              <a:t>System.out.println</a:t>
            </a:r>
            <a:r>
              <a:rPr lang="lv-LV" sz="2400" dirty="0" smtClean="0"/>
              <a:t>(«divi»); </a:t>
            </a:r>
            <a:r>
              <a:rPr lang="lv-LV" sz="2400" dirty="0"/>
              <a:t>break</a:t>
            </a:r>
            <a:r>
              <a:rPr lang="lv-LV" sz="2400" dirty="0" smtClean="0"/>
              <a:t>;</a:t>
            </a:r>
          </a:p>
          <a:p>
            <a:r>
              <a:rPr lang="lv-LV" sz="2400" dirty="0"/>
              <a:t> </a:t>
            </a:r>
            <a:r>
              <a:rPr lang="lv-LV" sz="2400" dirty="0" smtClean="0"/>
              <a:t>    </a:t>
            </a:r>
            <a:r>
              <a:rPr lang="lv-LV" sz="2400" dirty="0"/>
              <a:t>case 2</a:t>
            </a:r>
            <a:r>
              <a:rPr lang="lv-LV" sz="2400" dirty="0" smtClean="0"/>
              <a:t>: </a:t>
            </a:r>
            <a:r>
              <a:rPr lang="lv-LV" sz="2400" dirty="0"/>
              <a:t>System.out.println</a:t>
            </a:r>
            <a:r>
              <a:rPr lang="lv-LV" sz="2400" dirty="0" smtClean="0"/>
              <a:t>(«trīs»); </a:t>
            </a:r>
            <a:r>
              <a:rPr lang="lv-LV" sz="2400" dirty="0"/>
              <a:t>break</a:t>
            </a:r>
            <a:r>
              <a:rPr lang="lv-LV" sz="2400" dirty="0" smtClean="0"/>
              <a:t>;</a:t>
            </a:r>
            <a:endParaRPr lang="lv-LV" sz="2400" dirty="0"/>
          </a:p>
          <a:p>
            <a:r>
              <a:rPr lang="lv-LV" sz="2400" dirty="0" smtClean="0"/>
              <a:t>     default :System.out.println(«Kļūda!»);</a:t>
            </a:r>
          </a:p>
          <a:p>
            <a:r>
              <a:rPr lang="lv-LV" sz="2400" dirty="0"/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26674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4145" y="628972"/>
            <a:ext cx="6550994" cy="560720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418" y="1101585"/>
            <a:ext cx="6452729" cy="1547391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5"/>
          <a:srcRect l="2275" t="5077"/>
          <a:stretch/>
        </p:blipFill>
        <p:spPr>
          <a:xfrm>
            <a:off x="817418" y="4142508"/>
            <a:ext cx="4172434" cy="1187356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9032786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90" y="901750"/>
            <a:ext cx="7863701" cy="536050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3343" y="3114690"/>
            <a:ext cx="3285784" cy="93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7421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000000"/>
      </a:dk1>
      <a:lt1>
        <a:srgbClr val="FDF7E7"/>
      </a:lt1>
      <a:dk2>
        <a:srgbClr val="000000"/>
      </a:dk2>
      <a:lt2>
        <a:srgbClr val="EEEEEE"/>
      </a:lt2>
      <a:accent1>
        <a:srgbClr val="89B6DD"/>
      </a:accent1>
      <a:accent2>
        <a:srgbClr val="FDD2CB"/>
      </a:accent2>
      <a:accent3>
        <a:srgbClr val="FCC218"/>
      </a:accent3>
      <a:accent4>
        <a:srgbClr val="C4D2D7"/>
      </a:accent4>
      <a:accent5>
        <a:srgbClr val="000000"/>
      </a:accent5>
      <a:accent6>
        <a:srgbClr val="FFFFFF"/>
      </a:accent6>
      <a:hlink>
        <a:srgbClr val="6685A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225</Words>
  <Application>Microsoft Office PowerPoint</Application>
  <PresentationFormat>Широкоэкранный</PresentationFormat>
  <Paragraphs>47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Aldrich</vt:lpstr>
      <vt:lpstr>Ubuntu</vt:lpstr>
      <vt:lpstr>Calibri</vt:lpstr>
      <vt:lpstr>Abril Fatface</vt:lpstr>
      <vt:lpstr>Arial</vt:lpstr>
      <vt:lpstr>Bitter</vt:lpstr>
      <vt:lpstr>SlidesMania</vt:lpstr>
      <vt:lpstr>Sazarojuma konstrukcijas programmēšanas valodā Java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Atsauces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Sazarojuma konstrukcijas programmēšanas valodā Java</dc:title>
  <cp:lastModifiedBy>Элина K</cp:lastModifiedBy>
  <cp:revision>17</cp:revision>
  <dcterms:modified xsi:type="dcterms:W3CDTF">2023-05-30T15:31:12Z</dcterms:modified>
</cp:coreProperties>
</file>