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Рыбалко Элина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2022, 18 February, 2022 Murom, Russian Federation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Изучение основ математического моделирования.</a:t>
            </a:r>
          </a:p>
          <a:p>
            <a:pPr lvl="0"/>
            <a:r>
              <a:rPr/>
              <a:t>Умение строить траектории движения в теории и визуализировать их.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Рассмотреть построение математических моделей для выбора правильной стратегии решения задач поиска на примере задачи о погоне.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Рассмотреть задачу преследования браконьеров береговой охраной</a:t>
            </a:r>
          </a:p>
          <a:p>
            <a:pPr lvl="0"/>
            <a:r>
              <a:rPr/>
              <a:t>Записать уравнение, описывающее движение катера, с начальными условиями для двух случаев (в зависимости от расположения катера относительно лодки в начальный момент времени).</a:t>
            </a:r>
          </a:p>
          <a:p>
            <a:pPr lvl="0"/>
            <a:r>
              <a:rPr/>
              <a:t>Построить траекторию движения катера и лодки для двух случаев.</a:t>
            </a:r>
          </a:p>
          <a:p>
            <a:pPr lvl="0"/>
            <a:r>
              <a:rPr/>
              <a:t>Найти точку пересечения траектории катера и лодки.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Результаты выполнения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Данные лабораторной работы для первого случая</a:t>
            </a:r>
          </a:p>
        </p:txBody>
      </p:sp>
      <p:pic>
        <p:nvPicPr>
          <p:cNvPr descr="fig:  image/fig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89400" y="203200"/>
            <a:ext cx="4076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Рисунок 1. Траектории движения катера и лодки для первого случая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Результат выполнения лабораторной работы для второго случая</a:t>
            </a:r>
          </a:p>
        </p:txBody>
      </p:sp>
      <p:pic>
        <p:nvPicPr>
          <p:cNvPr descr="fig:  image/fig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203200"/>
            <a:ext cx="41910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Рисунок 2. Траектории движения катера и лодки для второго случая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Рассмотрели построение математических моделей для выбора правильной стратегии решения задач поиска на примере задачи о погоне.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Рыбалко Элина</dc:creator>
  <cp:keywords/>
  <dcterms:created xsi:type="dcterms:W3CDTF">2022-02-18T19:38:22Z</dcterms:created>
  <dcterms:modified xsi:type="dcterms:W3CDTF">2022-02-18T19:38:22Z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18 February, 2022 Murom, Russian Federation</vt:lpwstr>
  </property>
  <property fmtid="{D5CDD505-2E9C-101B-9397-08002B2CF9AE}" pid="4" name="header-includes">
    <vt:lpwstr/>
  </property>
  <property fmtid="{D5CDD505-2E9C-101B-9397-08002B2CF9AE}" pid="5" name="institute">
    <vt:lpwstr>inst{1}RUDN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