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3106-0B48-14A1-ECB8-A4B980D70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87BE2-132B-1AFC-B5DD-2AFFD91EA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5EB4-D4C8-82E4-207B-9C8B329D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873F-A75E-404C-AB20-7624459DB1E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A0642-0CBE-59A0-85F8-8D56AF49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34483-4B6B-3D61-C6F1-2709660C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017-05FB-430E-AEF8-C0C9C2A8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34BE-D105-7301-F36D-4246EA8F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DD246-EB53-5B73-9805-ADC201B9A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BF4A-F0B8-A08C-6027-58F1A59F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873F-A75E-404C-AB20-7624459DB1E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2640E-CA8D-CBA9-9DC5-8E8ECBF5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CA67-8CF9-966C-DD61-24B1CAD2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017-05FB-430E-AEF8-C0C9C2A8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5EDF5-0BE8-B293-3FA2-D9BC21863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139C3-B30B-4C5F-8C35-373BFFAD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A9FE-D3BB-67F6-98AE-76BB690B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873F-A75E-404C-AB20-7624459DB1E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82382-CCFC-C4D7-4F17-EADCA201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24A9-7FB0-07D9-5A81-1DD9CDD5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017-05FB-430E-AEF8-C0C9C2A8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D4E5-7D15-4480-724C-7C2D694A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6AB5-D246-F7B1-A4B6-349FA6EA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74B2-2460-761C-B45B-D1A11E80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873F-A75E-404C-AB20-7624459DB1E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6EB38-9539-25F3-CFC5-88CCECA6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E2E0-01B0-4F06-138E-61E721A5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017-05FB-430E-AEF8-C0C9C2A8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9C3D-BACE-C463-988A-D579516C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572C5-2D6B-B8D4-2273-0A4F9A75C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05AE-3FE2-C52B-827D-D4BA8286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873F-A75E-404C-AB20-7624459DB1E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93336-5B4B-342E-42B4-A71A5C4B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217A-3B39-8465-15A4-6A33542B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017-05FB-430E-AEF8-C0C9C2A8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CD30-2BAF-74A2-28AB-DF58F525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73EC-3C2D-C825-9F62-137CE8BF5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FE98E-C7CC-3BFF-4EF6-302D62E39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69A4F-204D-E99F-4A3A-9899DE95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873F-A75E-404C-AB20-7624459DB1E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5A29C-C1CE-0680-77AB-783A3D6E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24026-CB8A-754F-A3CA-61F93744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017-05FB-430E-AEF8-C0C9C2A8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F867-8C0F-21EA-C4E0-A777E9D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3D50-D705-D6CF-7468-0A53FD6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33EBB-84D5-C06F-E987-6DEA3EDA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5F6DB-E4B4-56EE-F96B-870C86EA5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B0B01-571D-11EB-38FA-1D516328B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26AE8-F666-3B3D-4F56-AC91E941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873F-A75E-404C-AB20-7624459DB1E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6F795-C9A0-E0AB-23A7-E680C368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FB853-B404-C3E5-A92F-C9D2C694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017-05FB-430E-AEF8-C0C9C2A8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9E96-33EE-6A2E-E3D2-41CE8FFF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B84F6-7A2C-AC96-89FF-1B50E497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873F-A75E-404C-AB20-7624459DB1E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3472D-1ECF-055D-9C8F-019F4EBB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3E655-9FBD-D6A0-256D-CAE85D60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017-05FB-430E-AEF8-C0C9C2A8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4D61C-62DB-0104-955E-62F14D97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873F-A75E-404C-AB20-7624459DB1E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92AC7-4FBB-8DBA-0E9F-B89D1EB4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F2120-352B-BBB3-DCB6-6B96AFDE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017-05FB-430E-AEF8-C0C9C2A8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A606-E281-1B74-6217-5656A76A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C9D8-0510-DBA1-B392-3D9034F8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9DD11-3668-BDAF-4F5E-06686E19E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1FB50-5E8E-1095-CBFE-18EAD4E9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873F-A75E-404C-AB20-7624459DB1E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989C8-C8BE-0F14-26B8-D1AFF6AB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676FE-4402-87EA-9EDF-32D8CC9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017-05FB-430E-AEF8-C0C9C2A8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2C9C-8004-34A9-F303-584E1174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2BFD7-65A2-5513-2988-CD176AC38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D307A-B4E6-7A8E-5597-27FA73A85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87F48-EA99-8AE6-19D6-AE9E7A0F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873F-A75E-404C-AB20-7624459DB1E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A175D-84FD-04DF-A1EF-60285857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373A9-5CBF-D8F0-AD37-9DCEABBB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017-05FB-430E-AEF8-C0C9C2A8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A0591-5261-44A8-D091-9B4BD898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E980D-70C7-B4A3-2ECF-63A497D4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A82BD-A6E8-C3C6-0805-0D6AFABDA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3873F-A75E-404C-AB20-7624459DB1E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B1A54-F4DF-84D5-5716-081DF7D69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39CBD-5EDD-0146-21AC-FEBC590B5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E017-05FB-430E-AEF8-C0C9C2A8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8B43-62C4-F9F1-FAF5-A75AD604E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Я Еля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ECDE1-81A0-556C-5144-6BAB00563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/>
              <a:t>Привіт!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3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Я Еля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 Еля</dc:title>
  <dc:creator>Yaroslav Matsapura</dc:creator>
  <cp:lastModifiedBy>Yaroslav Matsapura</cp:lastModifiedBy>
  <cp:revision>1</cp:revision>
  <dcterms:created xsi:type="dcterms:W3CDTF">2022-11-09T13:05:11Z</dcterms:created>
  <dcterms:modified xsi:type="dcterms:W3CDTF">2022-11-09T13:05:33Z</dcterms:modified>
</cp:coreProperties>
</file>