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1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74" r:id="rId25"/>
    <p:sldId id="272" r:id="rId26"/>
    <p:sldId id="276" r:id="rId27"/>
    <p:sldId id="273" r:id="rId28"/>
    <p:sldId id="277" r:id="rId29"/>
    <p:sldId id="275" r:id="rId30"/>
    <p:sldId id="278" r:id="rId31"/>
    <p:sldId id="279" r:id="rId32"/>
    <p:sldId id="285" r:id="rId33"/>
    <p:sldId id="286" r:id="rId34"/>
    <p:sldId id="284" r:id="rId35"/>
    <p:sldId id="311" r:id="rId36"/>
    <p:sldId id="312" r:id="rId37"/>
    <p:sldId id="313" r:id="rId38"/>
    <p:sldId id="314" r:id="rId39"/>
    <p:sldId id="287" r:id="rId40"/>
    <p:sldId id="288" r:id="rId41"/>
    <p:sldId id="289" r:id="rId42"/>
    <p:sldId id="280" r:id="rId43"/>
    <p:sldId id="315" r:id="rId44"/>
    <p:sldId id="28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064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67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1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0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7076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4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47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2483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2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64160-EE1F-3245-975C-9E99C653C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Weekend OOSTEND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3CDD55-CB0D-FE4E-BF8D-96D14846E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670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1CF5D-7757-2345-AB6A-0D4EBB36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Wanneer werd Netflix opgericht: in 1997, 2001, 2009 of 2015?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825CD5B-383E-B144-A275-D53728C4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711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E77D7-DF96-8748-A449-83DC622C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Hoe heet het bekendste lied van Phoebe van friends? </a:t>
            </a:r>
          </a:p>
        </p:txBody>
      </p:sp>
      <p:pic>
        <p:nvPicPr>
          <p:cNvPr id="1028" name="Picture 4" descr="Wetenswaardigheden over de kat - MAX Vandaag">
            <a:extLst>
              <a:ext uri="{FF2B5EF4-FFF2-40B4-BE49-F238E27FC236}">
                <a16:creationId xmlns:a16="http://schemas.microsoft.com/office/drawing/2014/main" id="{3472AB35-6B80-CF4F-B863-25C5809E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67" y="4366336"/>
            <a:ext cx="5564716" cy="249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B3EC0A0-0B94-7740-BDA1-3147BBEF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254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EDC55-91E0-1C4A-B371-4D6AD5C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Hoe heet de enige gekleurde actrice die ooit een Oscar won?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9189539-8B58-9647-85D4-D92234A9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347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FF46-EB3E-8143-8668-7583A0854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8DF7E3-438D-B54C-A0C0-711C6EF33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352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71BFD-DA0D-8540-BFD6-385321A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Top gun, Vanilla Sky, A FEW GOOD MEN, Mission Impossible,… Welke acteur KENNEN we ALLEMAAL uit DEZE films?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AADAFD-74D3-4A4A-9195-311F9916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800" dirty="0"/>
              <a:t>TOM CRUISE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96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D8062-DC22-C040-A6AA-96470936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NOem de naAM Én DE Juiste KLEUR van alle TeletubbieS.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8AC4D1-F1B5-7649-9882-3596651F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800" dirty="0"/>
              <a:t>Tinkywinky 	– PAARS </a:t>
            </a:r>
          </a:p>
          <a:p>
            <a:pPr marL="0" indent="0">
              <a:buNone/>
            </a:pPr>
            <a:r>
              <a:rPr lang="nl-BE" sz="2800" dirty="0"/>
              <a:t>Dipsie 	– GROEN </a:t>
            </a:r>
          </a:p>
          <a:p>
            <a:pPr marL="0" indent="0">
              <a:buNone/>
            </a:pPr>
            <a:r>
              <a:rPr lang="nl-BE" sz="2800" dirty="0"/>
              <a:t>Lala		– GEEL </a:t>
            </a:r>
          </a:p>
          <a:p>
            <a:pPr marL="0" indent="0">
              <a:buNone/>
            </a:pPr>
            <a:r>
              <a:rPr lang="nl-BE" sz="2800" dirty="0"/>
              <a:t>Po 		– ROOD 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933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FB4D7-33C6-0143-BC27-4BED4548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Welke Zeer Gentse presentatrice / Actrice trouwde op deze zomer op eigen bodem?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7D590B-9A3D-974C-BA15-0533BB32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FRANCES LEFEBURE </a:t>
            </a:r>
          </a:p>
        </p:txBody>
      </p:sp>
    </p:spTree>
    <p:extLst>
      <p:ext uri="{BB962C8B-B14F-4D97-AF65-F5344CB8AC3E}">
        <p14:creationId xmlns:p14="http://schemas.microsoft.com/office/powerpoint/2010/main" val="176970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6C852-F89B-6A45-8AB8-2BFE7D16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nl-BE" sz="3600"/>
              <a:t>In welke serie zien we 5 kinderen, die elk een stadium van rouw vertegenwoordigen?  </a:t>
            </a:r>
          </a:p>
        </p:txBody>
      </p:sp>
      <p:pic>
        <p:nvPicPr>
          <p:cNvPr id="2050" name="Picture 2" descr="Une date de sortie et un casting pour Scream">
            <a:extLst>
              <a:ext uri="{FF2B5EF4-FFF2-40B4-BE49-F238E27FC236}">
                <a16:creationId xmlns:a16="http://schemas.microsoft.com/office/drawing/2014/main" id="{7BD43E53-A15D-7E4A-8EE8-280713A6B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0" r="9642" b="-1"/>
          <a:stretch/>
        </p:blipFill>
        <p:spPr bwMode="auto">
          <a:xfrm>
            <a:off x="1328739" y="2400300"/>
            <a:ext cx="374332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E76B57-03B7-DA43-A5DF-FA93D734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03" y="2286001"/>
            <a:ext cx="6015897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800" dirty="0"/>
              <a:t>The Haunting of Hill House </a:t>
            </a:r>
          </a:p>
        </p:txBody>
      </p:sp>
    </p:spTree>
    <p:extLst>
      <p:ext uri="{BB962C8B-B14F-4D97-AF65-F5344CB8AC3E}">
        <p14:creationId xmlns:p14="http://schemas.microsoft.com/office/powerpoint/2010/main" val="29016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9979F-F41D-7342-9E7C-65E6F25F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Hoe heet Het Restaurant van de MOL-deelnemer SVEN 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386F55-BAF0-6D46-95E5-FE12CD78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CHEF KROK </a:t>
            </a:r>
          </a:p>
        </p:txBody>
      </p:sp>
    </p:spTree>
    <p:extLst>
      <p:ext uri="{BB962C8B-B14F-4D97-AF65-F5344CB8AC3E}">
        <p14:creationId xmlns:p14="http://schemas.microsoft.com/office/powerpoint/2010/main" val="16518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6B51D-D08B-7145-9302-03DD6BF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Hoe heet de Auteur van De GAME OF Thrones SERIE? (Graag alle initialen)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38EF4-DE54-534C-B865-6910CEF5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GEORGE R. R. MARTIN</a:t>
            </a:r>
          </a:p>
        </p:txBody>
      </p:sp>
    </p:spTree>
    <p:extLst>
      <p:ext uri="{BB962C8B-B14F-4D97-AF65-F5344CB8AC3E}">
        <p14:creationId xmlns:p14="http://schemas.microsoft.com/office/powerpoint/2010/main" val="29052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C060C-3F37-5444-A4C2-1995057D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Film en TV ronde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F4D3FC-2A7D-4B47-B484-09F3CC762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457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6A49F-F623-2442-9E93-457A668A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Welke EOTB-Deelneemster, Ook bekend als deel van de ‘TERROR TWINs’, kondigde RECENT haar eerste zwangerschap Aan?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FD51C7-39B2-1C40-9B4F-4CC75F52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SHARON IPEMA (terrortwins SHARON EN ESMEE) </a:t>
            </a:r>
          </a:p>
        </p:txBody>
      </p:sp>
    </p:spTree>
    <p:extLst>
      <p:ext uri="{BB962C8B-B14F-4D97-AF65-F5344CB8AC3E}">
        <p14:creationId xmlns:p14="http://schemas.microsoft.com/office/powerpoint/2010/main" val="98474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1CF5D-7757-2345-AB6A-0D4EBB36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Wanneer werd Netflix opgericht: in 1997, 2001, 2009 of 2015?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3CBF81-D266-F348-8CF5-839BD1A6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1997 </a:t>
            </a:r>
          </a:p>
        </p:txBody>
      </p:sp>
    </p:spTree>
    <p:extLst>
      <p:ext uri="{BB962C8B-B14F-4D97-AF65-F5344CB8AC3E}">
        <p14:creationId xmlns:p14="http://schemas.microsoft.com/office/powerpoint/2010/main" val="27130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E77D7-DF96-8748-A449-83DC622C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Hoe heet het bekendste lied van Phoebe van friends?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C586AD-AE8F-AF49-8EA1-FD1680D5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3200" dirty="0"/>
              <a:t>SMELLY CAT </a:t>
            </a:r>
          </a:p>
        </p:txBody>
      </p:sp>
      <p:pic>
        <p:nvPicPr>
          <p:cNvPr id="1028" name="Picture 4" descr="Wetenswaardigheden over de kat - MAX Vandaag">
            <a:extLst>
              <a:ext uri="{FF2B5EF4-FFF2-40B4-BE49-F238E27FC236}">
                <a16:creationId xmlns:a16="http://schemas.microsoft.com/office/drawing/2014/main" id="{3472AB35-6B80-CF4F-B863-25C5809E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67" y="4366336"/>
            <a:ext cx="5564716" cy="249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EDC55-91E0-1C4A-B371-4D6AD5C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Hoe heet de enige gekleurde actrice die ooit een Oscar won?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9744FD-2880-5640-86A4-FB455B0A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800" dirty="0"/>
              <a:t>HALLE BERRY </a:t>
            </a:r>
          </a:p>
        </p:txBody>
      </p:sp>
    </p:spTree>
    <p:extLst>
      <p:ext uri="{BB962C8B-B14F-4D97-AF65-F5344CB8AC3E}">
        <p14:creationId xmlns:p14="http://schemas.microsoft.com/office/powerpoint/2010/main" val="15474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71BFD-DA0D-8540-BFD6-385321A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Top gun, Vanilla Sky, A FEW GOOD MEN, Mission Impossible,… Welke acteur KENNEN we ALLEMAAL uit DEZE films?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AADAFD-74D3-4A4A-9195-311F9916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800" dirty="0"/>
              <a:t>TOM CRUISE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112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D8062-DC22-C040-A6AA-96470936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NOem de naAM Én DE Juiste KLEUR van alle TeletubbieS.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8AC4D1-F1B5-7649-9882-3596651F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800" dirty="0"/>
              <a:t>Tinkywinky 	– PAARS </a:t>
            </a:r>
          </a:p>
          <a:p>
            <a:pPr marL="0" indent="0">
              <a:buNone/>
            </a:pPr>
            <a:r>
              <a:rPr lang="nl-BE" sz="2800" dirty="0"/>
              <a:t>Dipsie 	– GROEN </a:t>
            </a:r>
          </a:p>
          <a:p>
            <a:pPr marL="0" indent="0">
              <a:buNone/>
            </a:pPr>
            <a:r>
              <a:rPr lang="nl-BE" sz="2800" dirty="0"/>
              <a:t>Lala		– GEEL </a:t>
            </a:r>
          </a:p>
          <a:p>
            <a:pPr marL="0" indent="0">
              <a:buNone/>
            </a:pPr>
            <a:r>
              <a:rPr lang="nl-BE" sz="2800" dirty="0"/>
              <a:t>Po 		– ROOD 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32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FB4D7-33C6-0143-BC27-4BED4548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Welke Zeer Gentse presentatrice / Actrice trouwde op deze zomer op eigen bodem?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7D590B-9A3D-974C-BA15-0533BB32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FRANCES LEFEBURE </a:t>
            </a:r>
          </a:p>
        </p:txBody>
      </p:sp>
    </p:spTree>
    <p:extLst>
      <p:ext uri="{BB962C8B-B14F-4D97-AF65-F5344CB8AC3E}">
        <p14:creationId xmlns:p14="http://schemas.microsoft.com/office/powerpoint/2010/main" val="16076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6C852-F89B-6A45-8AB8-2BFE7D16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nl-BE" sz="3600"/>
              <a:t>In welke serie zien we 5 kinderen, die elk een stadium van rouw vertegenwoordigen?  </a:t>
            </a:r>
          </a:p>
        </p:txBody>
      </p:sp>
      <p:pic>
        <p:nvPicPr>
          <p:cNvPr id="2050" name="Picture 2" descr="Une date de sortie et un casting pour Scream">
            <a:extLst>
              <a:ext uri="{FF2B5EF4-FFF2-40B4-BE49-F238E27FC236}">
                <a16:creationId xmlns:a16="http://schemas.microsoft.com/office/drawing/2014/main" id="{7BD43E53-A15D-7E4A-8EE8-280713A6B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0" r="9642" b="-1"/>
          <a:stretch/>
        </p:blipFill>
        <p:spPr bwMode="auto">
          <a:xfrm>
            <a:off x="1328739" y="2400300"/>
            <a:ext cx="374332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E76B57-03B7-DA43-A5DF-FA93D734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03" y="2286001"/>
            <a:ext cx="6015897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800" dirty="0"/>
              <a:t>The Haunting of Hill House </a:t>
            </a:r>
          </a:p>
        </p:txBody>
      </p:sp>
    </p:spTree>
    <p:extLst>
      <p:ext uri="{BB962C8B-B14F-4D97-AF65-F5344CB8AC3E}">
        <p14:creationId xmlns:p14="http://schemas.microsoft.com/office/powerpoint/2010/main" val="6560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9979F-F41D-7342-9E7C-65E6F25F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Hoe heet Het Restaurant van de MOL-deelnemer SVEN 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386F55-BAF0-6D46-95E5-FE12CD78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CHEF KROK </a:t>
            </a:r>
          </a:p>
        </p:txBody>
      </p:sp>
    </p:spTree>
    <p:extLst>
      <p:ext uri="{BB962C8B-B14F-4D97-AF65-F5344CB8AC3E}">
        <p14:creationId xmlns:p14="http://schemas.microsoft.com/office/powerpoint/2010/main" val="115834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6B51D-D08B-7145-9302-03DD6BF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Hoe heet de Auteur van De GAME OF Thrones SERIE? (Graag alle initialen)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38EF4-DE54-534C-B865-6910CEF5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GEORGE R. R. MARTIN</a:t>
            </a:r>
          </a:p>
        </p:txBody>
      </p:sp>
    </p:spTree>
    <p:extLst>
      <p:ext uri="{BB962C8B-B14F-4D97-AF65-F5344CB8AC3E}">
        <p14:creationId xmlns:p14="http://schemas.microsoft.com/office/powerpoint/2010/main" val="12148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71BFD-DA0D-8540-BFD6-385321A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Top gun, Vanilla Sky, A FEW GOOD MEN, Mission Impossible,… Welke acteur KENNEN we ALLEMAAL uit DEZE films? 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F69CF23-A374-6A4F-BECF-669C29A8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3269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6A49F-F623-2442-9E93-457A668A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Welke EOTB-Deelneemster, Ook bekend als deel van de ‘TERROR TWINs’, kondigde RECENT haar eerste zwangerschap Aan?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FD51C7-39B2-1C40-9B4F-4CC75F52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SHARON IPEMA (terrortwins SHARON EN ESMEE) </a:t>
            </a:r>
          </a:p>
        </p:txBody>
      </p:sp>
    </p:spTree>
    <p:extLst>
      <p:ext uri="{BB962C8B-B14F-4D97-AF65-F5344CB8AC3E}">
        <p14:creationId xmlns:p14="http://schemas.microsoft.com/office/powerpoint/2010/main" val="11842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1CF5D-7757-2345-AB6A-0D4EBB36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Wanneer werd Netflix opgericht: in 1997, 2001, 2009 of 2015?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3CBF81-D266-F348-8CF5-839BD1A6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1997 </a:t>
            </a:r>
          </a:p>
        </p:txBody>
      </p:sp>
    </p:spTree>
    <p:extLst>
      <p:ext uri="{BB962C8B-B14F-4D97-AF65-F5344CB8AC3E}">
        <p14:creationId xmlns:p14="http://schemas.microsoft.com/office/powerpoint/2010/main" val="36263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E77D7-DF96-8748-A449-83DC622C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Hoe heet het bekendste lied van Phoebe van friends?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C586AD-AE8F-AF49-8EA1-FD1680D5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3200" dirty="0"/>
              <a:t>SMELLY CAT </a:t>
            </a:r>
          </a:p>
        </p:txBody>
      </p:sp>
      <p:pic>
        <p:nvPicPr>
          <p:cNvPr id="1028" name="Picture 4" descr="Wetenswaardigheden over de kat - MAX Vandaag">
            <a:extLst>
              <a:ext uri="{FF2B5EF4-FFF2-40B4-BE49-F238E27FC236}">
                <a16:creationId xmlns:a16="http://schemas.microsoft.com/office/drawing/2014/main" id="{3472AB35-6B80-CF4F-B863-25C5809E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67" y="4366336"/>
            <a:ext cx="5564716" cy="249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7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EDC55-91E0-1C4A-B371-4D6AD5C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Hoe heet de enige gekleurde actrice die ooit een Oscar won?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9744FD-2880-5640-86A4-FB455B0A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800" dirty="0"/>
              <a:t>HALLE BERRY </a:t>
            </a:r>
          </a:p>
        </p:txBody>
      </p:sp>
    </p:spTree>
    <p:extLst>
      <p:ext uri="{BB962C8B-B14F-4D97-AF65-F5344CB8AC3E}">
        <p14:creationId xmlns:p14="http://schemas.microsoft.com/office/powerpoint/2010/main" val="126829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7A8A6-167D-FC46-8ADC-4F111548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Rangorde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6C3DA4-9A93-FC41-81C1-FD235D178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5508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FD5-9CCD-7C4D-A1F0-247AB6E7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Zet volgende objecten van Klein naar Groot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36367BE3-48E1-144B-BA1F-584890055E6B}"/>
              </a:ext>
            </a:extLst>
          </p:cNvPr>
          <p:cNvSpPr txBox="1">
            <a:spLocks/>
          </p:cNvSpPr>
          <p:nvPr/>
        </p:nvSpPr>
        <p:spPr>
          <a:xfrm>
            <a:off x="1405468" y="2336801"/>
            <a:ext cx="36759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Eifeltoren </a:t>
            </a:r>
          </a:p>
          <a:p>
            <a:pPr marL="0" indent="0">
              <a:buNone/>
            </a:pPr>
            <a:r>
              <a:rPr lang="nl-BE" dirty="0"/>
              <a:t>Baraque de Fraiture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Toren van Pisa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General Sherman Tree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Burj Khalifa</a:t>
            </a:r>
          </a:p>
          <a:p>
            <a:pPr marL="0" indent="0">
              <a:buNone/>
            </a:pPr>
            <a:r>
              <a:rPr lang="nl-BE" dirty="0"/>
              <a:t>Toren Bibliotheek Leuven</a:t>
            </a:r>
          </a:p>
          <a:p>
            <a:pPr marL="0" indent="0">
              <a:buNone/>
            </a:pPr>
            <a:r>
              <a:rPr lang="nl-BE" dirty="0"/>
              <a:t>Giraf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FAD232-8485-A145-8768-4A4B1BA6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1273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7778D-F5DB-9147-A277-12E58839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Rangschik alle mensen (SPEKKEBEKKE + AANHANGSELS van jong naar oud.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FFFA15-DAE0-F14A-82DC-8964EFA3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41601"/>
            <a:ext cx="10178322" cy="3251199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nl-BE" dirty="0"/>
              <a:t>Laurens </a:t>
            </a:r>
          </a:p>
          <a:p>
            <a:pPr marL="0" indent="0">
              <a:buNone/>
            </a:pPr>
            <a:r>
              <a:rPr lang="nl-BE" dirty="0"/>
              <a:t>Kaat </a:t>
            </a:r>
          </a:p>
          <a:p>
            <a:pPr marL="0" indent="0">
              <a:buNone/>
            </a:pPr>
            <a:r>
              <a:rPr lang="nl-BE" dirty="0"/>
              <a:t>Tom </a:t>
            </a:r>
          </a:p>
          <a:p>
            <a:pPr marL="0" indent="0">
              <a:buNone/>
            </a:pPr>
            <a:r>
              <a:rPr lang="nl-BE" dirty="0"/>
              <a:t>Chimene </a:t>
            </a:r>
          </a:p>
          <a:p>
            <a:pPr marL="0" indent="0">
              <a:buNone/>
            </a:pPr>
            <a:r>
              <a:rPr lang="nl-BE" dirty="0"/>
              <a:t>Emma </a:t>
            </a:r>
          </a:p>
          <a:p>
            <a:pPr marL="0" indent="0">
              <a:buNone/>
            </a:pPr>
            <a:r>
              <a:rPr lang="nl-BE" dirty="0"/>
              <a:t>Stan </a:t>
            </a:r>
          </a:p>
          <a:p>
            <a:pPr marL="0" indent="0">
              <a:buNone/>
            </a:pPr>
            <a:r>
              <a:rPr lang="nl-BE" dirty="0"/>
              <a:t>Matthias </a:t>
            </a:r>
          </a:p>
          <a:p>
            <a:pPr marL="0" indent="0">
              <a:buNone/>
            </a:pPr>
            <a:r>
              <a:rPr lang="nl-BE" dirty="0"/>
              <a:t>Eline</a:t>
            </a:r>
          </a:p>
          <a:p>
            <a:pPr marL="0" indent="0">
              <a:buNone/>
            </a:pPr>
            <a:r>
              <a:rPr lang="nl-BE" dirty="0"/>
              <a:t>Sander </a:t>
            </a:r>
          </a:p>
          <a:p>
            <a:pPr marL="0" indent="0">
              <a:buNone/>
            </a:pPr>
            <a:r>
              <a:rPr lang="nl-BE" dirty="0"/>
              <a:t>Sanne </a:t>
            </a:r>
          </a:p>
          <a:p>
            <a:pPr marL="0" indent="0">
              <a:buNone/>
            </a:pPr>
            <a:r>
              <a:rPr lang="nl-BE" dirty="0"/>
              <a:t>Toon </a:t>
            </a:r>
          </a:p>
          <a:p>
            <a:pPr marL="0" indent="0">
              <a:buNone/>
            </a:pPr>
            <a:r>
              <a:rPr lang="nl-BE" dirty="0"/>
              <a:t>Lotte  </a:t>
            </a:r>
          </a:p>
          <a:p>
            <a:pPr marL="0" indent="0">
              <a:buNone/>
            </a:pPr>
            <a:r>
              <a:rPr lang="nl-BE" dirty="0"/>
              <a:t>Annelies </a:t>
            </a:r>
          </a:p>
          <a:p>
            <a:pPr marL="0" indent="0">
              <a:buNone/>
            </a:pPr>
            <a:r>
              <a:rPr lang="nl-BE" dirty="0"/>
              <a:t>Kato </a:t>
            </a:r>
          </a:p>
          <a:p>
            <a:pPr marL="0" indent="0">
              <a:buNone/>
            </a:pPr>
            <a:r>
              <a:rPr lang="nl-BE" dirty="0"/>
              <a:t>Vincent </a:t>
            </a:r>
          </a:p>
        </p:txBody>
      </p:sp>
    </p:spTree>
    <p:extLst>
      <p:ext uri="{BB962C8B-B14F-4D97-AF65-F5344CB8AC3E}">
        <p14:creationId xmlns:p14="http://schemas.microsoft.com/office/powerpoint/2010/main" val="58307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9E0F0-F011-0841-96CD-7E34B34B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Rangschik Deze Historisch gebeurtenissen chronologisch.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0DC6B6-AE5F-9244-8921-207D68D0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484432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Begin van de plaag </a:t>
            </a:r>
          </a:p>
          <a:p>
            <a:pPr marL="0" indent="0">
              <a:buNone/>
            </a:pPr>
            <a:r>
              <a:rPr lang="nl-BE" dirty="0"/>
              <a:t>Aanval op Pearl Harbor </a:t>
            </a:r>
          </a:p>
          <a:p>
            <a:pPr marL="0" indent="0">
              <a:buNone/>
            </a:pPr>
            <a:r>
              <a:rPr lang="nl-BE" dirty="0"/>
              <a:t>Ice bucket challenge</a:t>
            </a:r>
          </a:p>
          <a:p>
            <a:pPr marL="0" indent="0">
              <a:buNone/>
            </a:pPr>
            <a:r>
              <a:rPr lang="nl-BE" dirty="0"/>
              <a:t>Einde Joegoslavië</a:t>
            </a:r>
          </a:p>
          <a:p>
            <a:pPr marL="0" indent="0">
              <a:buNone/>
            </a:pPr>
            <a:r>
              <a:rPr lang="nl-BE" dirty="0"/>
              <a:t>Ontdekking America</a:t>
            </a:r>
          </a:p>
          <a:p>
            <a:pPr marL="0" indent="0">
              <a:buNone/>
            </a:pPr>
            <a:r>
              <a:rPr lang="nl-BE" dirty="0"/>
              <a:t>J. F. K. vermoord </a:t>
            </a:r>
          </a:p>
          <a:p>
            <a:pPr marL="0" indent="0">
              <a:buNone/>
            </a:pPr>
            <a:r>
              <a:rPr lang="nl-BE" dirty="0"/>
              <a:t>Val Berlijnse muur</a:t>
            </a:r>
          </a:p>
          <a:p>
            <a:pPr marL="0" indent="0">
              <a:buNone/>
            </a:pPr>
            <a:r>
              <a:rPr lang="nl-BE" dirty="0"/>
              <a:t>Eerste iphone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8191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C1439-027A-D543-AAFD-A4581103A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316774-DD25-AF49-BDF2-6BF59DDD6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6884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FD5-9CCD-7C4D-A1F0-247AB6E7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Zet volgende objecten van Klein naar Groot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0687A8-A89C-9C4F-886C-DC539D6B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610" y="2336801"/>
            <a:ext cx="4116189" cy="35935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Giraf – gemiddeld 4,2m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Toren van Pisa 57m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General Sherman Tree 83,8m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Toren Bibliotheek Leuven 87m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Eifeltoren 324m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Baraque de Fraiture – 651m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Burj Khalifa – 828m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36367BE3-48E1-144B-BA1F-584890055E6B}"/>
              </a:ext>
            </a:extLst>
          </p:cNvPr>
          <p:cNvSpPr txBox="1">
            <a:spLocks/>
          </p:cNvSpPr>
          <p:nvPr/>
        </p:nvSpPr>
        <p:spPr>
          <a:xfrm>
            <a:off x="1405468" y="2336801"/>
            <a:ext cx="36759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Eifeltoren </a:t>
            </a:r>
          </a:p>
          <a:p>
            <a:pPr marL="0" indent="0">
              <a:buNone/>
            </a:pPr>
            <a:r>
              <a:rPr lang="nl-BE" dirty="0"/>
              <a:t>Baraque de Fraiture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Toren van Pisa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General Sherman Tree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Burj Khalifa</a:t>
            </a:r>
          </a:p>
          <a:p>
            <a:pPr marL="0" indent="0">
              <a:buNone/>
            </a:pPr>
            <a:r>
              <a:rPr lang="nl-BE" dirty="0"/>
              <a:t>Toren Bibliotheek Leuven</a:t>
            </a:r>
          </a:p>
          <a:p>
            <a:pPr marL="0" indent="0">
              <a:buNone/>
            </a:pPr>
            <a:r>
              <a:rPr lang="nl-BE" dirty="0"/>
              <a:t>Giraf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33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D8062-DC22-C040-A6AA-96470936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NOem de naAM Én DE Juiste KLEUR van alle TeletubbieS.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C6B147B-7D11-8141-8E87-D7757795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87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7778D-F5DB-9147-A277-12E58839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Rangschik alle mensen (SPEKKEBEKKE + AANHANGSELS van jong naar oud.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FFFA15-DAE0-F14A-82DC-8964EFA3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41601"/>
            <a:ext cx="10178322" cy="3251199"/>
          </a:xfrm>
        </p:spPr>
        <p:txBody>
          <a:bodyPr numCol="2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Laurens: 09/03/1998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Annelies: 18/12/1997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Stan: 1/12/1997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Emma 30/10/1997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Eline: 11/09/1997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Chimene 28/08/1997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Sanne 03/08/1997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Lotte: 18/07/1997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Toon: 26/03/1997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Matthias: 23/02/1997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Kaat: 06/02/1997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Kato: 19/12/96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Sander 22/11/1996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Tom 20/09/1996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Vincent: 26/03/1994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96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9E0F0-F011-0841-96CD-7E34B34B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Rangschik Deze Historisch gebeurtenissen chronologisch.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0DC6B6-AE5F-9244-8921-207D68D0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484432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Begin van de plaag </a:t>
            </a:r>
          </a:p>
          <a:p>
            <a:pPr marL="0" indent="0">
              <a:buNone/>
            </a:pPr>
            <a:r>
              <a:rPr lang="nl-BE" dirty="0"/>
              <a:t>Aanval op Pearl Harbor </a:t>
            </a:r>
          </a:p>
          <a:p>
            <a:pPr marL="0" indent="0">
              <a:buNone/>
            </a:pPr>
            <a:r>
              <a:rPr lang="nl-BE" dirty="0"/>
              <a:t>Ice bucket challenge</a:t>
            </a:r>
          </a:p>
          <a:p>
            <a:pPr marL="0" indent="0">
              <a:buNone/>
            </a:pPr>
            <a:r>
              <a:rPr lang="nl-BE" dirty="0"/>
              <a:t>Einde Joegoslavië</a:t>
            </a:r>
          </a:p>
          <a:p>
            <a:pPr marL="0" indent="0">
              <a:buNone/>
            </a:pPr>
            <a:r>
              <a:rPr lang="nl-BE" dirty="0"/>
              <a:t>Ontdekking America</a:t>
            </a:r>
          </a:p>
          <a:p>
            <a:pPr marL="0" indent="0">
              <a:buNone/>
            </a:pPr>
            <a:r>
              <a:rPr lang="nl-BE" dirty="0"/>
              <a:t>J. F. K. vermoord </a:t>
            </a:r>
          </a:p>
          <a:p>
            <a:pPr marL="0" indent="0">
              <a:buNone/>
            </a:pPr>
            <a:r>
              <a:rPr lang="nl-BE" dirty="0"/>
              <a:t>Val Berlijnse muur</a:t>
            </a:r>
          </a:p>
          <a:p>
            <a:pPr marL="0" indent="0">
              <a:buNone/>
            </a:pPr>
            <a:r>
              <a:rPr lang="nl-BE" dirty="0"/>
              <a:t>Eerste iphone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1CF6A85-5AAB-FC4C-AE3A-CFEF3C58E940}"/>
              </a:ext>
            </a:extLst>
          </p:cNvPr>
          <p:cNvSpPr txBox="1">
            <a:spLocks/>
          </p:cNvSpPr>
          <p:nvPr/>
        </p:nvSpPr>
        <p:spPr>
          <a:xfrm>
            <a:off x="6340839" y="2286001"/>
            <a:ext cx="4844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nl-BE" dirty="0"/>
              <a:t>Begin van de plaag in Engeland: 1346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Ontdekking America 1453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Aanval op Pearl Harbor 1945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J. F. K. vermoord 1963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Val Berlijnse muur 1989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Einde Joegoslavië 2003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Eerste iphone 2007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Ice bucket challenge 2014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25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9DBAB-6896-F54D-A63C-E53D32A5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TIMES UP RONDE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D47179-4661-6640-B3E7-E1874F25D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269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C5AB9-3FEF-8F4A-914C-484269EF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767C1A-9E63-3347-9C96-BA712DE26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4095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8FA7B-0872-8340-94BB-E773F26C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TiMES UP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F27FA6-05EB-5147-9027-27787ABE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4 teams </a:t>
            </a:r>
          </a:p>
          <a:p>
            <a:r>
              <a:rPr lang="nl-BE" dirty="0"/>
              <a:t>Punten na elke ronde : 5 punten &gt; 3 punten &gt; 1 punt &gt; 0 punten </a:t>
            </a:r>
          </a:p>
        </p:txBody>
      </p:sp>
    </p:spTree>
    <p:extLst>
      <p:ext uri="{BB962C8B-B14F-4D97-AF65-F5344CB8AC3E}">
        <p14:creationId xmlns:p14="http://schemas.microsoft.com/office/powerpoint/2010/main" val="246421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FB4D7-33C6-0143-BC27-4BED4548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Welke Zeer Gentse presentatrice / Actrice trouwde op deze zomer op eigen bodem? 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86DE098-D989-C149-8942-00E2A4E3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73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6C852-F89B-6A45-8AB8-2BFE7D16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nl-BE" sz="3600"/>
              <a:t>In welke serie zien we 5 kinderen, die elk een stadium van rouw vertegenwoordigen?  </a:t>
            </a:r>
          </a:p>
        </p:txBody>
      </p:sp>
      <p:pic>
        <p:nvPicPr>
          <p:cNvPr id="2050" name="Picture 2" descr="Une date de sortie et un casting pour Scream">
            <a:extLst>
              <a:ext uri="{FF2B5EF4-FFF2-40B4-BE49-F238E27FC236}">
                <a16:creationId xmlns:a16="http://schemas.microsoft.com/office/drawing/2014/main" id="{7BD43E53-A15D-7E4A-8EE8-280713A6B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0" r="9642" b="-1"/>
          <a:stretch/>
        </p:blipFill>
        <p:spPr bwMode="auto">
          <a:xfrm>
            <a:off x="1328739" y="2400300"/>
            <a:ext cx="374332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049ADF0-1E8C-7248-8AC8-1C47FB85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597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9979F-F41D-7342-9E7C-65E6F25F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Hoe heet Het Restaurant van de MOL-deelnemer SVEN ? 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B6EDB6B-844E-6D4C-BC0B-792DAA3D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968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6B51D-D08B-7145-9302-03DD6BF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Hoe heet de Auteur van De GAME OF Thrones SERIE? (Graag alle initialen)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D902C2C6-6AD8-FB43-94BB-14A3F294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774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6A49F-F623-2442-9E93-457A668A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Welke EOTB-Deelneemster, Ook bekend als deel van de ‘TERROR TWINs’, kondigde RECENT haar eerste zwangerschap Aan? 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63BD06D-70EC-D748-9242-DC91A0C1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26064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{FC447832-6CD6-3740-9D47-0518EDC71835}tf10001071</Template>
  <TotalTime>1676</TotalTime>
  <Words>817</Words>
  <Application>Microsoft Macintosh PowerPoint</Application>
  <PresentationFormat>Breedbeeld</PresentationFormat>
  <Paragraphs>179</Paragraphs>
  <Slides>44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44</vt:i4>
      </vt:variant>
    </vt:vector>
  </HeadingPairs>
  <TitlesOfParts>
    <vt:vector size="48" baseType="lpstr">
      <vt:lpstr>Arial</vt:lpstr>
      <vt:lpstr>Gill Sans MT</vt:lpstr>
      <vt:lpstr>Impact</vt:lpstr>
      <vt:lpstr>Badge</vt:lpstr>
      <vt:lpstr>Weekend OOSTEND</vt:lpstr>
      <vt:lpstr>Film en TV ronde</vt:lpstr>
      <vt:lpstr>Top gun, Vanilla Sky, A FEW GOOD MEN, Mission Impossible,… Welke acteur KENNEN we ALLEMAAL uit DEZE films? </vt:lpstr>
      <vt:lpstr>NOem de naAM Én DE Juiste KLEUR van alle TeletubbieS.</vt:lpstr>
      <vt:lpstr>Welke Zeer Gentse presentatrice / Actrice trouwde op deze zomer op eigen bodem? </vt:lpstr>
      <vt:lpstr>In welke serie zien we 5 kinderen, die elk een stadium van rouw vertegenwoordigen?  </vt:lpstr>
      <vt:lpstr>Hoe heet Het Restaurant van de MOL-deelnemer SVEN ? </vt:lpstr>
      <vt:lpstr>Hoe heet de Auteur van De GAME OF Thrones SERIE? (Graag alle initialen)</vt:lpstr>
      <vt:lpstr>Welke EOTB-Deelneemster, Ook bekend als deel van de ‘TERROR TWINs’, kondigde RECENT haar eerste zwangerschap Aan? </vt:lpstr>
      <vt:lpstr>Wanneer werd Netflix opgericht: in 1997, 2001, 2009 of 2015?</vt:lpstr>
      <vt:lpstr>Hoe heet het bekendste lied van Phoebe van friends? </vt:lpstr>
      <vt:lpstr>Hoe heet de enige gekleurde actrice die ooit een Oscar won?</vt:lpstr>
      <vt:lpstr>PowerPoint-presentatie</vt:lpstr>
      <vt:lpstr>Top gun, Vanilla Sky, A FEW GOOD MEN, Mission Impossible,… Welke acteur KENNEN we ALLEMAAL uit DEZE films? </vt:lpstr>
      <vt:lpstr>NOem de naAM Én DE Juiste KLEUR van alle TeletubbieS.</vt:lpstr>
      <vt:lpstr>Welke Zeer Gentse presentatrice / Actrice trouwde op deze zomer op eigen bodem? </vt:lpstr>
      <vt:lpstr>In welke serie zien we 5 kinderen, die elk een stadium van rouw vertegenwoordigen?  </vt:lpstr>
      <vt:lpstr>Hoe heet Het Restaurant van de MOL-deelnemer SVEN ? </vt:lpstr>
      <vt:lpstr>Hoe heet de Auteur van De GAME OF Thrones SERIE? (Graag alle initialen)</vt:lpstr>
      <vt:lpstr>Welke EOTB-Deelneemster, Ook bekend als deel van de ‘TERROR TWINs’, kondigde RECENT haar eerste zwangerschap Aan? </vt:lpstr>
      <vt:lpstr>Wanneer werd Netflix opgericht: in 1997, 2001, 2009 of 2015?</vt:lpstr>
      <vt:lpstr>Hoe heet het bekendste lied van Phoebe van friends? </vt:lpstr>
      <vt:lpstr>Hoe heet de enige gekleurde actrice die ooit een Oscar won?</vt:lpstr>
      <vt:lpstr>Top gun, Vanilla Sky, A FEW GOOD MEN, Mission Impossible,… Welke acteur KENNEN we ALLEMAAL uit DEZE films? </vt:lpstr>
      <vt:lpstr>NOem de naAM Én DE Juiste KLEUR van alle TeletubbieS.</vt:lpstr>
      <vt:lpstr>Welke Zeer Gentse presentatrice / Actrice trouwde op deze zomer op eigen bodem? </vt:lpstr>
      <vt:lpstr>In welke serie zien we 5 kinderen, die elk een stadium van rouw vertegenwoordigen?  </vt:lpstr>
      <vt:lpstr>Hoe heet Het Restaurant van de MOL-deelnemer SVEN ? </vt:lpstr>
      <vt:lpstr>Hoe heet de Auteur van De GAME OF Thrones SERIE? (Graag alle initialen)</vt:lpstr>
      <vt:lpstr>Welke EOTB-Deelneemster, Ook bekend als deel van de ‘TERROR TWINs’, kondigde RECENT haar eerste zwangerschap Aan? </vt:lpstr>
      <vt:lpstr>Wanneer werd Netflix opgericht: in 1997, 2001, 2009 of 2015?</vt:lpstr>
      <vt:lpstr>Hoe heet het bekendste lied van Phoebe van friends? </vt:lpstr>
      <vt:lpstr>Hoe heet de enige gekleurde actrice die ooit een Oscar won?</vt:lpstr>
      <vt:lpstr>Rangorde </vt:lpstr>
      <vt:lpstr>Zet volgende objecten van Klein naar Groot </vt:lpstr>
      <vt:lpstr>Rangschik alle mensen (SPEKKEBEKKE + AANHANGSELS van jong naar oud. </vt:lpstr>
      <vt:lpstr>Rangschik Deze Historisch gebeurtenissen chronologisch. </vt:lpstr>
      <vt:lpstr>PowerPoint-presentatie</vt:lpstr>
      <vt:lpstr>Zet volgende objecten van Klein naar Groot </vt:lpstr>
      <vt:lpstr>Rangschik alle mensen (SPEKKEBEKKE + AANHANGSELS van jong naar oud. </vt:lpstr>
      <vt:lpstr>Rangschik Deze Historisch gebeurtenissen chronologisch. </vt:lpstr>
      <vt:lpstr>TIMES UP RONDE </vt:lpstr>
      <vt:lpstr>PowerPoint-presentatie</vt:lpstr>
      <vt:lpstr>TiMES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Weekend OOSTEND</dc:title>
  <dc:creator>Eline Van den Borre</dc:creator>
  <cp:lastModifiedBy>Eline Van den Borre</cp:lastModifiedBy>
  <cp:revision>7</cp:revision>
  <dcterms:created xsi:type="dcterms:W3CDTF">2021-09-23T19:20:57Z</dcterms:created>
  <dcterms:modified xsi:type="dcterms:W3CDTF">2021-09-24T23:17:50Z</dcterms:modified>
</cp:coreProperties>
</file>