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6" r:id="rId2"/>
    <p:sldId id="256" r:id="rId3"/>
    <p:sldId id="258" r:id="rId4"/>
    <p:sldId id="259" r:id="rId5"/>
    <p:sldId id="261" r:id="rId6"/>
    <p:sldId id="263" r:id="rId7"/>
    <p:sldId id="266" r:id="rId8"/>
    <p:sldId id="268" r:id="rId9"/>
    <p:sldId id="270" r:id="rId10"/>
    <p:sldId id="272" r:id="rId11"/>
    <p:sldId id="280" r:id="rId12"/>
    <p:sldId id="274" r:id="rId13"/>
    <p:sldId id="276" r:id="rId14"/>
    <p:sldId id="278" r:id="rId15"/>
    <p:sldId id="282" r:id="rId16"/>
    <p:sldId id="284" r:id="rId17"/>
    <p:sldId id="257" r:id="rId18"/>
    <p:sldId id="264" r:id="rId19"/>
    <p:sldId id="260" r:id="rId20"/>
    <p:sldId id="262" r:id="rId21"/>
    <p:sldId id="265" r:id="rId22"/>
    <p:sldId id="267" r:id="rId23"/>
    <p:sldId id="269" r:id="rId24"/>
    <p:sldId id="271" r:id="rId25"/>
    <p:sldId id="273" r:id="rId26"/>
    <p:sldId id="281" r:id="rId27"/>
    <p:sldId id="275" r:id="rId28"/>
    <p:sldId id="277" r:id="rId29"/>
    <p:sldId id="279" r:id="rId30"/>
    <p:sldId id="283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592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12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865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5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314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5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4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9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1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ED5865-DCD1-3D4D-B69B-34234E14F0F8}" type="datetimeFigureOut">
              <a:rPr lang="nl-BE" smtClean="0"/>
              <a:t>24/09/21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00BB9B-B784-D14A-A3C3-D2327E0CF4E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8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CE0A9-96C3-394B-BDC7-6CEDA721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OOSTENDE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130FB-6551-0848-8902-BD434E1E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33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91502-AD89-0849-8DDA-791C498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muur, tafel, binnen&#10;&#10;Automatisch gegenereerde beschrijving">
            <a:extLst>
              <a:ext uri="{FF2B5EF4-FFF2-40B4-BE49-F238E27FC236}">
                <a16:creationId xmlns:a16="http://schemas.microsoft.com/office/drawing/2014/main" id="{0C9B5703-3CD7-A544-8D65-F6D19D7F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1" t="21744" r="42922" b="73659"/>
          <a:stretch/>
        </p:blipFill>
        <p:spPr>
          <a:xfrm>
            <a:off x="4757738" y="2028825"/>
            <a:ext cx="1214438" cy="1416844"/>
          </a:xfrm>
        </p:spPr>
      </p:pic>
    </p:spTree>
    <p:extLst>
      <p:ext uri="{BB962C8B-B14F-4D97-AF65-F5344CB8AC3E}">
        <p14:creationId xmlns:p14="http://schemas.microsoft.com/office/powerpoint/2010/main" val="216751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14A9-1647-D549-A08A-B8FDDF5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84FC3C-4ACF-644E-B2BA-F739E702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Kan een afbeelding zijn van 1 persoon">
            <a:extLst>
              <a:ext uri="{FF2B5EF4-FFF2-40B4-BE49-F238E27FC236}">
                <a16:creationId xmlns:a16="http://schemas.microsoft.com/office/drawing/2014/main" id="{8D2A83E8-94DD-9649-A8F9-AB4FEC3F9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0" t="54167" r="37430" b="38333"/>
          <a:stretch/>
        </p:blipFill>
        <p:spPr bwMode="auto">
          <a:xfrm>
            <a:off x="4345781" y="2886074"/>
            <a:ext cx="350043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8C2A-9E4F-5E40-8482-3E61CC96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buiten, persoon&#10;&#10;Automatisch gegenereerde beschrijving">
            <a:extLst>
              <a:ext uri="{FF2B5EF4-FFF2-40B4-BE49-F238E27FC236}">
                <a16:creationId xmlns:a16="http://schemas.microsoft.com/office/drawing/2014/main" id="{8459E935-A899-854F-B259-6FA09C122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04" t="35697" r="64422" b="60433"/>
          <a:stretch/>
        </p:blipFill>
        <p:spPr>
          <a:xfrm>
            <a:off x="4822277" y="2614612"/>
            <a:ext cx="1478511" cy="1325563"/>
          </a:xfrm>
        </p:spPr>
      </p:pic>
    </p:spTree>
    <p:extLst>
      <p:ext uri="{BB962C8B-B14F-4D97-AF65-F5344CB8AC3E}">
        <p14:creationId xmlns:p14="http://schemas.microsoft.com/office/powerpoint/2010/main" val="151636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ECE3B-CEE0-9F49-A08C-C290786C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EF62F91C-2974-7948-85CE-6D44EF74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45" t="40131" r="28759" b="49690"/>
          <a:stretch/>
        </p:blipFill>
        <p:spPr>
          <a:xfrm>
            <a:off x="4447869" y="2689226"/>
            <a:ext cx="2938769" cy="1897957"/>
          </a:xfrm>
        </p:spPr>
      </p:pic>
    </p:spTree>
    <p:extLst>
      <p:ext uri="{BB962C8B-B14F-4D97-AF65-F5344CB8AC3E}">
        <p14:creationId xmlns:p14="http://schemas.microsoft.com/office/powerpoint/2010/main" val="417227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A993B-62AB-8048-8EF2-AB35FF35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06C6A807-E4A9-094E-9C9C-45A0846F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71" t="46042" r="43968" b="48048"/>
          <a:stretch/>
        </p:blipFill>
        <p:spPr>
          <a:xfrm>
            <a:off x="4843463" y="2914649"/>
            <a:ext cx="1988352" cy="1325563"/>
          </a:xfrm>
        </p:spPr>
      </p:pic>
    </p:spTree>
    <p:extLst>
      <p:ext uri="{BB962C8B-B14F-4D97-AF65-F5344CB8AC3E}">
        <p14:creationId xmlns:p14="http://schemas.microsoft.com/office/powerpoint/2010/main" val="6753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DD6C-7E6E-DA47-88BC-731ABE2A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binnen&#10;&#10;Automatisch gegenereerde beschrijving">
            <a:extLst>
              <a:ext uri="{FF2B5EF4-FFF2-40B4-BE49-F238E27FC236}">
                <a16:creationId xmlns:a16="http://schemas.microsoft.com/office/drawing/2014/main" id="{6563F2B0-4B35-294D-89BD-3C09235B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32" t="33564" r="28791" b="58555"/>
          <a:stretch/>
        </p:blipFill>
        <p:spPr>
          <a:xfrm>
            <a:off x="4562478" y="2000251"/>
            <a:ext cx="1709736" cy="1578218"/>
          </a:xfrm>
        </p:spPr>
      </p:pic>
    </p:spTree>
    <p:extLst>
      <p:ext uri="{BB962C8B-B14F-4D97-AF65-F5344CB8AC3E}">
        <p14:creationId xmlns:p14="http://schemas.microsoft.com/office/powerpoint/2010/main" val="87544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7E6E8-C43A-C342-B1C0-1224F9B3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binnen, groep, neerleggen&#10;&#10;Automatisch gegenereerde beschrijving">
            <a:extLst>
              <a:ext uri="{FF2B5EF4-FFF2-40B4-BE49-F238E27FC236}">
                <a16:creationId xmlns:a16="http://schemas.microsoft.com/office/drawing/2014/main" id="{DED6B6AD-344C-334F-B1A8-26DA4555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15" t="2670" r="62987" b="86167"/>
          <a:stretch/>
        </p:blipFill>
        <p:spPr>
          <a:xfrm rot="10800000">
            <a:off x="4757735" y="2200273"/>
            <a:ext cx="1900239" cy="1746161"/>
          </a:xfrm>
        </p:spPr>
      </p:pic>
    </p:spTree>
    <p:extLst>
      <p:ext uri="{BB962C8B-B14F-4D97-AF65-F5344CB8AC3E}">
        <p14:creationId xmlns:p14="http://schemas.microsoft.com/office/powerpoint/2010/main" val="3133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AE24A-D3C4-A34A-8220-7EC2D0F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5FF167-2A97-CC46-84F4-BED47D45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persoon, binnen, vrouw, venster&#10;&#10;Automatisch gegenereerde beschrijving">
            <a:extLst>
              <a:ext uri="{FF2B5EF4-FFF2-40B4-BE49-F238E27FC236}">
                <a16:creationId xmlns:a16="http://schemas.microsoft.com/office/drawing/2014/main" id="{1116B01D-C57B-F448-8D34-AECD6E68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66712"/>
            <a:ext cx="5143500" cy="6858000"/>
          </a:xfrm>
          <a:prstGeom prst="rect">
            <a:avLst/>
          </a:prstGeom>
        </p:spPr>
      </p:pic>
      <p:pic>
        <p:nvPicPr>
          <p:cNvPr id="5" name="Afbeelding 4" descr="Afbeelding met persoon, binnen, vrouw, venster&#10;&#10;Automatisch gegenereerde beschrijving">
            <a:extLst>
              <a:ext uri="{FF2B5EF4-FFF2-40B4-BE49-F238E27FC236}">
                <a16:creationId xmlns:a16="http://schemas.microsoft.com/office/drawing/2014/main" id="{8A785AEB-64A6-644A-B618-FECBD0B92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4" t="30417" r="46018" b="65185"/>
          <a:stretch/>
        </p:blipFill>
        <p:spPr>
          <a:xfrm>
            <a:off x="6357937" y="2098674"/>
            <a:ext cx="3303424" cy="15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847B4-F3C8-8E47-8285-F6A52A3A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999EF0-50FB-474B-AEB5-35C30EEE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vrouw&#10;&#10;Automatisch gegenereerde beschrijving">
            <a:extLst>
              <a:ext uri="{FF2B5EF4-FFF2-40B4-BE49-F238E27FC236}">
                <a16:creationId xmlns:a16="http://schemas.microsoft.com/office/drawing/2014/main" id="{02074379-0974-C84E-B4E6-5310B60A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24" y="1825625"/>
            <a:ext cx="3267752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vrouw&#10;&#10;Automatisch gegenereerde beschrijving">
            <a:extLst>
              <a:ext uri="{FF2B5EF4-FFF2-40B4-BE49-F238E27FC236}">
                <a16:creationId xmlns:a16="http://schemas.microsoft.com/office/drawing/2014/main" id="{46B316F9-34B6-8146-BCB1-8A364966B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7" t="41117" r="32802" b="45749"/>
          <a:stretch/>
        </p:blipFill>
        <p:spPr>
          <a:xfrm>
            <a:off x="1122879" y="2528887"/>
            <a:ext cx="274534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A332-6E0A-7D48-8D76-C747FA3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47363-A401-B141-A360-CDEA2875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eten&#10;&#10;Automatisch gegenereerde beschrijving">
            <a:extLst>
              <a:ext uri="{FF2B5EF4-FFF2-40B4-BE49-F238E27FC236}">
                <a16:creationId xmlns:a16="http://schemas.microsoft.com/office/drawing/2014/main" id="{89A2F97B-24D6-C746-915E-8C7387EF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62" y="1825625"/>
            <a:ext cx="2124676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eten&#10;&#10;Automatisch gegenereerde beschrijving">
            <a:extLst>
              <a:ext uri="{FF2B5EF4-FFF2-40B4-BE49-F238E27FC236}">
                <a16:creationId xmlns:a16="http://schemas.microsoft.com/office/drawing/2014/main" id="{8E6DC55E-7016-B849-B32B-6DBE6FD5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3" t="36848" r="32292" b="52645"/>
          <a:stretch/>
        </p:blipFill>
        <p:spPr>
          <a:xfrm>
            <a:off x="1885949" y="2843212"/>
            <a:ext cx="230832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33EB7-7A99-904C-B0BB-0AD1ABCA9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AB7830-61DF-AB46-9295-13506E727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1" name="Afbeelding 90" descr="Afbeelding met persoon, binnen, vrouw, venster&#10;&#10;Automatisch gegenereerde beschrijving">
            <a:extLst>
              <a:ext uri="{FF2B5EF4-FFF2-40B4-BE49-F238E27FC236}">
                <a16:creationId xmlns:a16="http://schemas.microsoft.com/office/drawing/2014/main" id="{CA36B1BD-7F4A-174C-BBE8-89047092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4" t="30417" r="46018" b="65185"/>
          <a:stretch/>
        </p:blipFill>
        <p:spPr>
          <a:xfrm>
            <a:off x="3200400" y="1912936"/>
            <a:ext cx="3303424" cy="15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5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A522-6F49-D14B-9BD5-7A9AE0AD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BD7F2F-DADD-174B-A76D-AE6DF142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glimlachen, binnen, poseren&#10;&#10;Automatisch gegenereerde beschrijving">
            <a:extLst>
              <a:ext uri="{FF2B5EF4-FFF2-40B4-BE49-F238E27FC236}">
                <a16:creationId xmlns:a16="http://schemas.microsoft.com/office/drawing/2014/main" id="{CC62E156-D9B0-8E41-BC30-B831C5C3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glimlachen, binnen, poseren&#10;&#10;Automatisch gegenereerde beschrijving">
            <a:extLst>
              <a:ext uri="{FF2B5EF4-FFF2-40B4-BE49-F238E27FC236}">
                <a16:creationId xmlns:a16="http://schemas.microsoft.com/office/drawing/2014/main" id="{C52F6C01-4A36-A64F-BE2E-B1079A07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1" t="45057" r="23538" b="40496"/>
          <a:stretch/>
        </p:blipFill>
        <p:spPr>
          <a:xfrm>
            <a:off x="1355329" y="2700337"/>
            <a:ext cx="2999728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B9167-5883-0C46-9C8B-1EF966C0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6E3792-1377-1949-9FC0-A706007D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5CB5186-6D97-4747-8778-7A7BF02C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23" y="1690688"/>
            <a:ext cx="2937153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person, bril, dragen&#10;&#10;Automatisch gegenereerde beschrijving">
            <a:extLst>
              <a:ext uri="{FF2B5EF4-FFF2-40B4-BE49-F238E27FC236}">
                <a16:creationId xmlns:a16="http://schemas.microsoft.com/office/drawing/2014/main" id="{99664D58-275B-7842-A7CD-8FB3BADD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69" t="70667" r="28921" b="19154"/>
          <a:stretch/>
        </p:blipFill>
        <p:spPr>
          <a:xfrm>
            <a:off x="1948373" y="2786063"/>
            <a:ext cx="3749526" cy="15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5DE86-60AB-EE40-9AD0-305A5757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E90E25-55F3-E244-A061-000EB68F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F3AF1CED-8F58-5D4F-A0EC-7A6D3AC0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48" y="1825625"/>
            <a:ext cx="3263503" cy="4351338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3B1C8F3-D075-1F4E-9F09-C779865DA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2" t="66071" r="49999" b="20795"/>
          <a:stretch/>
        </p:blipFill>
        <p:spPr>
          <a:xfrm>
            <a:off x="2724150" y="3103560"/>
            <a:ext cx="105727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5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6B92B-A8E4-B04C-B7D4-E842150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FA6824-1463-C347-BC90-24A08E7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05DC458-F6C0-DF4A-9DCE-893A6664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24" y="1690688"/>
            <a:ext cx="2447627" cy="4351338"/>
          </a:xfrm>
          <a:prstGeom prst="rect">
            <a:avLst/>
          </a:prstGeom>
        </p:spPr>
      </p:pic>
      <p:pic>
        <p:nvPicPr>
          <p:cNvPr id="5" name="Tijdelijke aanduiding voor inhoud 4" descr="Afbeelding met geel, dragen, bril&#10;&#10;Automatisch gegenereerde beschrijving">
            <a:extLst>
              <a:ext uri="{FF2B5EF4-FFF2-40B4-BE49-F238E27FC236}">
                <a16:creationId xmlns:a16="http://schemas.microsoft.com/office/drawing/2014/main" id="{D48287D3-2A16-E343-B627-91700887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3" t="49325" r="37547" b="39511"/>
          <a:stretch/>
        </p:blipFill>
        <p:spPr>
          <a:xfrm>
            <a:off x="2143614" y="2843214"/>
            <a:ext cx="2504097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82A12-F4AD-6C49-8A37-D8C0AD31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E8E65-643F-0943-B132-00A2379C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8FB16FA-F01B-414B-950D-FB98ECF1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BB45B9F-6379-CE4E-A17F-5A90BAB23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32" t="36848" r="52380" b="58555"/>
          <a:stretch/>
        </p:blipFill>
        <p:spPr>
          <a:xfrm>
            <a:off x="485774" y="681037"/>
            <a:ext cx="3386139" cy="15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9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89EB4-DDC4-7741-BD03-EF229E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CC3987-9441-EF4D-8502-E57C236E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9BE0DF0-1FD9-6A45-91C0-0B923E5A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muur, tafel, binnen&#10;&#10;Automatisch gegenereerde beschrijving">
            <a:extLst>
              <a:ext uri="{FF2B5EF4-FFF2-40B4-BE49-F238E27FC236}">
                <a16:creationId xmlns:a16="http://schemas.microsoft.com/office/drawing/2014/main" id="{2BE6FF6C-2AC0-174E-BE38-43DE3AB26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1" t="21744" r="42922" b="73659"/>
          <a:stretch/>
        </p:blipFill>
        <p:spPr>
          <a:xfrm>
            <a:off x="1228129" y="1571625"/>
            <a:ext cx="1214438" cy="14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E7F81-BB1C-5C49-96F4-A5815F00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30986B-67E2-DC4F-966E-947D7911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Kan een afbeelding zijn van 1 persoon">
            <a:extLst>
              <a:ext uri="{FF2B5EF4-FFF2-40B4-BE49-F238E27FC236}">
                <a16:creationId xmlns:a16="http://schemas.microsoft.com/office/drawing/2014/main" id="{851FEBC4-6940-9E43-B75E-AB8DDA3D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an een afbeelding zijn van 1 persoon">
            <a:extLst>
              <a:ext uri="{FF2B5EF4-FFF2-40B4-BE49-F238E27FC236}">
                <a16:creationId xmlns:a16="http://schemas.microsoft.com/office/drawing/2014/main" id="{9F806F3C-4107-AB41-BDBC-242B35356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0" t="54167" r="37430" b="38333"/>
          <a:stretch/>
        </p:blipFill>
        <p:spPr bwMode="auto">
          <a:xfrm>
            <a:off x="473869" y="2601119"/>
            <a:ext cx="350043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4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69D5B-1B5F-BE4E-B275-70275CD0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A55E9C-1DDA-3E4A-A1D3-D7FC468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EA0CB4BC-87B7-EF4F-8AF2-E5B5043A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  <p:pic>
        <p:nvPicPr>
          <p:cNvPr id="5" name="Tijdelijke aanduiding voor inhoud 4" descr="Afbeelding met buiten, persoon&#10;&#10;Automatisch gegenereerde beschrijving">
            <a:extLst>
              <a:ext uri="{FF2B5EF4-FFF2-40B4-BE49-F238E27FC236}">
                <a16:creationId xmlns:a16="http://schemas.microsoft.com/office/drawing/2014/main" id="{860C764A-A70F-EA42-BAAB-703FB2428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4" t="35697" r="64422" b="60433"/>
          <a:stretch/>
        </p:blipFill>
        <p:spPr>
          <a:xfrm>
            <a:off x="1907627" y="2900362"/>
            <a:ext cx="147851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C7BF-4BE5-F645-8A59-44A33AAB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AC8EFC-F16E-E048-A974-D01D1A0D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5CD8F6D2-BE4F-AD4C-B823-AC3EF2D1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09" y="1825625"/>
            <a:ext cx="2309381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499220CA-2BC2-4A47-9B36-1C635831D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5" t="40131" r="28759" b="49690"/>
          <a:stretch/>
        </p:blipFill>
        <p:spPr>
          <a:xfrm>
            <a:off x="1533219" y="2646364"/>
            <a:ext cx="2938769" cy="18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352A6-7E69-3A41-9CE8-38BC324E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06D796-A942-AB43-9CF9-7816E90E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AF32EF34-4065-1048-B7D0-34870306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  <p:pic>
        <p:nvPicPr>
          <p:cNvPr id="5" name="Tijdelijke aanduiding voor inhoud 4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DE523752-454F-7B40-80FB-D71BC6EAF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1" t="46042" r="43968" b="48048"/>
          <a:stretch/>
        </p:blipFill>
        <p:spPr>
          <a:xfrm>
            <a:off x="1585913" y="2766218"/>
            <a:ext cx="19883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6BDB1-F998-EA42-B08A-96E77B62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vrouw&#10;&#10;Automatisch gegenereerde beschrijving">
            <a:extLst>
              <a:ext uri="{FF2B5EF4-FFF2-40B4-BE49-F238E27FC236}">
                <a16:creationId xmlns:a16="http://schemas.microsoft.com/office/drawing/2014/main" id="{A76E3A50-AEC9-BC4D-801C-5A914308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527" t="41117" r="32802" b="45749"/>
          <a:stretch/>
        </p:blipFill>
        <p:spPr>
          <a:xfrm>
            <a:off x="4723329" y="2157412"/>
            <a:ext cx="2745342" cy="1800225"/>
          </a:xfrm>
        </p:spPr>
      </p:pic>
    </p:spTree>
    <p:extLst>
      <p:ext uri="{BB962C8B-B14F-4D97-AF65-F5344CB8AC3E}">
        <p14:creationId xmlns:p14="http://schemas.microsoft.com/office/powerpoint/2010/main" val="154135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39005-6F7F-634D-B5D6-C8085D8F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17FCB5-93B7-A841-9F10-CF5AFBAD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binnen&#10;&#10;Automatisch gegenereerde beschrijving">
            <a:extLst>
              <a:ext uri="{FF2B5EF4-FFF2-40B4-BE49-F238E27FC236}">
                <a16:creationId xmlns:a16="http://schemas.microsoft.com/office/drawing/2014/main" id="{43B195BE-E3CC-374C-987F-528A2E1B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binnen&#10;&#10;Automatisch gegenereerde beschrijving">
            <a:extLst>
              <a:ext uri="{FF2B5EF4-FFF2-40B4-BE49-F238E27FC236}">
                <a16:creationId xmlns:a16="http://schemas.microsoft.com/office/drawing/2014/main" id="{AB4B7586-8328-8443-9245-DA2FE6BD6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2" t="33564" r="28791" b="58555"/>
          <a:stretch/>
        </p:blipFill>
        <p:spPr>
          <a:xfrm>
            <a:off x="2155106" y="2514598"/>
            <a:ext cx="1400175" cy="12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BE00-B1CF-6444-AD2F-3DAD52A0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12F5D-0A8A-2C4D-A0A6-A5F07875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4" descr="Afbeelding met persoon, binnen, groep, neerleggen&#10;&#10;Automatisch gegenereerde beschrijving">
            <a:extLst>
              <a:ext uri="{FF2B5EF4-FFF2-40B4-BE49-F238E27FC236}">
                <a16:creationId xmlns:a16="http://schemas.microsoft.com/office/drawing/2014/main" id="{779D4056-55AC-B848-A76E-710CA680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48" y="1825625"/>
            <a:ext cx="3263503" cy="4351338"/>
          </a:xfrm>
          <a:prstGeom prst="rect">
            <a:avLst/>
          </a:prstGeom>
        </p:spPr>
      </p:pic>
      <p:pic>
        <p:nvPicPr>
          <p:cNvPr id="5" name="Tijdelijke aanduiding voor inhoud 4" descr="Afbeelding met persoon, binnen, groep, neerleggen&#10;&#10;Automatisch gegenereerde beschrijving">
            <a:extLst>
              <a:ext uri="{FF2B5EF4-FFF2-40B4-BE49-F238E27FC236}">
                <a16:creationId xmlns:a16="http://schemas.microsoft.com/office/drawing/2014/main" id="{574A3844-06EA-AB4C-9CF6-CF94543FC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5" t="2670" r="62987" b="86167"/>
          <a:stretch/>
        </p:blipFill>
        <p:spPr>
          <a:xfrm rot="10800000">
            <a:off x="1614486" y="2728912"/>
            <a:ext cx="177249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8B61F-0958-8244-A3AB-8BB12FB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eten&#10;&#10;Automatisch gegenereerde beschrijving">
            <a:extLst>
              <a:ext uri="{FF2B5EF4-FFF2-40B4-BE49-F238E27FC236}">
                <a16:creationId xmlns:a16="http://schemas.microsoft.com/office/drawing/2014/main" id="{9C1E77C6-6A1B-0E48-8302-D027EE709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03" t="36848" r="32292" b="52645"/>
          <a:stretch/>
        </p:blipFill>
        <p:spPr>
          <a:xfrm>
            <a:off x="4800599" y="2643187"/>
            <a:ext cx="2308326" cy="1571625"/>
          </a:xfrm>
        </p:spPr>
      </p:pic>
    </p:spTree>
    <p:extLst>
      <p:ext uri="{BB962C8B-B14F-4D97-AF65-F5344CB8AC3E}">
        <p14:creationId xmlns:p14="http://schemas.microsoft.com/office/powerpoint/2010/main" val="211930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8B4D0-B306-CE40-9F25-46C023ED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glimlachen, binnen, poseren&#10;&#10;Automatisch gegenereerde beschrijving">
            <a:extLst>
              <a:ext uri="{FF2B5EF4-FFF2-40B4-BE49-F238E27FC236}">
                <a16:creationId xmlns:a16="http://schemas.microsoft.com/office/drawing/2014/main" id="{8A262740-AACA-6F43-9880-93C507DC7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71" t="45057" r="23538" b="40496"/>
          <a:stretch/>
        </p:blipFill>
        <p:spPr>
          <a:xfrm>
            <a:off x="4200525" y="2786062"/>
            <a:ext cx="2999728" cy="2128837"/>
          </a:xfrm>
        </p:spPr>
      </p:pic>
    </p:spTree>
    <p:extLst>
      <p:ext uri="{BB962C8B-B14F-4D97-AF65-F5344CB8AC3E}">
        <p14:creationId xmlns:p14="http://schemas.microsoft.com/office/powerpoint/2010/main" val="33584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6DAE0-E89F-1E4B-9355-A56339B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persoon, person, bril, dragen&#10;&#10;Automatisch gegenereerde beschrijving">
            <a:extLst>
              <a:ext uri="{FF2B5EF4-FFF2-40B4-BE49-F238E27FC236}">
                <a16:creationId xmlns:a16="http://schemas.microsoft.com/office/drawing/2014/main" id="{7AD347A9-812F-7549-93AE-613EC537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69" t="70667" r="28921" b="19154"/>
          <a:stretch/>
        </p:blipFill>
        <p:spPr>
          <a:xfrm>
            <a:off x="4221237" y="3043238"/>
            <a:ext cx="3749526" cy="1592262"/>
          </a:xfrm>
        </p:spPr>
      </p:pic>
    </p:spTree>
    <p:extLst>
      <p:ext uri="{BB962C8B-B14F-4D97-AF65-F5344CB8AC3E}">
        <p14:creationId xmlns:p14="http://schemas.microsoft.com/office/powerpoint/2010/main" val="7908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E3F7-E3D8-DF4A-B4EA-8BE1CDA6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65BD973-ED6C-8C49-BA75-BB4F67F58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02" t="66071" r="49999" b="20795"/>
          <a:stretch/>
        </p:blipFill>
        <p:spPr>
          <a:xfrm>
            <a:off x="5567362" y="3089273"/>
            <a:ext cx="1057275" cy="1714503"/>
          </a:xfrm>
        </p:spPr>
      </p:pic>
    </p:spTree>
    <p:extLst>
      <p:ext uri="{BB962C8B-B14F-4D97-AF65-F5344CB8AC3E}">
        <p14:creationId xmlns:p14="http://schemas.microsoft.com/office/powerpoint/2010/main" val="287017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A7D7-A205-254B-A6B0-8C662780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geel, dragen, bril&#10;&#10;Automatisch gegenereerde beschrijving">
            <a:extLst>
              <a:ext uri="{FF2B5EF4-FFF2-40B4-BE49-F238E27FC236}">
                <a16:creationId xmlns:a16="http://schemas.microsoft.com/office/drawing/2014/main" id="{5F3F3AE0-7550-FB4C-BBA8-40C3EC9F4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13" t="49325" r="37547" b="39511"/>
          <a:stretch/>
        </p:blipFill>
        <p:spPr>
          <a:xfrm>
            <a:off x="4843951" y="3100388"/>
            <a:ext cx="2504097" cy="1443038"/>
          </a:xfrm>
        </p:spPr>
      </p:pic>
    </p:spTree>
    <p:extLst>
      <p:ext uri="{BB962C8B-B14F-4D97-AF65-F5344CB8AC3E}">
        <p14:creationId xmlns:p14="http://schemas.microsoft.com/office/powerpoint/2010/main" val="108211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94F24-9756-EB47-993A-31A9B13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FF0DDB6-B529-5349-9B85-6DCBD761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32" t="36848" r="52380" b="58555"/>
          <a:stretch/>
        </p:blipFill>
        <p:spPr>
          <a:xfrm>
            <a:off x="3943349" y="2767169"/>
            <a:ext cx="3386139" cy="1580199"/>
          </a:xfrm>
        </p:spPr>
      </p:pic>
    </p:spTree>
    <p:extLst>
      <p:ext uri="{BB962C8B-B14F-4D97-AF65-F5344CB8AC3E}">
        <p14:creationId xmlns:p14="http://schemas.microsoft.com/office/powerpoint/2010/main" val="1692840590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{38B73510-AB09-7440-9ABC-C15C1EFA112F}tf10001072</Template>
  <TotalTime>60</TotalTime>
  <Words>1</Words>
  <Application>Microsoft Macintosh PowerPoint</Application>
  <PresentationFormat>Breedbeeld</PresentationFormat>
  <Paragraphs>1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Franklin Gothic Book</vt:lpstr>
      <vt:lpstr>Bijgesneden</vt:lpstr>
      <vt:lpstr>OOSTENDE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OOSTENDE</dc:title>
  <dc:creator>Chimene Coudré</dc:creator>
  <cp:lastModifiedBy>Chimene Coudré</cp:lastModifiedBy>
  <cp:revision>1</cp:revision>
  <dcterms:created xsi:type="dcterms:W3CDTF">2021-09-24T20:06:49Z</dcterms:created>
  <dcterms:modified xsi:type="dcterms:W3CDTF">2021-09-24T21:07:41Z</dcterms:modified>
</cp:coreProperties>
</file>