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5F27-13E9-4462-9322-E76751BF78CC}" type="datetimeFigureOut">
              <a:rPr lang="en-US" smtClean="0"/>
              <a:t>03-Nov-16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9D22-393D-4BFC-B780-5A959A445E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5F27-13E9-4462-9322-E76751BF78CC}" type="datetimeFigureOut">
              <a:rPr lang="en-US" smtClean="0"/>
              <a:t>03-Nov-16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9D22-393D-4BFC-B780-5A959A445E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1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5F27-13E9-4462-9322-E76751BF78CC}" type="datetimeFigureOut">
              <a:rPr lang="en-US" smtClean="0"/>
              <a:t>03-Nov-16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9D22-393D-4BFC-B780-5A959A445E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2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5F27-13E9-4462-9322-E76751BF78CC}" type="datetimeFigureOut">
              <a:rPr lang="en-US" smtClean="0"/>
              <a:t>03-Nov-16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9D22-393D-4BFC-B780-5A959A445E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2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5F27-13E9-4462-9322-E76751BF78CC}" type="datetimeFigureOut">
              <a:rPr lang="en-US" smtClean="0"/>
              <a:t>03-Nov-16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9D22-393D-4BFC-B780-5A959A445E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4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5F27-13E9-4462-9322-E76751BF78CC}" type="datetimeFigureOut">
              <a:rPr lang="en-US" smtClean="0"/>
              <a:t>03-Nov-16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9D22-393D-4BFC-B780-5A959A445E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1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5F27-13E9-4462-9322-E76751BF78CC}" type="datetimeFigureOut">
              <a:rPr lang="en-US" smtClean="0"/>
              <a:t>03-Nov-16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9D22-393D-4BFC-B780-5A959A445E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5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5F27-13E9-4462-9322-E76751BF78CC}" type="datetimeFigureOut">
              <a:rPr lang="en-US" smtClean="0"/>
              <a:t>03-Nov-16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9D22-393D-4BFC-B780-5A959A445E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5F27-13E9-4462-9322-E76751BF78CC}" type="datetimeFigureOut">
              <a:rPr lang="en-US" smtClean="0"/>
              <a:t>03-Nov-16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9D22-393D-4BFC-B780-5A959A445E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0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5F27-13E9-4462-9322-E76751BF78CC}" type="datetimeFigureOut">
              <a:rPr lang="en-US" smtClean="0"/>
              <a:t>03-Nov-16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9D22-393D-4BFC-B780-5A959A445E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5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5F27-13E9-4462-9322-E76751BF78CC}" type="datetimeFigureOut">
              <a:rPr lang="en-US" smtClean="0"/>
              <a:t>03-Nov-16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9D22-393D-4BFC-B780-5A959A445E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E5F27-13E9-4462-9322-E76751BF78CC}" type="datetimeFigureOut">
              <a:rPr lang="en-US" smtClean="0"/>
              <a:t>03-Nov-16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9D22-393D-4BFC-B780-5A959A445E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2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Rush Hour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Eline</a:t>
            </a:r>
            <a:r>
              <a:rPr lang="en-US" dirty="0"/>
              <a:t> </a:t>
            </a:r>
            <a:r>
              <a:rPr lang="en-US" dirty="0" err="1"/>
              <a:t>Jacobse</a:t>
            </a:r>
            <a:r>
              <a:rPr lang="en-US" dirty="0"/>
              <a:t>, </a:t>
            </a:r>
            <a:r>
              <a:rPr lang="en-US" dirty="0" err="1"/>
              <a:t>Fjodor</a:t>
            </a:r>
            <a:r>
              <a:rPr lang="en-US" dirty="0"/>
              <a:t> van </a:t>
            </a:r>
            <a:r>
              <a:rPr lang="en-US" dirty="0" err="1"/>
              <a:t>Rijsselberg</a:t>
            </a:r>
            <a:r>
              <a:rPr lang="en-US" dirty="0"/>
              <a:t>, </a:t>
            </a:r>
            <a:r>
              <a:rPr lang="en-US" dirty="0" err="1"/>
              <a:t>Wietske</a:t>
            </a:r>
            <a:r>
              <a:rPr lang="en-US" dirty="0"/>
              <a:t> </a:t>
            </a:r>
            <a:r>
              <a:rPr lang="en-US" dirty="0" err="1"/>
              <a:t>Dotinga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Programmeertheorie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7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case: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7 </a:t>
            </a:r>
            <a:r>
              <a:rPr lang="en-US" dirty="0" err="1"/>
              <a:t>borden</a:t>
            </a:r>
            <a:r>
              <a:rPr lang="en-US" dirty="0"/>
              <a:t> </a:t>
            </a:r>
            <a:r>
              <a:rPr lang="en-US" dirty="0" err="1"/>
              <a:t>oplossen</a:t>
            </a:r>
            <a:r>
              <a:rPr lang="en-US" dirty="0"/>
              <a:t> (6 x 6, 9 x 9, 12 x 12)</a:t>
            </a:r>
          </a:p>
          <a:p>
            <a:r>
              <a:rPr lang="en-US" dirty="0"/>
              <a:t>Rode auto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uitgang</a:t>
            </a:r>
            <a:endParaRPr lang="en-US" dirty="0"/>
          </a:p>
          <a:p>
            <a:r>
              <a:rPr lang="en-US" dirty="0"/>
              <a:t>Rode auto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geblokkeerd</a:t>
            </a:r>
            <a:r>
              <a:rPr lang="en-US" dirty="0"/>
              <a:t> door </a:t>
            </a:r>
            <a:r>
              <a:rPr lang="en-US" dirty="0" err="1"/>
              <a:t>andere</a:t>
            </a:r>
            <a:r>
              <a:rPr lang="en-US" dirty="0"/>
              <a:t> auto’s</a:t>
            </a:r>
          </a:p>
          <a:p>
            <a:r>
              <a:rPr lang="en-US" dirty="0"/>
              <a:t>Auto’s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vrachtwagens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vooruit</a:t>
            </a:r>
            <a:r>
              <a:rPr lang="en-US" dirty="0"/>
              <a:t> of </a:t>
            </a:r>
            <a:r>
              <a:rPr lang="en-US" dirty="0" err="1"/>
              <a:t>achteruit</a:t>
            </a:r>
            <a:r>
              <a:rPr lang="en-US" dirty="0"/>
              <a:t> </a:t>
            </a:r>
            <a:r>
              <a:rPr lang="en-US" dirty="0" err="1"/>
              <a:t>bewegen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745923"/>
            <a:ext cx="83058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4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Boven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ondergrens</a:t>
            </a:r>
            <a:r>
              <a:rPr lang="en-US" dirty="0"/>
              <a:t>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Ondergrens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400" dirty="0"/>
              <a:t>A1 (</a:t>
            </a:r>
            <a:r>
              <a:rPr lang="en-US" sz="2400" dirty="0" err="1"/>
              <a:t>voertuig</a:t>
            </a:r>
            <a:r>
              <a:rPr lang="en-US" sz="2400" dirty="0"/>
              <a:t> 1 </a:t>
            </a:r>
            <a:r>
              <a:rPr lang="en-US" sz="2400" dirty="0" err="1"/>
              <a:t>minimaal</a:t>
            </a:r>
            <a:r>
              <a:rPr lang="en-US" sz="2400" dirty="0"/>
              <a:t> </a:t>
            </a:r>
            <a:r>
              <a:rPr lang="en-US" sz="2400" dirty="0" err="1"/>
              <a:t>aantal</a:t>
            </a:r>
            <a:r>
              <a:rPr lang="en-US" sz="2400" dirty="0"/>
              <a:t> </a:t>
            </a:r>
            <a:r>
              <a:rPr lang="en-US" sz="2400" dirty="0" err="1"/>
              <a:t>stappen</a:t>
            </a:r>
            <a:r>
              <a:rPr lang="en-US" sz="2400" dirty="0"/>
              <a:t> tot </a:t>
            </a:r>
            <a:r>
              <a:rPr lang="en-US" sz="2400" dirty="0" err="1"/>
              <a:t>oplossing</a:t>
            </a:r>
            <a:r>
              <a:rPr lang="en-US" sz="2400" dirty="0"/>
              <a:t>) + A2 + ... = minimum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Bovengrens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400" dirty="0"/>
              <a:t>A1 (</a:t>
            </a:r>
            <a:r>
              <a:rPr lang="en-US" sz="2400" dirty="0" err="1"/>
              <a:t>voertuig</a:t>
            </a:r>
            <a:r>
              <a:rPr lang="en-US" sz="2400" dirty="0"/>
              <a:t> 1 </a:t>
            </a:r>
            <a:r>
              <a:rPr lang="en-US" sz="2400" dirty="0" err="1"/>
              <a:t>maximaal</a:t>
            </a:r>
            <a:r>
              <a:rPr lang="en-US" sz="2400" dirty="0"/>
              <a:t> </a:t>
            </a:r>
            <a:r>
              <a:rPr lang="en-US" sz="2400" dirty="0" err="1"/>
              <a:t>aantal</a:t>
            </a:r>
            <a:r>
              <a:rPr lang="en-US" sz="2400" dirty="0"/>
              <a:t> </a:t>
            </a:r>
            <a:r>
              <a:rPr lang="en-US" sz="2400" dirty="0" err="1"/>
              <a:t>stappen</a:t>
            </a:r>
            <a:r>
              <a:rPr lang="en-US" sz="2400" dirty="0"/>
              <a:t> tot </a:t>
            </a:r>
            <a:r>
              <a:rPr lang="en-US" sz="2400" dirty="0" err="1"/>
              <a:t>oplossing</a:t>
            </a:r>
            <a:r>
              <a:rPr lang="en-US" sz="2400" dirty="0"/>
              <a:t>) + A2 + … = maximum</a:t>
            </a:r>
          </a:p>
        </p:txBody>
      </p:sp>
    </p:spTree>
    <p:extLst>
      <p:ext uri="{BB962C8B-B14F-4D97-AF65-F5344CB8AC3E}">
        <p14:creationId xmlns:p14="http://schemas.microsoft.com/office/powerpoint/2010/main" val="281645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Aanpak</a:t>
            </a:r>
            <a:r>
              <a:rPr lang="en-US" dirty="0"/>
              <a:t>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Bord</a:t>
            </a:r>
            <a:r>
              <a:rPr lang="en-US" dirty="0"/>
              <a:t> </a:t>
            </a:r>
            <a:r>
              <a:rPr lang="en-US" dirty="0" err="1"/>
              <a:t>opzetten</a:t>
            </a:r>
            <a:r>
              <a:rPr lang="en-US" dirty="0"/>
              <a:t> met </a:t>
            </a:r>
            <a:r>
              <a:rPr lang="en-US" dirty="0" err="1"/>
              <a:t>objecten</a:t>
            </a:r>
            <a:endParaRPr lang="en-US" dirty="0"/>
          </a:p>
          <a:p>
            <a:r>
              <a:rPr lang="en-US" dirty="0"/>
              <a:t>Rode auto </a:t>
            </a:r>
            <a:r>
              <a:rPr lang="en-US" dirty="0" err="1"/>
              <a:t>proberen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verplaatsen</a:t>
            </a:r>
            <a:r>
              <a:rPr lang="en-US" dirty="0"/>
              <a:t> door </a:t>
            </a:r>
            <a:r>
              <a:rPr lang="en-US" dirty="0" err="1"/>
              <a:t>blokkerende</a:t>
            </a:r>
            <a:r>
              <a:rPr lang="en-US" dirty="0"/>
              <a:t> </a:t>
            </a:r>
            <a:r>
              <a:rPr lang="en-US" dirty="0" err="1"/>
              <a:t>voertuigen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verplaatsen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466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109</Words>
  <Application>Microsoft Office PowerPoint</Application>
  <PresentationFormat>Breedbeeld</PresentationFormat>
  <Paragraphs>20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Rush Hour</vt:lpstr>
      <vt:lpstr>De case:</vt:lpstr>
      <vt:lpstr>Boven- en ondergrens:</vt:lpstr>
      <vt:lpstr>Aanpak: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Hour</dc:title>
  <dc:creator>User</dc:creator>
  <cp:lastModifiedBy>User</cp:lastModifiedBy>
  <cp:revision>2</cp:revision>
  <dcterms:created xsi:type="dcterms:W3CDTF">2016-11-03T09:45:36Z</dcterms:created>
  <dcterms:modified xsi:type="dcterms:W3CDTF">2016-11-03T09:48:20Z</dcterms:modified>
</cp:coreProperties>
</file>