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0"/>
  </p:notesMasterIdLst>
  <p:sldIdLst>
    <p:sldId id="279" r:id="rId5"/>
    <p:sldId id="291" r:id="rId6"/>
    <p:sldId id="289" r:id="rId7"/>
    <p:sldId id="282" r:id="rId8"/>
    <p:sldId id="290" r:id="rId9"/>
    <p:sldId id="301" r:id="rId10"/>
    <p:sldId id="295" r:id="rId11"/>
    <p:sldId id="296" r:id="rId12"/>
    <p:sldId id="297" r:id="rId13"/>
    <p:sldId id="303" r:id="rId14"/>
    <p:sldId id="304" r:id="rId15"/>
    <p:sldId id="305" r:id="rId16"/>
    <p:sldId id="300" r:id="rId17"/>
    <p:sldId id="298" r:id="rId18"/>
    <p:sldId id="299" r:id="rId19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C49D"/>
    <a:srgbClr val="0093C8"/>
    <a:srgbClr val="00BEE3"/>
    <a:srgbClr val="00BFB6"/>
    <a:srgbClr val="489677"/>
    <a:srgbClr val="57C59B"/>
    <a:srgbClr val="51B590"/>
    <a:srgbClr val="F4F4F4"/>
    <a:srgbClr val="0094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22" autoAdjust="0"/>
    <p:restoredTop sz="81557" autoAdjust="0"/>
  </p:normalViewPr>
  <p:slideViewPr>
    <p:cSldViewPr snapToGrid="0" snapToObjects="1">
      <p:cViewPr varScale="1">
        <p:scale>
          <a:sx n="145" d="100"/>
          <a:sy n="145" d="100"/>
        </p:scale>
        <p:origin x="200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DE7EAA-DEF6-BF48-877D-021E0C6CA113}" type="datetimeFigureOut">
              <a:rPr lang="nl-NL" smtClean="0"/>
              <a:t>06-02-2020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562EFF-BC31-8045-96A0-66A368973E9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42375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dertitel 2">
            <a:extLst>
              <a:ext uri="{FF2B5EF4-FFF2-40B4-BE49-F238E27FC236}">
                <a16:creationId xmlns:a16="http://schemas.microsoft.com/office/drawing/2014/main" id="{DA33D2B0-2D0B-B341-B9CC-B3B30A82EC7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68685" y="4604397"/>
            <a:ext cx="4521032" cy="842793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WELKOM!</a:t>
            </a:r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A30A0380-F902-1F44-80FF-E0102D6B21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68685" y="3538846"/>
            <a:ext cx="4980884" cy="901164"/>
          </a:xfrm>
          <a:prstGeom prst="rect">
            <a:avLst/>
          </a:prstGeom>
          <a:ln w="57150">
            <a:solidFill>
              <a:schemeClr val="tx1"/>
            </a:solidFill>
            <a:miter lim="800000"/>
          </a:ln>
        </p:spPr>
        <p:txBody>
          <a:bodyPr lIns="144000" tIns="72000" rIns="144000" bIns="72000"/>
          <a:lstStyle>
            <a:lvl1pPr>
              <a:defRPr sz="6000" b="1" i="0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nl-NL" dirty="0"/>
              <a:t>TITEL SLIDE</a:t>
            </a:r>
          </a:p>
        </p:txBody>
      </p:sp>
    </p:spTree>
    <p:extLst>
      <p:ext uri="{BB962C8B-B14F-4D97-AF65-F5344CB8AC3E}">
        <p14:creationId xmlns:p14="http://schemas.microsoft.com/office/powerpoint/2010/main" val="1597278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[I] - Low title - im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3C7DE714-0DFD-4A4B-BBE5-19C6459C43C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80130" y="1651608"/>
            <a:ext cx="4464050" cy="3822700"/>
          </a:xfrm>
          <a:prstGeom prst="rect">
            <a:avLst/>
          </a:prstGeom>
        </p:spPr>
        <p:txBody>
          <a:bodyPr/>
          <a:lstStyle/>
          <a:p>
            <a:r>
              <a:rPr lang="nl-NL"/>
              <a:t>Klik op het pictogram als u een afbeelding wilt toevoegen</a:t>
            </a:r>
          </a:p>
        </p:txBody>
      </p:sp>
      <p:sp>
        <p:nvSpPr>
          <p:cNvPr id="14" name="Tijdelijke aanduiding voor tekst 2">
            <a:extLst>
              <a:ext uri="{FF2B5EF4-FFF2-40B4-BE49-F238E27FC236}">
                <a16:creationId xmlns:a16="http://schemas.microsoft.com/office/drawing/2014/main" id="{D34EBF14-0EE2-064C-A433-7C8595F3D75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295420" y="2502286"/>
            <a:ext cx="4648200" cy="10347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fr" sz="2000" smtClean="0">
                <a:effectLst/>
              </a:defRPr>
            </a:lvl1pPr>
          </a:lstStyle>
          <a:p>
            <a:r>
              <a:rPr lang="fr" dirty="0">
                <a:solidFill>
                  <a:srgbClr val="76C19F"/>
                </a:solidFill>
                <a:effectLst/>
                <a:latin typeface="Corbel" panose="020B0503020204020204" pitchFamily="34" charset="0"/>
              </a:rPr>
              <a:t>ONDERTITEL - UPTUSANDIS </a:t>
            </a:r>
          </a:p>
          <a:p>
            <a:r>
              <a:rPr lang="fr" dirty="0">
                <a:solidFill>
                  <a:srgbClr val="76C19F"/>
                </a:solidFill>
                <a:effectLst/>
                <a:latin typeface="Corbel" panose="020B0503020204020204" pitchFamily="34" charset="0"/>
              </a:rPr>
              <a:t>ACEPERE OFFICIMUS ET RE OFFIC TE CORRUNTISSIM</a:t>
            </a:r>
          </a:p>
        </p:txBody>
      </p:sp>
      <p:sp>
        <p:nvSpPr>
          <p:cNvPr id="15" name="Tijdelijke aanduiding voor titel 6">
            <a:extLst>
              <a:ext uri="{FF2B5EF4-FFF2-40B4-BE49-F238E27FC236}">
                <a16:creationId xmlns:a16="http://schemas.microsoft.com/office/drawing/2014/main" id="{064E4BC8-F217-144E-91AE-2835115975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5420" y="1504327"/>
            <a:ext cx="9448780" cy="815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nl-NL" dirty="0"/>
              <a:t>TITEL</a:t>
            </a:r>
          </a:p>
        </p:txBody>
      </p:sp>
      <p:sp>
        <p:nvSpPr>
          <p:cNvPr id="6" name="Tijdelijke aanduiding voor tekst 2">
            <a:extLst>
              <a:ext uri="{FF2B5EF4-FFF2-40B4-BE49-F238E27FC236}">
                <a16:creationId xmlns:a16="http://schemas.microsoft.com/office/drawing/2014/main" id="{BF3A8FD4-01D4-A049-870C-AEED9F26CEF5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1295420" y="3719246"/>
            <a:ext cx="4648200" cy="1755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lang="nl-NL" smtClean="0">
                <a:effectLst/>
              </a:defRPr>
            </a:lvl1pPr>
            <a:lvl2pPr>
              <a:buClr>
                <a:schemeClr val="accent1"/>
              </a:buClr>
              <a:defRPr sz="1400" baseline="0"/>
            </a:lvl2pPr>
            <a:lvl3pPr>
              <a:buClr>
                <a:schemeClr val="accent1"/>
              </a:buClr>
              <a:defRPr sz="1400" baseline="0"/>
            </a:lvl3pPr>
            <a:lvl4pPr>
              <a:buClr>
                <a:schemeClr val="accent1"/>
              </a:buClr>
              <a:defRPr sz="1400" baseline="0"/>
            </a:lvl4pPr>
            <a:lvl5pPr>
              <a:buClr>
                <a:schemeClr val="accent1"/>
              </a:buClr>
              <a:defRPr sz="1400" baseline="0"/>
            </a:lvl5pPr>
            <a:lvl6pPr>
              <a:buClr>
                <a:schemeClr val="accent1"/>
              </a:buClr>
              <a:defRPr sz="1400" baseline="0"/>
            </a:lvl6pPr>
            <a:lvl7pPr>
              <a:buClr>
                <a:schemeClr val="accent1"/>
              </a:buClr>
              <a:defRPr sz="1400" baseline="0"/>
            </a:lvl7pPr>
          </a:lstStyle>
          <a:p>
            <a:pPr lvl="0"/>
            <a:r>
              <a:rPr lang="nl-NL" dirty="0" err="1"/>
              <a:t>Ciaectoratum</a:t>
            </a:r>
            <a:r>
              <a:rPr lang="nl-NL" dirty="0"/>
              <a:t> </a:t>
            </a:r>
            <a:r>
              <a:rPr lang="nl-NL" dirty="0" err="1"/>
              <a:t>qui</a:t>
            </a:r>
            <a:r>
              <a:rPr lang="nl-NL" dirty="0"/>
              <a:t> </a:t>
            </a:r>
            <a:r>
              <a:rPr lang="nl-NL" dirty="0" err="1"/>
              <a:t>sinctatet</a:t>
            </a:r>
            <a:r>
              <a:rPr lang="nl-NL" dirty="0"/>
              <a:t> </a:t>
            </a:r>
            <a:r>
              <a:rPr lang="nl-NL" dirty="0" err="1"/>
              <a:t>fugitat</a:t>
            </a:r>
            <a:r>
              <a:rPr lang="nl-NL" dirty="0"/>
              <a:t> </a:t>
            </a:r>
            <a:r>
              <a:rPr lang="nl-NL" dirty="0" err="1"/>
              <a:t>alibus</a:t>
            </a:r>
            <a:r>
              <a:rPr lang="nl-NL" dirty="0"/>
              <a:t> </a:t>
            </a:r>
            <a:r>
              <a:rPr lang="nl-NL" dirty="0" err="1"/>
              <a:t>prore</a:t>
            </a:r>
            <a:r>
              <a:rPr lang="nl-NL" dirty="0"/>
              <a:t> </a:t>
            </a:r>
            <a:r>
              <a:rPr lang="nl-NL" dirty="0" err="1"/>
              <a:t>voluptatur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</a:t>
            </a:r>
            <a:r>
              <a:rPr lang="nl-NL" dirty="0" err="1"/>
              <a:t>expernatias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a </a:t>
            </a:r>
            <a:r>
              <a:rPr lang="nl-NL" dirty="0" err="1"/>
              <a:t>cus</a:t>
            </a:r>
            <a:r>
              <a:rPr lang="nl-NL" dirty="0"/>
              <a:t> as </a:t>
            </a:r>
            <a:r>
              <a:rPr lang="nl-NL" dirty="0" err="1"/>
              <a:t>veritaqui</a:t>
            </a:r>
            <a:r>
              <a:rPr lang="nl-NL" dirty="0"/>
              <a:t> </a:t>
            </a:r>
            <a:r>
              <a:rPr lang="nl-NL" dirty="0" err="1"/>
              <a:t>nimagnatur</a:t>
            </a:r>
            <a:r>
              <a:rPr lang="nl-NL" dirty="0"/>
              <a:t> </a:t>
            </a:r>
            <a:r>
              <a:rPr lang="nl-NL" dirty="0" err="1"/>
              <a:t>rescima</a:t>
            </a:r>
            <a:r>
              <a:rPr lang="nl-NL" dirty="0"/>
              <a:t> si </a:t>
            </a:r>
            <a:r>
              <a:rPr lang="nl-NL" dirty="0" err="1"/>
              <a:t>nima</a:t>
            </a:r>
            <a:r>
              <a:rPr lang="nl-NL" dirty="0"/>
              <a:t> </a:t>
            </a:r>
            <a:r>
              <a:rPr lang="nl-NL" dirty="0" err="1"/>
              <a:t>sit</a:t>
            </a:r>
            <a:r>
              <a:rPr lang="nl-NL" dirty="0"/>
              <a:t> </a:t>
            </a:r>
            <a:r>
              <a:rPr lang="nl-NL" dirty="0" err="1"/>
              <a:t>landant</a:t>
            </a:r>
            <a:r>
              <a:rPr lang="nl-NL" dirty="0"/>
              <a:t> </a:t>
            </a:r>
            <a:r>
              <a:rPr lang="nl-NL" dirty="0" err="1"/>
              <a:t>explabo</a:t>
            </a:r>
            <a:r>
              <a:rPr lang="nl-NL" dirty="0"/>
              <a:t>. </a:t>
            </a:r>
            <a:r>
              <a:rPr lang="nl-NL" dirty="0" err="1"/>
              <a:t>Ebitas</a:t>
            </a:r>
            <a:r>
              <a:rPr lang="nl-NL" dirty="0"/>
              <a:t> </a:t>
            </a:r>
            <a:r>
              <a:rPr lang="nl-NL" dirty="0" err="1"/>
              <a:t>sunt</a:t>
            </a:r>
            <a:r>
              <a:rPr lang="nl-NL" dirty="0"/>
              <a:t> </a:t>
            </a:r>
            <a:r>
              <a:rPr lang="nl-NL" dirty="0" err="1"/>
              <a:t>doluptum</a:t>
            </a:r>
            <a:r>
              <a:rPr lang="nl-NL" dirty="0"/>
              <a:t> </a:t>
            </a:r>
            <a:r>
              <a:rPr lang="nl-NL" dirty="0" err="1"/>
              <a:t>alibusdaeces</a:t>
            </a:r>
            <a:r>
              <a:rPr lang="nl-NL" dirty="0"/>
              <a:t> </a:t>
            </a:r>
            <a:r>
              <a:rPr lang="nl-NL" dirty="0" err="1"/>
              <a:t>am</a:t>
            </a:r>
            <a:r>
              <a:rPr lang="nl-NL" dirty="0"/>
              <a:t> </a:t>
            </a:r>
            <a:r>
              <a:rPr lang="nl-NL" dirty="0" err="1"/>
              <a:t>ea</a:t>
            </a:r>
            <a:r>
              <a:rPr lang="nl-NL" dirty="0"/>
              <a:t> in </a:t>
            </a:r>
            <a:r>
              <a:rPr lang="nl-NL" dirty="0" err="1"/>
              <a:t>ped</a:t>
            </a:r>
            <a:r>
              <a:rPr lang="nl-NL" dirty="0"/>
              <a:t> </a:t>
            </a:r>
            <a:r>
              <a:rPr lang="nl-NL" dirty="0" err="1"/>
              <a:t>magnati</a:t>
            </a:r>
            <a:r>
              <a:rPr lang="nl-NL" dirty="0"/>
              <a:t> </a:t>
            </a:r>
            <a:r>
              <a:rPr lang="nl-NL" dirty="0" err="1"/>
              <a:t>niscips</a:t>
            </a:r>
            <a:r>
              <a:rPr lang="nl-NL" dirty="0"/>
              <a:t> </a:t>
            </a:r>
            <a:r>
              <a:rPr lang="nl-NL" dirty="0" err="1"/>
              <a:t>apellessi</a:t>
            </a:r>
            <a:r>
              <a:rPr lang="nl-NL" dirty="0"/>
              <a:t> </a:t>
            </a:r>
            <a:r>
              <a:rPr lang="nl-NL" dirty="0" err="1"/>
              <a:t>omnimin</a:t>
            </a:r>
            <a:r>
              <a:rPr lang="nl-NL" dirty="0"/>
              <a:t> re </a:t>
            </a:r>
            <a:r>
              <a:rPr lang="nl-NL" dirty="0" err="1"/>
              <a:t>parci</a:t>
            </a:r>
            <a:r>
              <a:rPr lang="nl-NL" dirty="0"/>
              <a:t> </a:t>
            </a:r>
            <a:r>
              <a:rPr lang="nl-NL" dirty="0" err="1"/>
              <a:t>derorer</a:t>
            </a:r>
            <a:r>
              <a:rPr lang="nl-NL" dirty="0"/>
              <a:t> </a:t>
            </a:r>
            <a:r>
              <a:rPr lang="nl-NL" dirty="0" err="1"/>
              <a:t>uptatis</a:t>
            </a:r>
            <a:r>
              <a:rPr lang="nl-NL" dirty="0"/>
              <a:t> </a:t>
            </a:r>
            <a:r>
              <a:rPr lang="nl-NL" dirty="0" err="1"/>
              <a:t>ratus</a:t>
            </a:r>
            <a:r>
              <a:rPr lang="nl-NL" dirty="0"/>
              <a:t> </a:t>
            </a:r>
            <a:r>
              <a:rPr lang="nl-NL" dirty="0" err="1"/>
              <a:t>autem</a:t>
            </a:r>
            <a:r>
              <a:rPr lang="nl-NL" dirty="0"/>
              <a:t> ex </a:t>
            </a:r>
            <a:r>
              <a:rPr lang="nl-NL" dirty="0" err="1"/>
              <a:t>explita</a:t>
            </a:r>
            <a:r>
              <a:rPr lang="nl-NL" dirty="0"/>
              <a:t> </a:t>
            </a:r>
            <a:r>
              <a:rPr lang="nl-NL" dirty="0" err="1"/>
              <a:t>cuscipidebis</a:t>
            </a:r>
            <a:r>
              <a:rPr lang="nl-NL" dirty="0"/>
              <a:t> </a:t>
            </a:r>
            <a:r>
              <a:rPr lang="nl-NL" dirty="0" err="1"/>
              <a:t>intis</a:t>
            </a:r>
            <a:r>
              <a:rPr lang="nl-NL" dirty="0"/>
              <a:t> </a:t>
            </a:r>
            <a:r>
              <a:rPr lang="nl-NL" dirty="0" err="1"/>
              <a:t>accus</a:t>
            </a:r>
            <a:r>
              <a:rPr lang="nl-NL" dirty="0"/>
              <a:t>.</a:t>
            </a:r>
          </a:p>
          <a:p>
            <a:pPr lvl="0"/>
            <a:r>
              <a:rPr lang="nl-NL" dirty="0" err="1"/>
              <a:t>Qui</a:t>
            </a:r>
            <a:r>
              <a:rPr lang="nl-NL" dirty="0"/>
              <a:t> dis rent </a:t>
            </a:r>
            <a:r>
              <a:rPr lang="nl-NL" dirty="0" err="1"/>
              <a:t>reptat</a:t>
            </a:r>
            <a:r>
              <a:rPr lang="nl-NL" dirty="0"/>
              <a:t> </a:t>
            </a:r>
            <a:r>
              <a:rPr lang="nl-NL" dirty="0" err="1"/>
              <a:t>vollo</a:t>
            </a:r>
            <a:r>
              <a:rPr lang="nl-NL" dirty="0"/>
              <a:t> </a:t>
            </a:r>
            <a:r>
              <a:rPr lang="nl-NL" dirty="0" err="1"/>
              <a:t>voluptibus</a:t>
            </a:r>
            <a:r>
              <a:rPr lang="nl-NL" dirty="0"/>
              <a:t> </a:t>
            </a:r>
            <a:r>
              <a:rPr lang="nl-NL" dirty="0" err="1"/>
              <a:t>eossimpedi</a:t>
            </a:r>
            <a:r>
              <a:rPr lang="nl-NL" dirty="0"/>
              <a:t> </a:t>
            </a:r>
            <a:r>
              <a:rPr lang="nl-NL" dirty="0" err="1"/>
              <a:t>dolessi</a:t>
            </a:r>
            <a:r>
              <a:rPr lang="nl-NL" dirty="0"/>
              <a:t> </a:t>
            </a:r>
            <a:r>
              <a:rPr lang="nl-NL" dirty="0" err="1"/>
              <a:t>nctibus</a:t>
            </a:r>
            <a:r>
              <a:rPr lang="nl-NL" dirty="0"/>
              <a:t> </a:t>
            </a:r>
            <a:r>
              <a:rPr lang="nl-NL" dirty="0" err="1"/>
              <a:t>sed</a:t>
            </a:r>
            <a:r>
              <a:rPr lang="nl-NL" dirty="0"/>
              <a:t> </a:t>
            </a:r>
            <a:r>
              <a:rPr lang="nl-NL" dirty="0" err="1"/>
              <a:t>qui</a:t>
            </a:r>
            <a:r>
              <a:rPr lang="nl-NL" dirty="0"/>
              <a:t> </a:t>
            </a:r>
            <a:r>
              <a:rPr lang="nl-NL" dirty="0" err="1"/>
              <a:t>vendent</a:t>
            </a:r>
            <a:r>
              <a:rPr lang="nl-NL" dirty="0"/>
              <a:t> </a:t>
            </a:r>
            <a:r>
              <a:rPr lang="nl-NL" dirty="0" err="1"/>
              <a:t>pratatur</a:t>
            </a:r>
            <a:r>
              <a:rPr lang="nl-NL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76094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[I] - Low title - 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ianummer 5">
            <a:extLst>
              <a:ext uri="{FF2B5EF4-FFF2-40B4-BE49-F238E27FC236}">
                <a16:creationId xmlns:a16="http://schemas.microsoft.com/office/drawing/2014/main" id="{00559315-8B0A-FB48-B54B-4884AA0D9A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29456"/>
            <a:ext cx="4863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BA7C5E23-A933-964D-9C23-C983711C673D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4" name="Tijdelijke aanduiding voor titel 6">
            <a:extLst>
              <a:ext uri="{FF2B5EF4-FFF2-40B4-BE49-F238E27FC236}">
                <a16:creationId xmlns:a16="http://schemas.microsoft.com/office/drawing/2014/main" id="{1A81798C-1332-0741-87E2-ABCAC54EF4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5420" y="1504327"/>
            <a:ext cx="9448780" cy="815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nl-NL" dirty="0"/>
              <a:t>TITEL</a:t>
            </a:r>
          </a:p>
        </p:txBody>
      </p:sp>
    </p:spTree>
    <p:extLst>
      <p:ext uri="{BB962C8B-B14F-4D97-AF65-F5344CB8AC3E}">
        <p14:creationId xmlns:p14="http://schemas.microsoft.com/office/powerpoint/2010/main" val="26086685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[W] - High title -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3">
            <a:extLst>
              <a:ext uri="{FF2B5EF4-FFF2-40B4-BE49-F238E27FC236}">
                <a16:creationId xmlns:a16="http://schemas.microsoft.com/office/drawing/2014/main" id="{ACA77EB1-BA69-6E46-9CA2-FB59FCD950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0952" y="789195"/>
            <a:ext cx="9873551" cy="801065"/>
          </a:xfrm>
          <a:prstGeom prst="rect">
            <a:avLst/>
          </a:prstGeom>
        </p:spPr>
        <p:txBody>
          <a:bodyPr/>
          <a:lstStyle>
            <a:lvl1pPr>
              <a:defRPr cap="all" baseline="0"/>
            </a:lvl1pPr>
          </a:lstStyle>
          <a:p>
            <a:r>
              <a:rPr lang="nl-NL" dirty="0"/>
              <a:t>TITEL </a:t>
            </a:r>
          </a:p>
        </p:txBody>
      </p:sp>
      <p:sp>
        <p:nvSpPr>
          <p:cNvPr id="10" name="Tijdelijke aanduiding voor tekst 2">
            <a:extLst>
              <a:ext uri="{FF2B5EF4-FFF2-40B4-BE49-F238E27FC236}">
                <a16:creationId xmlns:a16="http://schemas.microsoft.com/office/drawing/2014/main" id="{0809227C-0297-024B-94BC-049C56A94E0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4419" y="1825100"/>
            <a:ext cx="4800580" cy="10347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fr" sz="2000" smtClean="0">
                <a:effectLst/>
              </a:defRPr>
            </a:lvl1pPr>
          </a:lstStyle>
          <a:p>
            <a:r>
              <a:rPr lang="fr" dirty="0">
                <a:solidFill>
                  <a:srgbClr val="76C19F"/>
                </a:solidFill>
                <a:effectLst/>
                <a:latin typeface="Corbel" panose="020B0503020204020204" pitchFamily="34" charset="0"/>
              </a:rPr>
              <a:t>ONDERTITEL - UPTUSANDIS </a:t>
            </a:r>
          </a:p>
          <a:p>
            <a:r>
              <a:rPr lang="fr" dirty="0">
                <a:solidFill>
                  <a:srgbClr val="76C19F"/>
                </a:solidFill>
                <a:effectLst/>
                <a:latin typeface="Corbel" panose="020B0503020204020204" pitchFamily="34" charset="0"/>
              </a:rPr>
              <a:t>ACEPERE OFFICIMUS ET RE OFFIC TE CORRUNTISSIM</a:t>
            </a:r>
          </a:p>
        </p:txBody>
      </p:sp>
      <p:sp>
        <p:nvSpPr>
          <p:cNvPr id="11" name="Tijdelijke aanduiding voor tekst 2">
            <a:extLst>
              <a:ext uri="{FF2B5EF4-FFF2-40B4-BE49-F238E27FC236}">
                <a16:creationId xmlns:a16="http://schemas.microsoft.com/office/drawing/2014/main" id="{47C17C2C-ECF3-0649-8496-861F67DC3B1B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880455" y="1825100"/>
            <a:ext cx="4814048" cy="38203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400"/>
            </a:lvl1pPr>
            <a:lvl2pPr marL="457200" indent="0">
              <a:buClr>
                <a:schemeClr val="accent1"/>
              </a:buClr>
              <a:buNone/>
              <a:defRPr sz="1400"/>
            </a:lvl2pPr>
            <a:lvl3pPr marL="914400" indent="0">
              <a:buClr>
                <a:schemeClr val="accent1"/>
              </a:buClr>
              <a:buNone/>
              <a:defRPr sz="1400"/>
            </a:lvl3pPr>
            <a:lvl4pPr marL="1371600" indent="0">
              <a:buClr>
                <a:schemeClr val="accent1"/>
              </a:buClr>
              <a:buNone/>
              <a:defRPr sz="1400"/>
            </a:lvl4pPr>
            <a:lvl5pPr>
              <a:buClr>
                <a:schemeClr val="accent1"/>
              </a:buClr>
              <a:defRPr sz="1400"/>
            </a:lvl5pPr>
            <a:lvl6pPr>
              <a:buClr>
                <a:schemeClr val="accent1"/>
              </a:buClr>
              <a:defRPr sz="1400"/>
            </a:lvl6pPr>
            <a:lvl7pPr>
              <a:buClr>
                <a:schemeClr val="accent1"/>
              </a:buClr>
              <a:defRPr sz="1400"/>
            </a:lvl7pPr>
            <a:lvl8pPr>
              <a:buClr>
                <a:schemeClr val="accent1"/>
              </a:buClr>
              <a:defRPr sz="1400"/>
            </a:lvl8pPr>
            <a:lvl9pPr>
              <a:buClr>
                <a:schemeClr val="accent1"/>
              </a:buClr>
              <a:defRPr sz="1400"/>
            </a:lvl9pPr>
          </a:lstStyle>
          <a:p>
            <a:pPr lvl="0"/>
            <a:r>
              <a:rPr lang="nl-NL" dirty="0" err="1"/>
              <a:t>Gentur</a:t>
            </a:r>
            <a:r>
              <a:rPr lang="nl-NL" dirty="0"/>
              <a:t>? </a:t>
            </a:r>
            <a:r>
              <a:rPr lang="nl-NL" dirty="0" err="1"/>
              <a:t>Ratiat</a:t>
            </a:r>
            <a:r>
              <a:rPr lang="nl-NL" dirty="0"/>
              <a:t> </a:t>
            </a:r>
            <a:r>
              <a:rPr lang="nl-NL" dirty="0" err="1"/>
              <a:t>licius</a:t>
            </a:r>
            <a:r>
              <a:rPr lang="nl-NL" dirty="0"/>
              <a:t>, </a:t>
            </a:r>
            <a:r>
              <a:rPr lang="nl-NL" dirty="0" err="1"/>
              <a:t>sectur</a:t>
            </a:r>
            <a:r>
              <a:rPr lang="nl-NL" dirty="0"/>
              <a:t>, tem </a:t>
            </a:r>
            <a:r>
              <a:rPr lang="nl-NL" dirty="0" err="1"/>
              <a:t>faccull</a:t>
            </a:r>
            <a:r>
              <a:rPr lang="nl-NL" dirty="0"/>
              <a:t> </a:t>
            </a:r>
            <a:r>
              <a:rPr lang="nl-NL" dirty="0" err="1"/>
              <a:t>aboruptatis</a:t>
            </a:r>
            <a:r>
              <a:rPr lang="nl-NL" dirty="0"/>
              <a:t> </a:t>
            </a:r>
            <a:r>
              <a:rPr lang="nl-NL" dirty="0" err="1"/>
              <a:t>nonsequis</a:t>
            </a:r>
            <a:r>
              <a:rPr lang="nl-NL" dirty="0"/>
              <a:t> </a:t>
            </a:r>
            <a:r>
              <a:rPr lang="nl-NL" dirty="0" err="1"/>
              <a:t>velitas</a:t>
            </a:r>
            <a:r>
              <a:rPr lang="nl-NL" dirty="0"/>
              <a:t> </a:t>
            </a:r>
            <a:r>
              <a:rPr lang="nl-NL" dirty="0" err="1"/>
              <a:t>est</a:t>
            </a:r>
            <a:r>
              <a:rPr lang="nl-NL" dirty="0"/>
              <a:t>, cum </a:t>
            </a:r>
            <a:r>
              <a:rPr lang="nl-NL" dirty="0" err="1"/>
              <a:t>qui</a:t>
            </a:r>
            <a:r>
              <a:rPr lang="nl-NL" dirty="0"/>
              <a:t> </a:t>
            </a:r>
            <a:r>
              <a:rPr lang="nl-NL" dirty="0" err="1"/>
              <a:t>seque</a:t>
            </a:r>
            <a:r>
              <a:rPr lang="nl-NL" dirty="0"/>
              <a:t> </a:t>
            </a:r>
            <a:r>
              <a:rPr lang="nl-NL" dirty="0" err="1"/>
              <a:t>optur</a:t>
            </a:r>
            <a:r>
              <a:rPr lang="nl-NL" dirty="0"/>
              <a:t> </a:t>
            </a:r>
            <a:r>
              <a:rPr lang="nl-NL" dirty="0" err="1"/>
              <a:t>accus</a:t>
            </a:r>
            <a:r>
              <a:rPr lang="nl-NL" dirty="0"/>
              <a:t> </a:t>
            </a:r>
            <a:r>
              <a:rPr lang="nl-NL" dirty="0" err="1"/>
              <a:t>ea</a:t>
            </a:r>
            <a:r>
              <a:rPr lang="nl-NL" dirty="0"/>
              <a:t> </a:t>
            </a:r>
            <a:r>
              <a:rPr lang="nl-NL" dirty="0" err="1"/>
              <a:t>nia</a:t>
            </a:r>
            <a:r>
              <a:rPr lang="nl-NL" dirty="0"/>
              <a:t> ad que </a:t>
            </a:r>
            <a:r>
              <a:rPr lang="nl-NL" dirty="0" err="1"/>
              <a:t>aut</a:t>
            </a:r>
            <a:r>
              <a:rPr lang="nl-NL" dirty="0"/>
              <a:t> </a:t>
            </a:r>
            <a:r>
              <a:rPr lang="nl-NL" dirty="0" err="1"/>
              <a:t>oditist</a:t>
            </a:r>
            <a:r>
              <a:rPr lang="nl-NL" dirty="0"/>
              <a:t> </a:t>
            </a:r>
            <a:r>
              <a:rPr lang="nl-NL" dirty="0" err="1"/>
              <a:t>atibus</a:t>
            </a:r>
            <a:r>
              <a:rPr lang="nl-NL" dirty="0"/>
              <a:t> </a:t>
            </a:r>
            <a:r>
              <a:rPr lang="nl-NL" dirty="0" err="1"/>
              <a:t>mil</a:t>
            </a:r>
            <a:r>
              <a:rPr lang="nl-NL" dirty="0"/>
              <a:t> </a:t>
            </a:r>
            <a:r>
              <a:rPr lang="nl-NL" dirty="0" err="1"/>
              <a:t>ilibus</a:t>
            </a:r>
            <a:r>
              <a:rPr lang="nl-NL" dirty="0"/>
              <a:t>, consent </a:t>
            </a:r>
            <a:r>
              <a:rPr lang="nl-NL" dirty="0" err="1"/>
              <a:t>dunti</a:t>
            </a:r>
            <a:r>
              <a:rPr lang="nl-NL" dirty="0"/>
              <a:t> te </a:t>
            </a:r>
            <a:r>
              <a:rPr lang="nl-NL" dirty="0" err="1"/>
              <a:t>volenimus</a:t>
            </a:r>
            <a:r>
              <a:rPr lang="nl-NL" dirty="0"/>
              <a:t> </a:t>
            </a:r>
            <a:r>
              <a:rPr lang="nl-NL" dirty="0" err="1"/>
              <a:t>verupta</a:t>
            </a:r>
            <a:r>
              <a:rPr lang="nl-NL" dirty="0"/>
              <a:t> </a:t>
            </a:r>
            <a:r>
              <a:rPr lang="nl-NL" dirty="0" err="1"/>
              <a:t>ecabor</a:t>
            </a:r>
            <a:r>
              <a:rPr lang="nl-NL" dirty="0"/>
              <a:t> </a:t>
            </a:r>
            <a:r>
              <a:rPr lang="nl-NL" dirty="0" err="1"/>
              <a:t>reperatum</a:t>
            </a:r>
            <a:r>
              <a:rPr lang="nl-NL" dirty="0"/>
              <a:t> </a:t>
            </a:r>
            <a:r>
              <a:rPr lang="nl-NL" dirty="0" err="1"/>
              <a:t>quae</a:t>
            </a:r>
            <a:r>
              <a:rPr lang="nl-NL" dirty="0"/>
              <a:t> </a:t>
            </a:r>
            <a:r>
              <a:rPr lang="nl-NL" dirty="0" err="1"/>
              <a:t>inum</a:t>
            </a:r>
            <a:r>
              <a:rPr lang="nl-NL" dirty="0"/>
              <a:t>, </a:t>
            </a:r>
            <a:r>
              <a:rPr lang="nl-NL" dirty="0" err="1"/>
              <a:t>totatur</a:t>
            </a:r>
            <a:r>
              <a:rPr lang="nl-NL" dirty="0"/>
              <a:t>, </a:t>
            </a:r>
            <a:r>
              <a:rPr lang="nl-NL" dirty="0" err="1"/>
              <a:t>aliciust</a:t>
            </a:r>
            <a:r>
              <a:rPr lang="nl-NL" dirty="0"/>
              <a:t> </a:t>
            </a:r>
            <a:r>
              <a:rPr lang="nl-NL" dirty="0" err="1"/>
              <a:t>reri</a:t>
            </a:r>
            <a:r>
              <a:rPr lang="nl-NL" dirty="0"/>
              <a:t> </a:t>
            </a:r>
            <a:r>
              <a:rPr lang="nl-NL" dirty="0" err="1"/>
              <a:t>asperio</a:t>
            </a:r>
            <a:r>
              <a:rPr lang="nl-NL" dirty="0"/>
              <a:t> vit fuga. Nam </a:t>
            </a:r>
            <a:r>
              <a:rPr lang="nl-NL" dirty="0" err="1"/>
              <a:t>am</a:t>
            </a:r>
            <a:r>
              <a:rPr lang="nl-NL" dirty="0"/>
              <a:t> as </a:t>
            </a:r>
            <a:r>
              <a:rPr lang="nl-NL" dirty="0" err="1"/>
              <a:t>sum</a:t>
            </a:r>
            <a:r>
              <a:rPr lang="nl-NL" dirty="0"/>
              <a:t> </a:t>
            </a:r>
            <a:r>
              <a:rPr lang="nl-NL" dirty="0" err="1"/>
              <a:t>dolupta</a:t>
            </a:r>
            <a:r>
              <a:rPr lang="nl-NL" dirty="0"/>
              <a:t> </a:t>
            </a:r>
            <a:r>
              <a:rPr lang="nl-NL" dirty="0" err="1"/>
              <a:t>testiore</a:t>
            </a:r>
            <a:r>
              <a:rPr lang="nl-NL" dirty="0"/>
              <a:t>, </a:t>
            </a:r>
            <a:r>
              <a:rPr lang="nl-NL" dirty="0" err="1"/>
              <a:t>officip</a:t>
            </a:r>
            <a:r>
              <a:rPr lang="nl-NL" dirty="0"/>
              <a:t> </a:t>
            </a:r>
            <a:r>
              <a:rPr lang="nl-NL" dirty="0" err="1"/>
              <a:t>itatemposa</a:t>
            </a:r>
            <a:r>
              <a:rPr lang="nl-NL" dirty="0"/>
              <a:t> de cum</a:t>
            </a:r>
          </a:p>
          <a:p>
            <a:pPr lvl="0"/>
            <a:br>
              <a:rPr lang="nl-NL" dirty="0"/>
            </a:br>
            <a:r>
              <a:rPr lang="nl-NL" dirty="0" err="1"/>
              <a:t>Quatectia</a:t>
            </a:r>
            <a:r>
              <a:rPr lang="nl-NL" dirty="0"/>
              <a:t> </a:t>
            </a:r>
            <a:r>
              <a:rPr lang="nl-NL" dirty="0" err="1"/>
              <a:t>viducias</a:t>
            </a:r>
            <a:r>
              <a:rPr lang="nl-NL" dirty="0"/>
              <a:t> </a:t>
            </a:r>
            <a:r>
              <a:rPr lang="nl-NL" dirty="0" err="1"/>
              <a:t>volectatis</a:t>
            </a:r>
            <a:r>
              <a:rPr lang="nl-NL" dirty="0"/>
              <a:t> </a:t>
            </a:r>
            <a:r>
              <a:rPr lang="nl-NL" dirty="0" err="1"/>
              <a:t>idit</a:t>
            </a:r>
            <a:r>
              <a:rPr lang="nl-NL" dirty="0"/>
              <a:t> </a:t>
            </a:r>
            <a:r>
              <a:rPr lang="nl-NL" dirty="0" err="1"/>
              <a:t>dolesent</a:t>
            </a:r>
            <a:r>
              <a:rPr lang="nl-NL" dirty="0"/>
              <a:t> </a:t>
            </a:r>
            <a:r>
              <a:rPr lang="nl-NL" dirty="0" err="1"/>
              <a:t>vid</a:t>
            </a:r>
            <a:r>
              <a:rPr lang="nl-NL" dirty="0"/>
              <a:t> </a:t>
            </a:r>
            <a:r>
              <a:rPr lang="nl-NL" dirty="0" err="1"/>
              <a:t>utendam</a:t>
            </a:r>
            <a:r>
              <a:rPr lang="nl-NL" dirty="0"/>
              <a:t> volute </a:t>
            </a:r>
            <a:r>
              <a:rPr lang="nl-NL" dirty="0" err="1"/>
              <a:t>omnis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a </a:t>
            </a:r>
            <a:r>
              <a:rPr lang="nl-NL" dirty="0" err="1"/>
              <a:t>sitae</a:t>
            </a:r>
            <a:r>
              <a:rPr lang="nl-NL" dirty="0"/>
              <a:t> dollenis </a:t>
            </a:r>
            <a:r>
              <a:rPr lang="nl-NL" dirty="0" err="1"/>
              <a:t>acepta</a:t>
            </a:r>
            <a:r>
              <a:rPr lang="nl-NL" dirty="0"/>
              <a:t> </a:t>
            </a:r>
            <a:r>
              <a:rPr lang="nl-NL" dirty="0" err="1"/>
              <a:t>poraeptasit</a:t>
            </a:r>
            <a:r>
              <a:rPr lang="nl-NL" dirty="0"/>
              <a:t> </a:t>
            </a:r>
            <a:r>
              <a:rPr lang="nl-NL" dirty="0" err="1"/>
              <a:t>vellese</a:t>
            </a:r>
            <a:r>
              <a:rPr lang="nl-NL" dirty="0"/>
              <a:t> </a:t>
            </a:r>
            <a:r>
              <a:rPr lang="nl-NL" dirty="0" err="1"/>
              <a:t>ceperiatio</a:t>
            </a:r>
            <a:r>
              <a:rPr lang="nl-NL" dirty="0"/>
              <a:t>. Tis </a:t>
            </a:r>
            <a:r>
              <a:rPr lang="nl-NL" dirty="0" err="1"/>
              <a:t>num</a:t>
            </a:r>
            <a:r>
              <a:rPr lang="nl-NL" dirty="0"/>
              <a:t> et </a:t>
            </a:r>
            <a:r>
              <a:rPr lang="nl-NL" dirty="0" err="1"/>
              <a:t>accaept</a:t>
            </a:r>
            <a:r>
              <a:rPr lang="nl-NL" dirty="0"/>
              <a:t> </a:t>
            </a:r>
            <a:r>
              <a:rPr lang="nl-NL" dirty="0" err="1"/>
              <a:t>aquatin</a:t>
            </a:r>
            <a:r>
              <a:rPr lang="nl-NL" dirty="0"/>
              <a:t> </a:t>
            </a:r>
            <a:r>
              <a:rPr lang="nl-NL" dirty="0" err="1"/>
              <a:t>resto</a:t>
            </a:r>
            <a:r>
              <a:rPr lang="nl-NL" dirty="0"/>
              <a:t> </a:t>
            </a:r>
            <a:r>
              <a:rPr lang="nl-NL" dirty="0" err="1"/>
              <a:t>blam</a:t>
            </a:r>
            <a:r>
              <a:rPr lang="nl-NL" dirty="0"/>
              <a:t> </a:t>
            </a:r>
            <a:r>
              <a:rPr lang="nl-NL" dirty="0" err="1"/>
              <a:t>harum</a:t>
            </a:r>
            <a:r>
              <a:rPr lang="nl-NL" dirty="0"/>
              <a:t> </a:t>
            </a:r>
            <a:r>
              <a:rPr lang="nl-NL" dirty="0" err="1"/>
              <a:t>aci</a:t>
            </a:r>
            <a:r>
              <a:rPr lang="nl-NL" dirty="0"/>
              <a:t> </a:t>
            </a:r>
            <a:r>
              <a:rPr lang="nl-NL" dirty="0" err="1"/>
              <a:t>vid</a:t>
            </a:r>
            <a:r>
              <a:rPr lang="nl-NL" dirty="0"/>
              <a:t> et fuga. </a:t>
            </a:r>
            <a:r>
              <a:rPr lang="nl-NL" dirty="0" err="1"/>
              <a:t>Nem</a:t>
            </a:r>
            <a:r>
              <a:rPr lang="nl-NL" dirty="0"/>
              <a:t> </a:t>
            </a:r>
            <a:r>
              <a:rPr lang="nl-NL" dirty="0" err="1"/>
              <a:t>eosam</a:t>
            </a:r>
            <a:r>
              <a:rPr lang="nl-NL" dirty="0"/>
              <a:t> </a:t>
            </a:r>
            <a:r>
              <a:rPr lang="nl-NL" dirty="0" err="1"/>
              <a:t>sequide</a:t>
            </a:r>
            <a:r>
              <a:rPr lang="nl-NL" dirty="0"/>
              <a:t> </a:t>
            </a:r>
            <a:r>
              <a:rPr lang="nl-NL" dirty="0" err="1"/>
              <a:t>lescid</a:t>
            </a:r>
            <a:r>
              <a:rPr lang="nl-NL" dirty="0"/>
              <a:t> </a:t>
            </a:r>
            <a:r>
              <a:rPr lang="nl-NL" dirty="0" err="1"/>
              <a:t>quature</a:t>
            </a:r>
            <a:r>
              <a:rPr lang="nl-NL" dirty="0"/>
              <a:t> dus, </a:t>
            </a:r>
            <a:r>
              <a:rPr lang="nl-NL" dirty="0" err="1"/>
              <a:t>nonsequiae</a:t>
            </a:r>
            <a:r>
              <a:rPr lang="nl-NL" dirty="0"/>
              <a:t> </a:t>
            </a:r>
            <a:r>
              <a:rPr lang="nl-NL" dirty="0" err="1"/>
              <a:t>etusdae</a:t>
            </a:r>
            <a:r>
              <a:rPr lang="nl-NL" dirty="0"/>
              <a:t>.</a:t>
            </a:r>
          </a:p>
          <a:p>
            <a:pPr lvl="0"/>
            <a:br>
              <a:rPr lang="nl-NL" dirty="0"/>
            </a:br>
            <a:r>
              <a:rPr lang="nl-NL" dirty="0" err="1"/>
              <a:t>Quatectia</a:t>
            </a:r>
            <a:r>
              <a:rPr lang="nl-NL" dirty="0"/>
              <a:t> </a:t>
            </a:r>
            <a:r>
              <a:rPr lang="nl-NL" dirty="0" err="1"/>
              <a:t>viducias</a:t>
            </a:r>
            <a:r>
              <a:rPr lang="nl-NL" dirty="0"/>
              <a:t> </a:t>
            </a:r>
            <a:r>
              <a:rPr lang="nl-NL" dirty="0" err="1"/>
              <a:t>volectatis</a:t>
            </a:r>
            <a:r>
              <a:rPr lang="nl-NL" dirty="0"/>
              <a:t> </a:t>
            </a:r>
            <a:r>
              <a:rPr lang="nl-NL" dirty="0" err="1"/>
              <a:t>idit</a:t>
            </a:r>
            <a:r>
              <a:rPr lang="nl-NL" dirty="0"/>
              <a:t> </a:t>
            </a:r>
            <a:r>
              <a:rPr lang="nl-NL" dirty="0" err="1"/>
              <a:t>dolesent</a:t>
            </a:r>
            <a:r>
              <a:rPr lang="nl-NL" dirty="0"/>
              <a:t> </a:t>
            </a:r>
            <a:r>
              <a:rPr lang="nl-NL" dirty="0" err="1"/>
              <a:t>vid</a:t>
            </a:r>
            <a:r>
              <a:rPr lang="nl-NL" dirty="0"/>
              <a:t> </a:t>
            </a:r>
            <a:r>
              <a:rPr lang="nl-NL" dirty="0" err="1"/>
              <a:t>utendam</a:t>
            </a:r>
            <a:r>
              <a:rPr lang="nl-NL" dirty="0"/>
              <a:t> volute </a:t>
            </a:r>
            <a:r>
              <a:rPr lang="nl-NL" dirty="0" err="1"/>
              <a:t>omnis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a </a:t>
            </a:r>
            <a:r>
              <a:rPr lang="nl-NL" dirty="0" err="1"/>
              <a:t>sitae</a:t>
            </a:r>
            <a:r>
              <a:rPr lang="nl-NL" dirty="0"/>
              <a:t> dollenis </a:t>
            </a:r>
            <a:r>
              <a:rPr lang="nl-NL" dirty="0" err="1"/>
              <a:t>acepta</a:t>
            </a:r>
            <a:r>
              <a:rPr lang="nl-NL" dirty="0"/>
              <a:t> </a:t>
            </a:r>
            <a:r>
              <a:rPr lang="nl-NL" dirty="0" err="1"/>
              <a:t>poraeptasit</a:t>
            </a:r>
            <a:r>
              <a:rPr lang="nl-NL" dirty="0"/>
              <a:t> </a:t>
            </a:r>
            <a:r>
              <a:rPr lang="nl-NL" dirty="0" err="1"/>
              <a:t>vellese</a:t>
            </a:r>
            <a:r>
              <a:rPr lang="nl-NL" dirty="0"/>
              <a:t> </a:t>
            </a:r>
            <a:r>
              <a:rPr lang="nl-NL" dirty="0" err="1"/>
              <a:t>ceperiatio</a:t>
            </a:r>
            <a:r>
              <a:rPr lang="nl-NL" dirty="0"/>
              <a:t>. Tis </a:t>
            </a:r>
            <a:r>
              <a:rPr lang="nl-NL" dirty="0" err="1"/>
              <a:t>num</a:t>
            </a:r>
            <a:r>
              <a:rPr lang="nl-NL" dirty="0"/>
              <a:t> et </a:t>
            </a:r>
            <a:r>
              <a:rPr lang="nl-NL" dirty="0" err="1"/>
              <a:t>accaept</a:t>
            </a:r>
            <a:r>
              <a:rPr lang="nl-NL" dirty="0"/>
              <a:t> </a:t>
            </a:r>
            <a:r>
              <a:rPr lang="nl-NL" dirty="0" err="1"/>
              <a:t>aquatin</a:t>
            </a:r>
            <a:r>
              <a:rPr lang="nl-NL" dirty="0"/>
              <a:t> </a:t>
            </a:r>
            <a:r>
              <a:rPr lang="nl-NL" dirty="0" err="1"/>
              <a:t>resto</a:t>
            </a:r>
            <a:r>
              <a:rPr lang="nl-NL" dirty="0"/>
              <a:t> </a:t>
            </a:r>
            <a:r>
              <a:rPr lang="nl-NL" dirty="0" err="1"/>
              <a:t>blam</a:t>
            </a:r>
            <a:r>
              <a:rPr lang="nl-NL" dirty="0"/>
              <a:t> </a:t>
            </a:r>
            <a:r>
              <a:rPr lang="nl-NL" dirty="0" err="1"/>
              <a:t>harum</a:t>
            </a:r>
            <a:r>
              <a:rPr lang="nl-NL" dirty="0"/>
              <a:t> </a:t>
            </a:r>
            <a:r>
              <a:rPr lang="nl-NL" dirty="0" err="1"/>
              <a:t>aci</a:t>
            </a:r>
            <a:r>
              <a:rPr lang="nl-NL" dirty="0"/>
              <a:t> </a:t>
            </a:r>
            <a:r>
              <a:rPr lang="nl-NL" dirty="0" err="1"/>
              <a:t>vid</a:t>
            </a:r>
            <a:r>
              <a:rPr lang="nl-NL" dirty="0"/>
              <a:t> et fuga. </a:t>
            </a:r>
            <a:r>
              <a:rPr lang="nl-NL" dirty="0" err="1"/>
              <a:t>Nem</a:t>
            </a:r>
            <a:r>
              <a:rPr lang="nl-NL" dirty="0"/>
              <a:t> </a:t>
            </a:r>
            <a:r>
              <a:rPr lang="nl-NL" dirty="0" err="1"/>
              <a:t>eosam</a:t>
            </a:r>
            <a:r>
              <a:rPr lang="nl-NL" dirty="0"/>
              <a:t> </a:t>
            </a:r>
            <a:r>
              <a:rPr lang="nl-NL" dirty="0" err="1"/>
              <a:t>sequide</a:t>
            </a:r>
            <a:r>
              <a:rPr lang="nl-NL" dirty="0"/>
              <a:t> </a:t>
            </a:r>
            <a:r>
              <a:rPr lang="nl-NL" dirty="0" err="1"/>
              <a:t>lescid</a:t>
            </a:r>
            <a:r>
              <a:rPr lang="nl-NL" dirty="0"/>
              <a:t> </a:t>
            </a:r>
            <a:r>
              <a:rPr lang="nl-NL" dirty="0" err="1"/>
              <a:t>quature</a:t>
            </a:r>
            <a:r>
              <a:rPr lang="nl-NL" dirty="0"/>
              <a:t> dus, </a:t>
            </a:r>
            <a:r>
              <a:rPr lang="nl-NL" dirty="0" err="1"/>
              <a:t>nonsequiae</a:t>
            </a:r>
            <a:r>
              <a:rPr lang="nl-NL" dirty="0"/>
              <a:t> </a:t>
            </a:r>
            <a:r>
              <a:rPr lang="nl-NL" dirty="0" err="1"/>
              <a:t>etusdae</a:t>
            </a:r>
            <a:r>
              <a:rPr lang="nl-NL" dirty="0"/>
              <a:t>.</a:t>
            </a:r>
          </a:p>
          <a:p>
            <a:pPr lvl="0"/>
            <a:endParaRPr lang="nl-NL" dirty="0"/>
          </a:p>
          <a:p>
            <a:pPr lvl="0"/>
            <a:endParaRPr lang="nl-NL" dirty="0"/>
          </a:p>
          <a:p>
            <a:pPr lvl="0"/>
            <a:endParaRPr lang="nl-NL" dirty="0"/>
          </a:p>
        </p:txBody>
      </p:sp>
      <p:sp>
        <p:nvSpPr>
          <p:cNvPr id="12" name="Tijdelijke aanduiding voor tekst 2">
            <a:extLst>
              <a:ext uri="{FF2B5EF4-FFF2-40B4-BE49-F238E27FC236}">
                <a16:creationId xmlns:a16="http://schemas.microsoft.com/office/drawing/2014/main" id="{5253F487-F785-8B45-9CED-A415A7C8840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820952" y="3042059"/>
            <a:ext cx="4814047" cy="26033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lang="nl-NL" smtClean="0">
                <a:effectLst/>
              </a:defRPr>
            </a:lvl1pPr>
            <a:lvl2pPr marL="457200" indent="0">
              <a:buClr>
                <a:schemeClr val="accent1"/>
              </a:buClr>
              <a:buNone/>
              <a:defRPr sz="1400"/>
            </a:lvl2pPr>
            <a:lvl3pPr marL="914400" indent="0">
              <a:buClr>
                <a:schemeClr val="accent1"/>
              </a:buClr>
              <a:buNone/>
              <a:defRPr sz="14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  <a:lvl6pPr>
              <a:buClr>
                <a:schemeClr val="accent1"/>
              </a:buClr>
              <a:defRPr sz="1400"/>
            </a:lvl6pPr>
            <a:lvl7pPr>
              <a:buClr>
                <a:schemeClr val="accent1"/>
              </a:buClr>
              <a:defRPr sz="1400"/>
            </a:lvl7pPr>
          </a:lstStyle>
          <a:p>
            <a:pPr lvl="0"/>
            <a:r>
              <a:rPr lang="nl-NL" dirty="0" err="1"/>
              <a:t>Ciaectoratum</a:t>
            </a:r>
            <a:r>
              <a:rPr lang="nl-NL" dirty="0"/>
              <a:t> </a:t>
            </a:r>
            <a:r>
              <a:rPr lang="nl-NL" dirty="0" err="1"/>
              <a:t>qui</a:t>
            </a:r>
            <a:r>
              <a:rPr lang="nl-NL" dirty="0"/>
              <a:t> </a:t>
            </a:r>
            <a:r>
              <a:rPr lang="nl-NL" dirty="0" err="1"/>
              <a:t>sinctatet</a:t>
            </a:r>
            <a:r>
              <a:rPr lang="nl-NL" dirty="0"/>
              <a:t> </a:t>
            </a:r>
            <a:r>
              <a:rPr lang="nl-NL" dirty="0" err="1"/>
              <a:t>fugitat</a:t>
            </a:r>
            <a:r>
              <a:rPr lang="nl-NL" dirty="0"/>
              <a:t> </a:t>
            </a:r>
            <a:r>
              <a:rPr lang="nl-NL" dirty="0" err="1"/>
              <a:t>alibus</a:t>
            </a:r>
            <a:r>
              <a:rPr lang="nl-NL" dirty="0"/>
              <a:t> </a:t>
            </a:r>
            <a:r>
              <a:rPr lang="nl-NL" dirty="0" err="1"/>
              <a:t>prore</a:t>
            </a:r>
            <a:r>
              <a:rPr lang="nl-NL" dirty="0"/>
              <a:t> </a:t>
            </a:r>
            <a:r>
              <a:rPr lang="nl-NL" dirty="0" err="1"/>
              <a:t>voluptatur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</a:t>
            </a:r>
            <a:r>
              <a:rPr lang="nl-NL" dirty="0" err="1"/>
              <a:t>expernatias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a </a:t>
            </a:r>
            <a:r>
              <a:rPr lang="nl-NL" dirty="0" err="1"/>
              <a:t>cus</a:t>
            </a:r>
            <a:r>
              <a:rPr lang="nl-NL" dirty="0"/>
              <a:t> as </a:t>
            </a:r>
            <a:r>
              <a:rPr lang="nl-NL" dirty="0" err="1"/>
              <a:t>veritaqui</a:t>
            </a:r>
            <a:r>
              <a:rPr lang="nl-NL" dirty="0"/>
              <a:t> </a:t>
            </a:r>
            <a:r>
              <a:rPr lang="nl-NL" dirty="0" err="1"/>
              <a:t>nimagnatur</a:t>
            </a:r>
            <a:r>
              <a:rPr lang="nl-NL" dirty="0"/>
              <a:t> </a:t>
            </a:r>
            <a:r>
              <a:rPr lang="nl-NL" dirty="0" err="1"/>
              <a:t>rescima</a:t>
            </a:r>
            <a:r>
              <a:rPr lang="nl-NL" dirty="0"/>
              <a:t> si </a:t>
            </a:r>
            <a:r>
              <a:rPr lang="nl-NL" dirty="0" err="1"/>
              <a:t>nima</a:t>
            </a:r>
            <a:r>
              <a:rPr lang="nl-NL" dirty="0"/>
              <a:t> </a:t>
            </a:r>
            <a:r>
              <a:rPr lang="nl-NL" dirty="0" err="1"/>
              <a:t>sit</a:t>
            </a:r>
            <a:r>
              <a:rPr lang="nl-NL" dirty="0"/>
              <a:t> </a:t>
            </a:r>
            <a:r>
              <a:rPr lang="nl-NL" dirty="0" err="1"/>
              <a:t>landant</a:t>
            </a:r>
            <a:r>
              <a:rPr lang="nl-NL" dirty="0"/>
              <a:t> </a:t>
            </a:r>
            <a:r>
              <a:rPr lang="nl-NL" dirty="0" err="1"/>
              <a:t>explabo</a:t>
            </a:r>
            <a:r>
              <a:rPr lang="nl-NL" dirty="0"/>
              <a:t>. </a:t>
            </a:r>
            <a:r>
              <a:rPr lang="nl-NL" dirty="0" err="1"/>
              <a:t>Ebitas</a:t>
            </a:r>
            <a:r>
              <a:rPr lang="nl-NL" dirty="0"/>
              <a:t> </a:t>
            </a:r>
            <a:r>
              <a:rPr lang="nl-NL" dirty="0" err="1"/>
              <a:t>sunt</a:t>
            </a:r>
            <a:r>
              <a:rPr lang="nl-NL" dirty="0"/>
              <a:t> </a:t>
            </a:r>
            <a:r>
              <a:rPr lang="nl-NL" dirty="0" err="1"/>
              <a:t>doluptum</a:t>
            </a:r>
            <a:r>
              <a:rPr lang="nl-NL" dirty="0"/>
              <a:t> </a:t>
            </a:r>
            <a:r>
              <a:rPr lang="nl-NL" dirty="0" err="1"/>
              <a:t>alibusdaeces</a:t>
            </a:r>
            <a:r>
              <a:rPr lang="nl-NL" dirty="0"/>
              <a:t> </a:t>
            </a:r>
            <a:r>
              <a:rPr lang="nl-NL" dirty="0" err="1"/>
              <a:t>am</a:t>
            </a:r>
            <a:r>
              <a:rPr lang="nl-NL" dirty="0"/>
              <a:t> </a:t>
            </a:r>
            <a:r>
              <a:rPr lang="nl-NL" dirty="0" err="1"/>
              <a:t>ea</a:t>
            </a:r>
            <a:r>
              <a:rPr lang="nl-NL" dirty="0"/>
              <a:t> in </a:t>
            </a:r>
            <a:r>
              <a:rPr lang="nl-NL" dirty="0" err="1"/>
              <a:t>ped</a:t>
            </a:r>
            <a:r>
              <a:rPr lang="nl-NL" dirty="0"/>
              <a:t> </a:t>
            </a:r>
            <a:r>
              <a:rPr lang="nl-NL" dirty="0" err="1"/>
              <a:t>magnati</a:t>
            </a:r>
            <a:r>
              <a:rPr lang="nl-NL" dirty="0"/>
              <a:t> </a:t>
            </a:r>
            <a:r>
              <a:rPr lang="nl-NL" dirty="0" err="1"/>
              <a:t>niscips</a:t>
            </a:r>
            <a:r>
              <a:rPr lang="nl-NL" dirty="0"/>
              <a:t> </a:t>
            </a:r>
            <a:r>
              <a:rPr lang="nl-NL" dirty="0" err="1"/>
              <a:t>apellessi</a:t>
            </a:r>
            <a:r>
              <a:rPr lang="nl-NL" dirty="0"/>
              <a:t> </a:t>
            </a:r>
            <a:r>
              <a:rPr lang="nl-NL" dirty="0" err="1"/>
              <a:t>omnimin</a:t>
            </a:r>
            <a:r>
              <a:rPr lang="nl-NL" dirty="0"/>
              <a:t> re </a:t>
            </a:r>
            <a:r>
              <a:rPr lang="nl-NL" dirty="0" err="1"/>
              <a:t>parci</a:t>
            </a:r>
            <a:r>
              <a:rPr lang="nl-NL" dirty="0"/>
              <a:t> </a:t>
            </a:r>
            <a:r>
              <a:rPr lang="nl-NL" dirty="0" err="1"/>
              <a:t>derorer</a:t>
            </a:r>
            <a:r>
              <a:rPr lang="nl-NL" dirty="0"/>
              <a:t> </a:t>
            </a:r>
            <a:r>
              <a:rPr lang="nl-NL" dirty="0" err="1"/>
              <a:t>uptatis</a:t>
            </a:r>
            <a:r>
              <a:rPr lang="nl-NL" dirty="0"/>
              <a:t> </a:t>
            </a:r>
            <a:r>
              <a:rPr lang="nl-NL" dirty="0" err="1"/>
              <a:t>ratus</a:t>
            </a:r>
            <a:r>
              <a:rPr lang="nl-NL" dirty="0"/>
              <a:t> </a:t>
            </a:r>
            <a:r>
              <a:rPr lang="nl-NL" dirty="0" err="1"/>
              <a:t>autem</a:t>
            </a:r>
            <a:r>
              <a:rPr lang="nl-NL" dirty="0"/>
              <a:t> ex </a:t>
            </a:r>
            <a:r>
              <a:rPr lang="nl-NL" dirty="0" err="1"/>
              <a:t>explita</a:t>
            </a:r>
            <a:r>
              <a:rPr lang="nl-NL" dirty="0"/>
              <a:t> </a:t>
            </a:r>
            <a:r>
              <a:rPr lang="nl-NL" dirty="0" err="1"/>
              <a:t>cuscipidebis</a:t>
            </a:r>
            <a:r>
              <a:rPr lang="nl-NL" dirty="0"/>
              <a:t> </a:t>
            </a:r>
            <a:r>
              <a:rPr lang="nl-NL" dirty="0" err="1"/>
              <a:t>intis</a:t>
            </a:r>
            <a:r>
              <a:rPr lang="nl-NL" dirty="0"/>
              <a:t> </a:t>
            </a:r>
            <a:r>
              <a:rPr lang="nl-NL" dirty="0" err="1"/>
              <a:t>accus</a:t>
            </a:r>
            <a:r>
              <a:rPr lang="nl-NL" dirty="0"/>
              <a:t>.</a:t>
            </a:r>
          </a:p>
          <a:p>
            <a:pPr lvl="0"/>
            <a:r>
              <a:rPr lang="nl-NL" dirty="0" err="1"/>
              <a:t>Qui</a:t>
            </a:r>
            <a:r>
              <a:rPr lang="nl-NL" dirty="0"/>
              <a:t> dis rent </a:t>
            </a:r>
            <a:r>
              <a:rPr lang="nl-NL" dirty="0" err="1"/>
              <a:t>reptat</a:t>
            </a:r>
            <a:r>
              <a:rPr lang="nl-NL" dirty="0"/>
              <a:t> </a:t>
            </a:r>
            <a:r>
              <a:rPr lang="nl-NL" dirty="0" err="1"/>
              <a:t>vollo</a:t>
            </a:r>
            <a:r>
              <a:rPr lang="nl-NL" dirty="0"/>
              <a:t> </a:t>
            </a:r>
            <a:r>
              <a:rPr lang="nl-NL" dirty="0" err="1"/>
              <a:t>voluptibus</a:t>
            </a:r>
            <a:r>
              <a:rPr lang="nl-NL" dirty="0"/>
              <a:t> </a:t>
            </a:r>
            <a:r>
              <a:rPr lang="nl-NL" dirty="0" err="1"/>
              <a:t>eossimpedi</a:t>
            </a:r>
            <a:r>
              <a:rPr lang="nl-NL" dirty="0"/>
              <a:t> </a:t>
            </a:r>
            <a:r>
              <a:rPr lang="nl-NL" dirty="0" err="1"/>
              <a:t>dolessi</a:t>
            </a:r>
            <a:r>
              <a:rPr lang="nl-NL" dirty="0"/>
              <a:t> </a:t>
            </a:r>
            <a:r>
              <a:rPr lang="nl-NL" dirty="0" err="1"/>
              <a:t>nctibus</a:t>
            </a:r>
            <a:r>
              <a:rPr lang="nl-NL" dirty="0"/>
              <a:t> </a:t>
            </a:r>
            <a:r>
              <a:rPr lang="nl-NL" dirty="0" err="1"/>
              <a:t>sed</a:t>
            </a:r>
            <a:r>
              <a:rPr lang="nl-NL" dirty="0"/>
              <a:t> </a:t>
            </a:r>
            <a:r>
              <a:rPr lang="nl-NL" dirty="0" err="1"/>
              <a:t>qui</a:t>
            </a:r>
            <a:r>
              <a:rPr lang="nl-NL" dirty="0"/>
              <a:t> </a:t>
            </a:r>
            <a:r>
              <a:rPr lang="nl-NL" dirty="0" err="1"/>
              <a:t>vendent</a:t>
            </a:r>
            <a:r>
              <a:rPr lang="nl-NL" dirty="0"/>
              <a:t> </a:t>
            </a:r>
            <a:r>
              <a:rPr lang="nl-NL" dirty="0" err="1"/>
              <a:t>pratatur</a:t>
            </a:r>
            <a:r>
              <a:rPr lang="nl-NL" dirty="0"/>
              <a:t>?</a:t>
            </a:r>
          </a:p>
          <a:p>
            <a:pPr lvl="0"/>
            <a:r>
              <a:rPr lang="nl-NL" dirty="0" err="1"/>
              <a:t>Daepedi</a:t>
            </a:r>
            <a:r>
              <a:rPr lang="nl-NL" dirty="0"/>
              <a:t> </a:t>
            </a:r>
            <a:r>
              <a:rPr lang="nl-NL" dirty="0" err="1"/>
              <a:t>taquam</a:t>
            </a:r>
            <a:r>
              <a:rPr lang="nl-NL" dirty="0"/>
              <a:t> que </a:t>
            </a:r>
            <a:r>
              <a:rPr lang="nl-NL" dirty="0" err="1"/>
              <a:t>porendae</a:t>
            </a:r>
            <a:r>
              <a:rPr lang="nl-NL" dirty="0"/>
              <a:t> </a:t>
            </a:r>
            <a:r>
              <a:rPr lang="nl-NL" dirty="0" err="1"/>
              <a:t>quam</a:t>
            </a:r>
            <a:r>
              <a:rPr lang="nl-NL" dirty="0"/>
              <a:t>, </a:t>
            </a:r>
            <a:r>
              <a:rPr lang="nl-NL" dirty="0" err="1"/>
              <a:t>volesti</a:t>
            </a:r>
            <a:r>
              <a:rPr lang="nl-NL" dirty="0"/>
              <a:t> </a:t>
            </a:r>
            <a:r>
              <a:rPr lang="nl-NL" dirty="0" err="1"/>
              <a:t>untotatem</a:t>
            </a:r>
            <a:r>
              <a:rPr lang="nl-NL" dirty="0"/>
              <a:t>. Ut </a:t>
            </a:r>
            <a:r>
              <a:rPr lang="nl-NL" dirty="0" err="1"/>
              <a:t>eatur</a:t>
            </a:r>
            <a:r>
              <a:rPr lang="nl-NL" dirty="0"/>
              <a:t>?</a:t>
            </a:r>
          </a:p>
          <a:p>
            <a:pPr lvl="0"/>
            <a:r>
              <a:rPr lang="nl-NL" dirty="0" err="1"/>
              <a:t>Fic</a:t>
            </a:r>
            <a:r>
              <a:rPr lang="nl-NL" dirty="0"/>
              <a:t> te </a:t>
            </a:r>
            <a:r>
              <a:rPr lang="nl-NL" dirty="0" err="1"/>
              <a:t>iunt</a:t>
            </a:r>
            <a:r>
              <a:rPr lang="nl-NL" dirty="0"/>
              <a:t> </a:t>
            </a:r>
            <a:r>
              <a:rPr lang="nl-NL" dirty="0" err="1"/>
              <a:t>audisim</a:t>
            </a:r>
            <a:r>
              <a:rPr lang="nl-NL" dirty="0"/>
              <a:t> </a:t>
            </a:r>
            <a:r>
              <a:rPr lang="nl-NL" dirty="0" err="1"/>
              <a:t>ossunt</a:t>
            </a:r>
            <a:r>
              <a:rPr lang="nl-NL" dirty="0"/>
              <a:t> ent prest, ut </a:t>
            </a:r>
            <a:r>
              <a:rPr lang="nl-NL" dirty="0" err="1"/>
              <a:t>estion</a:t>
            </a:r>
            <a:r>
              <a:rPr lang="nl-NL" dirty="0"/>
              <a:t> </a:t>
            </a:r>
            <a:r>
              <a:rPr lang="nl-NL" dirty="0" err="1"/>
              <a:t>corem</a:t>
            </a:r>
            <a:r>
              <a:rPr lang="nl-NL" dirty="0"/>
              <a:t> </a:t>
            </a:r>
            <a:r>
              <a:rPr lang="nl-NL" dirty="0" err="1"/>
              <a:t>quatis</a:t>
            </a:r>
            <a:r>
              <a:rPr lang="nl-NL" dirty="0"/>
              <a:t> </a:t>
            </a:r>
            <a:r>
              <a:rPr lang="nl-NL" dirty="0" err="1"/>
              <a:t>enis</a:t>
            </a:r>
            <a:r>
              <a:rPr lang="nl-NL" dirty="0"/>
              <a:t> as et </a:t>
            </a:r>
            <a:r>
              <a:rPr lang="nl-NL" dirty="0" err="1"/>
              <a:t>volorec</a:t>
            </a:r>
            <a:r>
              <a:rPr lang="nl-NL" dirty="0"/>
              <a:t> </a:t>
            </a:r>
            <a:r>
              <a:rPr lang="nl-NL" dirty="0" err="1"/>
              <a:t>tatio</a:t>
            </a:r>
            <a:r>
              <a:rPr lang="nl-NL" dirty="0"/>
              <a:t>. </a:t>
            </a:r>
            <a:r>
              <a:rPr lang="nl-NL" dirty="0" err="1"/>
              <a:t>Nequas</a:t>
            </a:r>
            <a:r>
              <a:rPr lang="nl-NL" dirty="0"/>
              <a:t> </a:t>
            </a:r>
            <a:r>
              <a:rPr lang="nl-NL" dirty="0" err="1"/>
              <a:t>erum</a:t>
            </a:r>
            <a:r>
              <a:rPr lang="nl-NL" dirty="0"/>
              <a:t> fuga. </a:t>
            </a:r>
            <a:r>
              <a:rPr lang="nl-NL" dirty="0" err="1"/>
              <a:t>Bori</a:t>
            </a:r>
            <a:r>
              <a:rPr lang="nl-NL" dirty="0"/>
              <a:t> ut </a:t>
            </a:r>
            <a:r>
              <a:rPr lang="nl-NL" dirty="0" err="1"/>
              <a:t>volorehent</a:t>
            </a:r>
            <a:r>
              <a:rPr lang="nl-NL" dirty="0"/>
              <a:t> </a:t>
            </a:r>
            <a:r>
              <a:rPr lang="nl-NL" dirty="0" err="1"/>
              <a:t>od</a:t>
            </a:r>
            <a:r>
              <a:rPr lang="nl-NL" dirty="0"/>
              <a:t> ut</a:t>
            </a:r>
          </a:p>
        </p:txBody>
      </p:sp>
    </p:spTree>
    <p:extLst>
      <p:ext uri="{BB962C8B-B14F-4D97-AF65-F5344CB8AC3E}">
        <p14:creationId xmlns:p14="http://schemas.microsoft.com/office/powerpoint/2010/main" val="28474354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[W] - High title - im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3">
            <a:extLst>
              <a:ext uri="{FF2B5EF4-FFF2-40B4-BE49-F238E27FC236}">
                <a16:creationId xmlns:a16="http://schemas.microsoft.com/office/drawing/2014/main" id="{ACA77EB1-BA69-6E46-9CA2-FB59FCD950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0952" y="789195"/>
            <a:ext cx="9873551" cy="801065"/>
          </a:xfrm>
          <a:prstGeom prst="rect">
            <a:avLst/>
          </a:prstGeom>
        </p:spPr>
        <p:txBody>
          <a:bodyPr/>
          <a:lstStyle>
            <a:lvl1pPr>
              <a:defRPr cap="all" baseline="0"/>
            </a:lvl1pPr>
          </a:lstStyle>
          <a:p>
            <a:r>
              <a:rPr lang="nl-NL" dirty="0"/>
              <a:t>TITEL </a:t>
            </a:r>
          </a:p>
        </p:txBody>
      </p:sp>
      <p:sp>
        <p:nvSpPr>
          <p:cNvPr id="10" name="Tijdelijke aanduiding voor tekst 2">
            <a:extLst>
              <a:ext uri="{FF2B5EF4-FFF2-40B4-BE49-F238E27FC236}">
                <a16:creationId xmlns:a16="http://schemas.microsoft.com/office/drawing/2014/main" id="{0809227C-0297-024B-94BC-049C56A94E0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4419" y="1825100"/>
            <a:ext cx="4648200" cy="10347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fr" sz="2000" smtClean="0">
                <a:effectLst/>
              </a:defRPr>
            </a:lvl1pPr>
          </a:lstStyle>
          <a:p>
            <a:r>
              <a:rPr lang="fr" dirty="0">
                <a:solidFill>
                  <a:srgbClr val="76C19F"/>
                </a:solidFill>
                <a:effectLst/>
                <a:latin typeface="Corbel" panose="020B0503020204020204" pitchFamily="34" charset="0"/>
              </a:rPr>
              <a:t>ONDERTITEL - UPTUSANDIS </a:t>
            </a:r>
          </a:p>
          <a:p>
            <a:r>
              <a:rPr lang="fr" dirty="0">
                <a:solidFill>
                  <a:srgbClr val="76C19F"/>
                </a:solidFill>
                <a:effectLst/>
                <a:latin typeface="Corbel" panose="020B0503020204020204" pitchFamily="34" charset="0"/>
              </a:rPr>
              <a:t>ACEPERE OFFICIMUS ET RE OFFIC TE CORRUNTISSIM</a:t>
            </a:r>
          </a:p>
        </p:txBody>
      </p:sp>
      <p:sp>
        <p:nvSpPr>
          <p:cNvPr id="6" name="Tijdelijke aanduiding voor afbeelding 2">
            <a:extLst>
              <a:ext uri="{FF2B5EF4-FFF2-40B4-BE49-F238E27FC236}">
                <a16:creationId xmlns:a16="http://schemas.microsoft.com/office/drawing/2014/main" id="{D50AE3E5-ED68-2245-B88F-1EC507557C1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57727" y="1825100"/>
            <a:ext cx="4936776" cy="3822700"/>
          </a:xfrm>
          <a:prstGeom prst="rect">
            <a:avLst/>
          </a:prstGeom>
        </p:spPr>
        <p:txBody>
          <a:bodyPr/>
          <a:lstStyle/>
          <a:p>
            <a:r>
              <a:rPr lang="nl-NL"/>
              <a:t>Klik op het pictogram als u een afbeelding wilt toevoegen</a:t>
            </a:r>
          </a:p>
        </p:txBody>
      </p:sp>
      <p:sp>
        <p:nvSpPr>
          <p:cNvPr id="9" name="Tijdelijke aanduiding voor tekst 2">
            <a:extLst>
              <a:ext uri="{FF2B5EF4-FFF2-40B4-BE49-F238E27FC236}">
                <a16:creationId xmlns:a16="http://schemas.microsoft.com/office/drawing/2014/main" id="{54C9BA0B-ED3D-204C-9AA2-3E1D799B55B0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820952" y="3042059"/>
            <a:ext cx="4814047" cy="26033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lang="nl-NL" smtClean="0">
                <a:effectLst/>
              </a:defRPr>
            </a:lvl1pPr>
            <a:lvl2pPr marL="457200" indent="0">
              <a:buClr>
                <a:schemeClr val="accent1"/>
              </a:buClr>
              <a:buNone/>
              <a:defRPr sz="1400"/>
            </a:lvl2pPr>
            <a:lvl3pPr marL="914400" indent="0">
              <a:buClr>
                <a:schemeClr val="accent1"/>
              </a:buClr>
              <a:buNone/>
              <a:defRPr sz="14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  <a:lvl6pPr>
              <a:buClr>
                <a:schemeClr val="accent1"/>
              </a:buClr>
              <a:defRPr sz="1400"/>
            </a:lvl6pPr>
            <a:lvl7pPr>
              <a:buClr>
                <a:schemeClr val="accent1"/>
              </a:buClr>
              <a:defRPr sz="1400"/>
            </a:lvl7pPr>
          </a:lstStyle>
          <a:p>
            <a:pPr lvl="0"/>
            <a:r>
              <a:rPr lang="nl-NL" dirty="0" err="1"/>
              <a:t>Ciaectoratum</a:t>
            </a:r>
            <a:r>
              <a:rPr lang="nl-NL" dirty="0"/>
              <a:t> </a:t>
            </a:r>
            <a:r>
              <a:rPr lang="nl-NL" dirty="0" err="1"/>
              <a:t>qui</a:t>
            </a:r>
            <a:r>
              <a:rPr lang="nl-NL" dirty="0"/>
              <a:t> </a:t>
            </a:r>
            <a:r>
              <a:rPr lang="nl-NL" dirty="0" err="1"/>
              <a:t>sinctatet</a:t>
            </a:r>
            <a:r>
              <a:rPr lang="nl-NL" dirty="0"/>
              <a:t> </a:t>
            </a:r>
            <a:r>
              <a:rPr lang="nl-NL" dirty="0" err="1"/>
              <a:t>fugitat</a:t>
            </a:r>
            <a:r>
              <a:rPr lang="nl-NL" dirty="0"/>
              <a:t> </a:t>
            </a:r>
            <a:r>
              <a:rPr lang="nl-NL" dirty="0" err="1"/>
              <a:t>alibus</a:t>
            </a:r>
            <a:r>
              <a:rPr lang="nl-NL" dirty="0"/>
              <a:t> </a:t>
            </a:r>
            <a:r>
              <a:rPr lang="nl-NL" dirty="0" err="1"/>
              <a:t>prore</a:t>
            </a:r>
            <a:r>
              <a:rPr lang="nl-NL" dirty="0"/>
              <a:t> </a:t>
            </a:r>
            <a:r>
              <a:rPr lang="nl-NL" dirty="0" err="1"/>
              <a:t>voluptatur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</a:t>
            </a:r>
            <a:r>
              <a:rPr lang="nl-NL" dirty="0" err="1"/>
              <a:t>expernatias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a </a:t>
            </a:r>
            <a:r>
              <a:rPr lang="nl-NL" dirty="0" err="1"/>
              <a:t>cus</a:t>
            </a:r>
            <a:r>
              <a:rPr lang="nl-NL" dirty="0"/>
              <a:t> as </a:t>
            </a:r>
            <a:r>
              <a:rPr lang="nl-NL" dirty="0" err="1"/>
              <a:t>veritaqui</a:t>
            </a:r>
            <a:r>
              <a:rPr lang="nl-NL" dirty="0"/>
              <a:t> </a:t>
            </a:r>
            <a:r>
              <a:rPr lang="nl-NL" dirty="0" err="1"/>
              <a:t>nimagnatur</a:t>
            </a:r>
            <a:r>
              <a:rPr lang="nl-NL" dirty="0"/>
              <a:t> </a:t>
            </a:r>
            <a:r>
              <a:rPr lang="nl-NL" dirty="0" err="1"/>
              <a:t>rescima</a:t>
            </a:r>
            <a:r>
              <a:rPr lang="nl-NL" dirty="0"/>
              <a:t> si </a:t>
            </a:r>
            <a:r>
              <a:rPr lang="nl-NL" dirty="0" err="1"/>
              <a:t>nima</a:t>
            </a:r>
            <a:r>
              <a:rPr lang="nl-NL" dirty="0"/>
              <a:t> </a:t>
            </a:r>
            <a:r>
              <a:rPr lang="nl-NL" dirty="0" err="1"/>
              <a:t>sit</a:t>
            </a:r>
            <a:r>
              <a:rPr lang="nl-NL" dirty="0"/>
              <a:t> </a:t>
            </a:r>
            <a:r>
              <a:rPr lang="nl-NL" dirty="0" err="1"/>
              <a:t>landant</a:t>
            </a:r>
            <a:r>
              <a:rPr lang="nl-NL" dirty="0"/>
              <a:t> </a:t>
            </a:r>
            <a:r>
              <a:rPr lang="nl-NL" dirty="0" err="1"/>
              <a:t>explabo</a:t>
            </a:r>
            <a:r>
              <a:rPr lang="nl-NL" dirty="0"/>
              <a:t>. </a:t>
            </a:r>
            <a:r>
              <a:rPr lang="nl-NL" dirty="0" err="1"/>
              <a:t>Ebitas</a:t>
            </a:r>
            <a:r>
              <a:rPr lang="nl-NL" dirty="0"/>
              <a:t> </a:t>
            </a:r>
            <a:r>
              <a:rPr lang="nl-NL" dirty="0" err="1"/>
              <a:t>sunt</a:t>
            </a:r>
            <a:r>
              <a:rPr lang="nl-NL" dirty="0"/>
              <a:t> </a:t>
            </a:r>
            <a:r>
              <a:rPr lang="nl-NL" dirty="0" err="1"/>
              <a:t>doluptum</a:t>
            </a:r>
            <a:r>
              <a:rPr lang="nl-NL" dirty="0"/>
              <a:t> </a:t>
            </a:r>
            <a:r>
              <a:rPr lang="nl-NL" dirty="0" err="1"/>
              <a:t>alibusdaeces</a:t>
            </a:r>
            <a:r>
              <a:rPr lang="nl-NL" dirty="0"/>
              <a:t> </a:t>
            </a:r>
            <a:r>
              <a:rPr lang="nl-NL" dirty="0" err="1"/>
              <a:t>am</a:t>
            </a:r>
            <a:r>
              <a:rPr lang="nl-NL" dirty="0"/>
              <a:t> </a:t>
            </a:r>
            <a:r>
              <a:rPr lang="nl-NL" dirty="0" err="1"/>
              <a:t>ea</a:t>
            </a:r>
            <a:r>
              <a:rPr lang="nl-NL" dirty="0"/>
              <a:t> in </a:t>
            </a:r>
            <a:r>
              <a:rPr lang="nl-NL" dirty="0" err="1"/>
              <a:t>ped</a:t>
            </a:r>
            <a:r>
              <a:rPr lang="nl-NL" dirty="0"/>
              <a:t> </a:t>
            </a:r>
            <a:r>
              <a:rPr lang="nl-NL" dirty="0" err="1"/>
              <a:t>magnati</a:t>
            </a:r>
            <a:r>
              <a:rPr lang="nl-NL" dirty="0"/>
              <a:t> </a:t>
            </a:r>
            <a:r>
              <a:rPr lang="nl-NL" dirty="0" err="1"/>
              <a:t>niscips</a:t>
            </a:r>
            <a:r>
              <a:rPr lang="nl-NL" dirty="0"/>
              <a:t> </a:t>
            </a:r>
            <a:r>
              <a:rPr lang="nl-NL" dirty="0" err="1"/>
              <a:t>apellessi</a:t>
            </a:r>
            <a:r>
              <a:rPr lang="nl-NL" dirty="0"/>
              <a:t> </a:t>
            </a:r>
            <a:r>
              <a:rPr lang="nl-NL" dirty="0" err="1"/>
              <a:t>omnimin</a:t>
            </a:r>
            <a:r>
              <a:rPr lang="nl-NL" dirty="0"/>
              <a:t> re </a:t>
            </a:r>
            <a:r>
              <a:rPr lang="nl-NL" dirty="0" err="1"/>
              <a:t>parci</a:t>
            </a:r>
            <a:r>
              <a:rPr lang="nl-NL" dirty="0"/>
              <a:t> </a:t>
            </a:r>
            <a:r>
              <a:rPr lang="nl-NL" dirty="0" err="1"/>
              <a:t>derorer</a:t>
            </a:r>
            <a:r>
              <a:rPr lang="nl-NL" dirty="0"/>
              <a:t> </a:t>
            </a:r>
            <a:r>
              <a:rPr lang="nl-NL" dirty="0" err="1"/>
              <a:t>uptatis</a:t>
            </a:r>
            <a:r>
              <a:rPr lang="nl-NL" dirty="0"/>
              <a:t> </a:t>
            </a:r>
            <a:r>
              <a:rPr lang="nl-NL" dirty="0" err="1"/>
              <a:t>ratus</a:t>
            </a:r>
            <a:r>
              <a:rPr lang="nl-NL" dirty="0"/>
              <a:t> </a:t>
            </a:r>
            <a:r>
              <a:rPr lang="nl-NL" dirty="0" err="1"/>
              <a:t>autem</a:t>
            </a:r>
            <a:r>
              <a:rPr lang="nl-NL" dirty="0"/>
              <a:t> ex </a:t>
            </a:r>
            <a:r>
              <a:rPr lang="nl-NL" dirty="0" err="1"/>
              <a:t>explita</a:t>
            </a:r>
            <a:r>
              <a:rPr lang="nl-NL" dirty="0"/>
              <a:t> </a:t>
            </a:r>
            <a:r>
              <a:rPr lang="nl-NL" dirty="0" err="1"/>
              <a:t>cuscipidebis</a:t>
            </a:r>
            <a:r>
              <a:rPr lang="nl-NL" dirty="0"/>
              <a:t> </a:t>
            </a:r>
            <a:r>
              <a:rPr lang="nl-NL" dirty="0" err="1"/>
              <a:t>intis</a:t>
            </a:r>
            <a:r>
              <a:rPr lang="nl-NL" dirty="0"/>
              <a:t> </a:t>
            </a:r>
            <a:r>
              <a:rPr lang="nl-NL" dirty="0" err="1"/>
              <a:t>accus</a:t>
            </a:r>
            <a:r>
              <a:rPr lang="nl-NL" dirty="0"/>
              <a:t>.</a:t>
            </a:r>
          </a:p>
          <a:p>
            <a:pPr lvl="0"/>
            <a:r>
              <a:rPr lang="nl-NL" dirty="0" err="1"/>
              <a:t>Qui</a:t>
            </a:r>
            <a:r>
              <a:rPr lang="nl-NL" dirty="0"/>
              <a:t> dis rent </a:t>
            </a:r>
            <a:r>
              <a:rPr lang="nl-NL" dirty="0" err="1"/>
              <a:t>reptat</a:t>
            </a:r>
            <a:r>
              <a:rPr lang="nl-NL" dirty="0"/>
              <a:t> </a:t>
            </a:r>
            <a:r>
              <a:rPr lang="nl-NL" dirty="0" err="1"/>
              <a:t>vollo</a:t>
            </a:r>
            <a:r>
              <a:rPr lang="nl-NL" dirty="0"/>
              <a:t> </a:t>
            </a:r>
            <a:r>
              <a:rPr lang="nl-NL" dirty="0" err="1"/>
              <a:t>voluptibus</a:t>
            </a:r>
            <a:r>
              <a:rPr lang="nl-NL" dirty="0"/>
              <a:t> </a:t>
            </a:r>
            <a:r>
              <a:rPr lang="nl-NL" dirty="0" err="1"/>
              <a:t>eossimpedi</a:t>
            </a:r>
            <a:r>
              <a:rPr lang="nl-NL" dirty="0"/>
              <a:t> </a:t>
            </a:r>
            <a:r>
              <a:rPr lang="nl-NL" dirty="0" err="1"/>
              <a:t>dolessi</a:t>
            </a:r>
            <a:r>
              <a:rPr lang="nl-NL" dirty="0"/>
              <a:t> </a:t>
            </a:r>
            <a:r>
              <a:rPr lang="nl-NL" dirty="0" err="1"/>
              <a:t>nctibus</a:t>
            </a:r>
            <a:r>
              <a:rPr lang="nl-NL" dirty="0"/>
              <a:t> </a:t>
            </a:r>
            <a:r>
              <a:rPr lang="nl-NL" dirty="0" err="1"/>
              <a:t>sed</a:t>
            </a:r>
            <a:r>
              <a:rPr lang="nl-NL" dirty="0"/>
              <a:t> </a:t>
            </a:r>
            <a:r>
              <a:rPr lang="nl-NL" dirty="0" err="1"/>
              <a:t>qui</a:t>
            </a:r>
            <a:r>
              <a:rPr lang="nl-NL" dirty="0"/>
              <a:t> </a:t>
            </a:r>
            <a:r>
              <a:rPr lang="nl-NL" dirty="0" err="1"/>
              <a:t>vendent</a:t>
            </a:r>
            <a:r>
              <a:rPr lang="nl-NL" dirty="0"/>
              <a:t> </a:t>
            </a:r>
            <a:r>
              <a:rPr lang="nl-NL" dirty="0" err="1"/>
              <a:t>pratatur</a:t>
            </a:r>
            <a:r>
              <a:rPr lang="nl-NL" dirty="0"/>
              <a:t>?</a:t>
            </a:r>
          </a:p>
          <a:p>
            <a:pPr lvl="0"/>
            <a:r>
              <a:rPr lang="nl-NL" dirty="0" err="1"/>
              <a:t>Daepedi</a:t>
            </a:r>
            <a:r>
              <a:rPr lang="nl-NL" dirty="0"/>
              <a:t> </a:t>
            </a:r>
            <a:r>
              <a:rPr lang="nl-NL" dirty="0" err="1"/>
              <a:t>taquam</a:t>
            </a:r>
            <a:r>
              <a:rPr lang="nl-NL" dirty="0"/>
              <a:t> que </a:t>
            </a:r>
            <a:r>
              <a:rPr lang="nl-NL" dirty="0" err="1"/>
              <a:t>porendae</a:t>
            </a:r>
            <a:r>
              <a:rPr lang="nl-NL" dirty="0"/>
              <a:t> </a:t>
            </a:r>
            <a:r>
              <a:rPr lang="nl-NL" dirty="0" err="1"/>
              <a:t>quam</a:t>
            </a:r>
            <a:r>
              <a:rPr lang="nl-NL" dirty="0"/>
              <a:t>, </a:t>
            </a:r>
            <a:r>
              <a:rPr lang="nl-NL" dirty="0" err="1"/>
              <a:t>volesti</a:t>
            </a:r>
            <a:r>
              <a:rPr lang="nl-NL" dirty="0"/>
              <a:t> </a:t>
            </a:r>
            <a:r>
              <a:rPr lang="nl-NL" dirty="0" err="1"/>
              <a:t>untotatem</a:t>
            </a:r>
            <a:r>
              <a:rPr lang="nl-NL" dirty="0"/>
              <a:t>. Ut </a:t>
            </a:r>
            <a:r>
              <a:rPr lang="nl-NL" dirty="0" err="1"/>
              <a:t>eatur</a:t>
            </a:r>
            <a:r>
              <a:rPr lang="nl-NL" dirty="0"/>
              <a:t>?</a:t>
            </a:r>
          </a:p>
          <a:p>
            <a:pPr lvl="0"/>
            <a:r>
              <a:rPr lang="nl-NL" dirty="0" err="1"/>
              <a:t>Fic</a:t>
            </a:r>
            <a:r>
              <a:rPr lang="nl-NL" dirty="0"/>
              <a:t> te </a:t>
            </a:r>
            <a:r>
              <a:rPr lang="nl-NL" dirty="0" err="1"/>
              <a:t>iunt</a:t>
            </a:r>
            <a:r>
              <a:rPr lang="nl-NL" dirty="0"/>
              <a:t> </a:t>
            </a:r>
            <a:r>
              <a:rPr lang="nl-NL" dirty="0" err="1"/>
              <a:t>audisim</a:t>
            </a:r>
            <a:r>
              <a:rPr lang="nl-NL" dirty="0"/>
              <a:t> </a:t>
            </a:r>
            <a:r>
              <a:rPr lang="nl-NL" dirty="0" err="1"/>
              <a:t>ossunt</a:t>
            </a:r>
            <a:r>
              <a:rPr lang="nl-NL" dirty="0"/>
              <a:t> ent prest, ut </a:t>
            </a:r>
            <a:r>
              <a:rPr lang="nl-NL" dirty="0" err="1"/>
              <a:t>estion</a:t>
            </a:r>
            <a:r>
              <a:rPr lang="nl-NL" dirty="0"/>
              <a:t> </a:t>
            </a:r>
            <a:r>
              <a:rPr lang="nl-NL" dirty="0" err="1"/>
              <a:t>corem</a:t>
            </a:r>
            <a:r>
              <a:rPr lang="nl-NL" dirty="0"/>
              <a:t> </a:t>
            </a:r>
            <a:r>
              <a:rPr lang="nl-NL" dirty="0" err="1"/>
              <a:t>quatis</a:t>
            </a:r>
            <a:r>
              <a:rPr lang="nl-NL" dirty="0"/>
              <a:t> </a:t>
            </a:r>
            <a:r>
              <a:rPr lang="nl-NL" dirty="0" err="1"/>
              <a:t>enis</a:t>
            </a:r>
            <a:r>
              <a:rPr lang="nl-NL" dirty="0"/>
              <a:t> as et </a:t>
            </a:r>
            <a:r>
              <a:rPr lang="nl-NL" dirty="0" err="1"/>
              <a:t>volorec</a:t>
            </a:r>
            <a:r>
              <a:rPr lang="nl-NL" dirty="0"/>
              <a:t> </a:t>
            </a:r>
            <a:r>
              <a:rPr lang="nl-NL" dirty="0" err="1"/>
              <a:t>tatio</a:t>
            </a:r>
            <a:r>
              <a:rPr lang="nl-NL" dirty="0"/>
              <a:t>. </a:t>
            </a:r>
            <a:r>
              <a:rPr lang="nl-NL" dirty="0" err="1"/>
              <a:t>Nequas</a:t>
            </a:r>
            <a:r>
              <a:rPr lang="nl-NL" dirty="0"/>
              <a:t> </a:t>
            </a:r>
            <a:r>
              <a:rPr lang="nl-NL" dirty="0" err="1"/>
              <a:t>erum</a:t>
            </a:r>
            <a:r>
              <a:rPr lang="nl-NL" dirty="0"/>
              <a:t> fuga. </a:t>
            </a:r>
            <a:r>
              <a:rPr lang="nl-NL" dirty="0" err="1"/>
              <a:t>Bori</a:t>
            </a:r>
            <a:r>
              <a:rPr lang="nl-NL" dirty="0"/>
              <a:t> ut </a:t>
            </a:r>
            <a:r>
              <a:rPr lang="nl-NL" dirty="0" err="1"/>
              <a:t>volorehent</a:t>
            </a:r>
            <a:r>
              <a:rPr lang="nl-NL" dirty="0"/>
              <a:t> </a:t>
            </a:r>
            <a:r>
              <a:rPr lang="nl-NL" dirty="0" err="1"/>
              <a:t>od</a:t>
            </a:r>
            <a:r>
              <a:rPr lang="nl-NL" dirty="0"/>
              <a:t> ut</a:t>
            </a:r>
          </a:p>
        </p:txBody>
      </p:sp>
    </p:spTree>
    <p:extLst>
      <p:ext uri="{BB962C8B-B14F-4D97-AF65-F5344CB8AC3E}">
        <p14:creationId xmlns:p14="http://schemas.microsoft.com/office/powerpoint/2010/main" val="35330677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[W] - High title - 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3">
            <a:extLst>
              <a:ext uri="{FF2B5EF4-FFF2-40B4-BE49-F238E27FC236}">
                <a16:creationId xmlns:a16="http://schemas.microsoft.com/office/drawing/2014/main" id="{4E98EFA4-8F5B-5D48-80BA-5F77065CB8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0952" y="789195"/>
            <a:ext cx="9873551" cy="801065"/>
          </a:xfrm>
          <a:prstGeom prst="rect">
            <a:avLst/>
          </a:prstGeom>
        </p:spPr>
        <p:txBody>
          <a:bodyPr/>
          <a:lstStyle>
            <a:lvl1pPr>
              <a:defRPr cap="all" baseline="0"/>
            </a:lvl1pPr>
          </a:lstStyle>
          <a:p>
            <a:r>
              <a:rPr lang="nl-NL" dirty="0"/>
              <a:t>TITEL </a:t>
            </a:r>
          </a:p>
        </p:txBody>
      </p:sp>
    </p:spTree>
    <p:extLst>
      <p:ext uri="{BB962C8B-B14F-4D97-AF65-F5344CB8AC3E}">
        <p14:creationId xmlns:p14="http://schemas.microsoft.com/office/powerpoint/2010/main" val="21220520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[G] - High title -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5">
            <a:extLst>
              <a:ext uri="{FF2B5EF4-FFF2-40B4-BE49-F238E27FC236}">
                <a16:creationId xmlns:a16="http://schemas.microsoft.com/office/drawing/2014/main" id="{B041D1BE-EEE8-F24D-8EC8-E825C26A54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29456"/>
            <a:ext cx="4863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BA7C5E23-A933-964D-9C23-C983711C673D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8" name="Tijdelijke aanduiding voor tekst 2">
            <a:extLst>
              <a:ext uri="{FF2B5EF4-FFF2-40B4-BE49-F238E27FC236}">
                <a16:creationId xmlns:a16="http://schemas.microsoft.com/office/drawing/2014/main" id="{5C1B999A-E97E-8547-91A4-D2C6EE587B6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4419" y="1825100"/>
            <a:ext cx="4800580" cy="10347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fr" sz="2000" smtClean="0">
                <a:effectLst/>
              </a:defRPr>
            </a:lvl1pPr>
          </a:lstStyle>
          <a:p>
            <a:r>
              <a:rPr lang="fr" dirty="0">
                <a:solidFill>
                  <a:srgbClr val="76C19F"/>
                </a:solidFill>
                <a:effectLst/>
                <a:latin typeface="Corbel" panose="020B0503020204020204" pitchFamily="34" charset="0"/>
              </a:rPr>
              <a:t>ONDERTITEL - UPTUSANDIS </a:t>
            </a:r>
          </a:p>
          <a:p>
            <a:r>
              <a:rPr lang="fr" dirty="0">
                <a:solidFill>
                  <a:srgbClr val="76C19F"/>
                </a:solidFill>
                <a:effectLst/>
                <a:latin typeface="Corbel" panose="020B0503020204020204" pitchFamily="34" charset="0"/>
              </a:rPr>
              <a:t>ACEPERE OFFICIMUS ET RE OFFIC TE CORRUNTISSIM</a:t>
            </a:r>
          </a:p>
        </p:txBody>
      </p:sp>
      <p:sp>
        <p:nvSpPr>
          <p:cNvPr id="11" name="Titel 3">
            <a:extLst>
              <a:ext uri="{FF2B5EF4-FFF2-40B4-BE49-F238E27FC236}">
                <a16:creationId xmlns:a16="http://schemas.microsoft.com/office/drawing/2014/main" id="{9ADDCD99-8CFD-C941-A276-AD9791AA9A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0952" y="789195"/>
            <a:ext cx="9873551" cy="801065"/>
          </a:xfrm>
          <a:prstGeom prst="rect">
            <a:avLst/>
          </a:prstGeom>
        </p:spPr>
        <p:txBody>
          <a:bodyPr/>
          <a:lstStyle>
            <a:lvl1pPr>
              <a:defRPr cap="all" baseline="0"/>
            </a:lvl1pPr>
          </a:lstStyle>
          <a:p>
            <a:r>
              <a:rPr lang="nl-NL" dirty="0"/>
              <a:t>TITEL </a:t>
            </a:r>
          </a:p>
        </p:txBody>
      </p:sp>
      <p:sp>
        <p:nvSpPr>
          <p:cNvPr id="13" name="Tijdelijke aanduiding voor tekst 2">
            <a:extLst>
              <a:ext uri="{FF2B5EF4-FFF2-40B4-BE49-F238E27FC236}">
                <a16:creationId xmlns:a16="http://schemas.microsoft.com/office/drawing/2014/main" id="{70104568-1B92-C344-8D84-3325D9A7D3E9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880455" y="1825100"/>
            <a:ext cx="4814048" cy="38203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400"/>
            </a:lvl1pPr>
            <a:lvl2pPr marL="457200" indent="0">
              <a:buClr>
                <a:schemeClr val="accent1"/>
              </a:buClr>
              <a:buNone/>
              <a:defRPr sz="1400"/>
            </a:lvl2pPr>
            <a:lvl3pPr marL="914400" indent="0">
              <a:buClr>
                <a:schemeClr val="accent1"/>
              </a:buClr>
              <a:buNone/>
              <a:defRPr sz="1400"/>
            </a:lvl3pPr>
            <a:lvl4pPr marL="1371600" indent="0">
              <a:buClr>
                <a:schemeClr val="accent1"/>
              </a:buClr>
              <a:buNone/>
              <a:defRPr sz="1400"/>
            </a:lvl4pPr>
            <a:lvl5pPr>
              <a:buClr>
                <a:schemeClr val="accent1"/>
              </a:buClr>
              <a:defRPr sz="1400"/>
            </a:lvl5pPr>
            <a:lvl6pPr>
              <a:buClr>
                <a:schemeClr val="accent1"/>
              </a:buClr>
              <a:defRPr sz="1400"/>
            </a:lvl6pPr>
            <a:lvl7pPr>
              <a:buClr>
                <a:schemeClr val="accent1"/>
              </a:buClr>
              <a:defRPr sz="1400"/>
            </a:lvl7pPr>
            <a:lvl8pPr>
              <a:buClr>
                <a:schemeClr val="accent1"/>
              </a:buClr>
              <a:defRPr sz="1400"/>
            </a:lvl8pPr>
            <a:lvl9pPr>
              <a:buClr>
                <a:schemeClr val="accent1"/>
              </a:buClr>
              <a:defRPr sz="1400"/>
            </a:lvl9pPr>
          </a:lstStyle>
          <a:p>
            <a:pPr lvl="0"/>
            <a:r>
              <a:rPr lang="nl-NL" dirty="0" err="1"/>
              <a:t>Gentur</a:t>
            </a:r>
            <a:r>
              <a:rPr lang="nl-NL" dirty="0"/>
              <a:t>? </a:t>
            </a:r>
            <a:r>
              <a:rPr lang="nl-NL" dirty="0" err="1"/>
              <a:t>Ratiat</a:t>
            </a:r>
            <a:r>
              <a:rPr lang="nl-NL" dirty="0"/>
              <a:t> </a:t>
            </a:r>
            <a:r>
              <a:rPr lang="nl-NL" dirty="0" err="1"/>
              <a:t>licius</a:t>
            </a:r>
            <a:r>
              <a:rPr lang="nl-NL" dirty="0"/>
              <a:t>, </a:t>
            </a:r>
            <a:r>
              <a:rPr lang="nl-NL" dirty="0" err="1"/>
              <a:t>sectur</a:t>
            </a:r>
            <a:r>
              <a:rPr lang="nl-NL" dirty="0"/>
              <a:t>, tem </a:t>
            </a:r>
            <a:r>
              <a:rPr lang="nl-NL" dirty="0" err="1"/>
              <a:t>faccull</a:t>
            </a:r>
            <a:r>
              <a:rPr lang="nl-NL" dirty="0"/>
              <a:t> </a:t>
            </a:r>
            <a:r>
              <a:rPr lang="nl-NL" dirty="0" err="1"/>
              <a:t>aboruptatis</a:t>
            </a:r>
            <a:r>
              <a:rPr lang="nl-NL" dirty="0"/>
              <a:t> </a:t>
            </a:r>
            <a:r>
              <a:rPr lang="nl-NL" dirty="0" err="1"/>
              <a:t>nonsequis</a:t>
            </a:r>
            <a:r>
              <a:rPr lang="nl-NL" dirty="0"/>
              <a:t> </a:t>
            </a:r>
            <a:r>
              <a:rPr lang="nl-NL" dirty="0" err="1"/>
              <a:t>velitas</a:t>
            </a:r>
            <a:r>
              <a:rPr lang="nl-NL" dirty="0"/>
              <a:t> </a:t>
            </a:r>
            <a:r>
              <a:rPr lang="nl-NL" dirty="0" err="1"/>
              <a:t>est</a:t>
            </a:r>
            <a:r>
              <a:rPr lang="nl-NL" dirty="0"/>
              <a:t>, cum </a:t>
            </a:r>
            <a:r>
              <a:rPr lang="nl-NL" dirty="0" err="1"/>
              <a:t>qui</a:t>
            </a:r>
            <a:r>
              <a:rPr lang="nl-NL" dirty="0"/>
              <a:t> </a:t>
            </a:r>
            <a:r>
              <a:rPr lang="nl-NL" dirty="0" err="1"/>
              <a:t>seque</a:t>
            </a:r>
            <a:r>
              <a:rPr lang="nl-NL" dirty="0"/>
              <a:t> </a:t>
            </a:r>
            <a:r>
              <a:rPr lang="nl-NL" dirty="0" err="1"/>
              <a:t>optur</a:t>
            </a:r>
            <a:r>
              <a:rPr lang="nl-NL" dirty="0"/>
              <a:t> </a:t>
            </a:r>
            <a:r>
              <a:rPr lang="nl-NL" dirty="0" err="1"/>
              <a:t>accus</a:t>
            </a:r>
            <a:r>
              <a:rPr lang="nl-NL" dirty="0"/>
              <a:t> </a:t>
            </a:r>
            <a:r>
              <a:rPr lang="nl-NL" dirty="0" err="1"/>
              <a:t>ea</a:t>
            </a:r>
            <a:r>
              <a:rPr lang="nl-NL" dirty="0"/>
              <a:t> </a:t>
            </a:r>
            <a:r>
              <a:rPr lang="nl-NL" dirty="0" err="1"/>
              <a:t>nia</a:t>
            </a:r>
            <a:r>
              <a:rPr lang="nl-NL" dirty="0"/>
              <a:t> ad que </a:t>
            </a:r>
            <a:r>
              <a:rPr lang="nl-NL" dirty="0" err="1"/>
              <a:t>aut</a:t>
            </a:r>
            <a:r>
              <a:rPr lang="nl-NL" dirty="0"/>
              <a:t> </a:t>
            </a:r>
            <a:r>
              <a:rPr lang="nl-NL" dirty="0" err="1"/>
              <a:t>oditist</a:t>
            </a:r>
            <a:r>
              <a:rPr lang="nl-NL" dirty="0"/>
              <a:t> </a:t>
            </a:r>
            <a:r>
              <a:rPr lang="nl-NL" dirty="0" err="1"/>
              <a:t>atibus</a:t>
            </a:r>
            <a:r>
              <a:rPr lang="nl-NL" dirty="0"/>
              <a:t> </a:t>
            </a:r>
            <a:r>
              <a:rPr lang="nl-NL" dirty="0" err="1"/>
              <a:t>mil</a:t>
            </a:r>
            <a:r>
              <a:rPr lang="nl-NL" dirty="0"/>
              <a:t> </a:t>
            </a:r>
            <a:r>
              <a:rPr lang="nl-NL" dirty="0" err="1"/>
              <a:t>ilibus</a:t>
            </a:r>
            <a:r>
              <a:rPr lang="nl-NL" dirty="0"/>
              <a:t>, consent </a:t>
            </a:r>
            <a:r>
              <a:rPr lang="nl-NL" dirty="0" err="1"/>
              <a:t>dunti</a:t>
            </a:r>
            <a:r>
              <a:rPr lang="nl-NL" dirty="0"/>
              <a:t> te </a:t>
            </a:r>
            <a:r>
              <a:rPr lang="nl-NL" dirty="0" err="1"/>
              <a:t>volenimus</a:t>
            </a:r>
            <a:r>
              <a:rPr lang="nl-NL" dirty="0"/>
              <a:t> </a:t>
            </a:r>
            <a:r>
              <a:rPr lang="nl-NL" dirty="0" err="1"/>
              <a:t>verupta</a:t>
            </a:r>
            <a:r>
              <a:rPr lang="nl-NL" dirty="0"/>
              <a:t> </a:t>
            </a:r>
            <a:r>
              <a:rPr lang="nl-NL" dirty="0" err="1"/>
              <a:t>ecabor</a:t>
            </a:r>
            <a:r>
              <a:rPr lang="nl-NL" dirty="0"/>
              <a:t> </a:t>
            </a:r>
            <a:r>
              <a:rPr lang="nl-NL" dirty="0" err="1"/>
              <a:t>reperatum</a:t>
            </a:r>
            <a:r>
              <a:rPr lang="nl-NL" dirty="0"/>
              <a:t> </a:t>
            </a:r>
            <a:r>
              <a:rPr lang="nl-NL" dirty="0" err="1"/>
              <a:t>quae</a:t>
            </a:r>
            <a:r>
              <a:rPr lang="nl-NL" dirty="0"/>
              <a:t> </a:t>
            </a:r>
            <a:r>
              <a:rPr lang="nl-NL" dirty="0" err="1"/>
              <a:t>inum</a:t>
            </a:r>
            <a:r>
              <a:rPr lang="nl-NL" dirty="0"/>
              <a:t>, </a:t>
            </a:r>
            <a:r>
              <a:rPr lang="nl-NL" dirty="0" err="1"/>
              <a:t>totatur</a:t>
            </a:r>
            <a:r>
              <a:rPr lang="nl-NL" dirty="0"/>
              <a:t>, </a:t>
            </a:r>
            <a:r>
              <a:rPr lang="nl-NL" dirty="0" err="1"/>
              <a:t>aliciust</a:t>
            </a:r>
            <a:r>
              <a:rPr lang="nl-NL" dirty="0"/>
              <a:t> </a:t>
            </a:r>
            <a:r>
              <a:rPr lang="nl-NL" dirty="0" err="1"/>
              <a:t>reri</a:t>
            </a:r>
            <a:r>
              <a:rPr lang="nl-NL" dirty="0"/>
              <a:t> </a:t>
            </a:r>
            <a:r>
              <a:rPr lang="nl-NL" dirty="0" err="1"/>
              <a:t>asperio</a:t>
            </a:r>
            <a:r>
              <a:rPr lang="nl-NL" dirty="0"/>
              <a:t> vit fuga. Nam </a:t>
            </a:r>
            <a:r>
              <a:rPr lang="nl-NL" dirty="0" err="1"/>
              <a:t>am</a:t>
            </a:r>
            <a:r>
              <a:rPr lang="nl-NL" dirty="0"/>
              <a:t> as </a:t>
            </a:r>
            <a:r>
              <a:rPr lang="nl-NL" dirty="0" err="1"/>
              <a:t>sum</a:t>
            </a:r>
            <a:r>
              <a:rPr lang="nl-NL" dirty="0"/>
              <a:t> </a:t>
            </a:r>
            <a:r>
              <a:rPr lang="nl-NL" dirty="0" err="1"/>
              <a:t>dolupta</a:t>
            </a:r>
            <a:r>
              <a:rPr lang="nl-NL" dirty="0"/>
              <a:t> </a:t>
            </a:r>
            <a:r>
              <a:rPr lang="nl-NL" dirty="0" err="1"/>
              <a:t>testiore</a:t>
            </a:r>
            <a:r>
              <a:rPr lang="nl-NL" dirty="0"/>
              <a:t>, </a:t>
            </a:r>
            <a:r>
              <a:rPr lang="nl-NL" dirty="0" err="1"/>
              <a:t>officip</a:t>
            </a:r>
            <a:r>
              <a:rPr lang="nl-NL" dirty="0"/>
              <a:t> </a:t>
            </a:r>
            <a:r>
              <a:rPr lang="nl-NL" dirty="0" err="1"/>
              <a:t>itatemposa</a:t>
            </a:r>
            <a:r>
              <a:rPr lang="nl-NL" dirty="0"/>
              <a:t> de cum</a:t>
            </a:r>
          </a:p>
          <a:p>
            <a:pPr lvl="0"/>
            <a:br>
              <a:rPr lang="nl-NL" dirty="0"/>
            </a:br>
            <a:r>
              <a:rPr lang="nl-NL" dirty="0" err="1"/>
              <a:t>Quatectia</a:t>
            </a:r>
            <a:r>
              <a:rPr lang="nl-NL" dirty="0"/>
              <a:t> </a:t>
            </a:r>
            <a:r>
              <a:rPr lang="nl-NL" dirty="0" err="1"/>
              <a:t>viducias</a:t>
            </a:r>
            <a:r>
              <a:rPr lang="nl-NL" dirty="0"/>
              <a:t> </a:t>
            </a:r>
            <a:r>
              <a:rPr lang="nl-NL" dirty="0" err="1"/>
              <a:t>volectatis</a:t>
            </a:r>
            <a:r>
              <a:rPr lang="nl-NL" dirty="0"/>
              <a:t> </a:t>
            </a:r>
            <a:r>
              <a:rPr lang="nl-NL" dirty="0" err="1"/>
              <a:t>idit</a:t>
            </a:r>
            <a:r>
              <a:rPr lang="nl-NL" dirty="0"/>
              <a:t> </a:t>
            </a:r>
            <a:r>
              <a:rPr lang="nl-NL" dirty="0" err="1"/>
              <a:t>dolesent</a:t>
            </a:r>
            <a:r>
              <a:rPr lang="nl-NL" dirty="0"/>
              <a:t> </a:t>
            </a:r>
            <a:r>
              <a:rPr lang="nl-NL" dirty="0" err="1"/>
              <a:t>vid</a:t>
            </a:r>
            <a:r>
              <a:rPr lang="nl-NL" dirty="0"/>
              <a:t> </a:t>
            </a:r>
            <a:r>
              <a:rPr lang="nl-NL" dirty="0" err="1"/>
              <a:t>utendam</a:t>
            </a:r>
            <a:r>
              <a:rPr lang="nl-NL" dirty="0"/>
              <a:t> volute </a:t>
            </a:r>
            <a:r>
              <a:rPr lang="nl-NL" dirty="0" err="1"/>
              <a:t>omnis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a </a:t>
            </a:r>
            <a:r>
              <a:rPr lang="nl-NL" dirty="0" err="1"/>
              <a:t>sitae</a:t>
            </a:r>
            <a:r>
              <a:rPr lang="nl-NL" dirty="0"/>
              <a:t> dollenis </a:t>
            </a:r>
            <a:r>
              <a:rPr lang="nl-NL" dirty="0" err="1"/>
              <a:t>acepta</a:t>
            </a:r>
            <a:r>
              <a:rPr lang="nl-NL" dirty="0"/>
              <a:t> </a:t>
            </a:r>
            <a:r>
              <a:rPr lang="nl-NL" dirty="0" err="1"/>
              <a:t>poraeptasit</a:t>
            </a:r>
            <a:r>
              <a:rPr lang="nl-NL" dirty="0"/>
              <a:t> </a:t>
            </a:r>
            <a:r>
              <a:rPr lang="nl-NL" dirty="0" err="1"/>
              <a:t>vellese</a:t>
            </a:r>
            <a:r>
              <a:rPr lang="nl-NL" dirty="0"/>
              <a:t> </a:t>
            </a:r>
            <a:r>
              <a:rPr lang="nl-NL" dirty="0" err="1"/>
              <a:t>ceperiatio</a:t>
            </a:r>
            <a:r>
              <a:rPr lang="nl-NL" dirty="0"/>
              <a:t>. Tis </a:t>
            </a:r>
            <a:r>
              <a:rPr lang="nl-NL" dirty="0" err="1"/>
              <a:t>num</a:t>
            </a:r>
            <a:r>
              <a:rPr lang="nl-NL" dirty="0"/>
              <a:t> et </a:t>
            </a:r>
            <a:r>
              <a:rPr lang="nl-NL" dirty="0" err="1"/>
              <a:t>accaept</a:t>
            </a:r>
            <a:r>
              <a:rPr lang="nl-NL" dirty="0"/>
              <a:t> </a:t>
            </a:r>
            <a:r>
              <a:rPr lang="nl-NL" dirty="0" err="1"/>
              <a:t>aquatin</a:t>
            </a:r>
            <a:r>
              <a:rPr lang="nl-NL" dirty="0"/>
              <a:t> </a:t>
            </a:r>
            <a:r>
              <a:rPr lang="nl-NL" dirty="0" err="1"/>
              <a:t>resto</a:t>
            </a:r>
            <a:r>
              <a:rPr lang="nl-NL" dirty="0"/>
              <a:t> </a:t>
            </a:r>
            <a:r>
              <a:rPr lang="nl-NL" dirty="0" err="1"/>
              <a:t>blam</a:t>
            </a:r>
            <a:r>
              <a:rPr lang="nl-NL" dirty="0"/>
              <a:t> </a:t>
            </a:r>
            <a:r>
              <a:rPr lang="nl-NL" dirty="0" err="1"/>
              <a:t>harum</a:t>
            </a:r>
            <a:r>
              <a:rPr lang="nl-NL" dirty="0"/>
              <a:t> </a:t>
            </a:r>
            <a:r>
              <a:rPr lang="nl-NL" dirty="0" err="1"/>
              <a:t>aci</a:t>
            </a:r>
            <a:r>
              <a:rPr lang="nl-NL" dirty="0"/>
              <a:t> </a:t>
            </a:r>
            <a:r>
              <a:rPr lang="nl-NL" dirty="0" err="1"/>
              <a:t>vid</a:t>
            </a:r>
            <a:r>
              <a:rPr lang="nl-NL" dirty="0"/>
              <a:t> et fuga. </a:t>
            </a:r>
            <a:r>
              <a:rPr lang="nl-NL" dirty="0" err="1"/>
              <a:t>Nem</a:t>
            </a:r>
            <a:r>
              <a:rPr lang="nl-NL" dirty="0"/>
              <a:t> </a:t>
            </a:r>
            <a:r>
              <a:rPr lang="nl-NL" dirty="0" err="1"/>
              <a:t>eosam</a:t>
            </a:r>
            <a:r>
              <a:rPr lang="nl-NL" dirty="0"/>
              <a:t> </a:t>
            </a:r>
            <a:r>
              <a:rPr lang="nl-NL" dirty="0" err="1"/>
              <a:t>sequide</a:t>
            </a:r>
            <a:r>
              <a:rPr lang="nl-NL" dirty="0"/>
              <a:t> </a:t>
            </a:r>
            <a:r>
              <a:rPr lang="nl-NL" dirty="0" err="1"/>
              <a:t>lescid</a:t>
            </a:r>
            <a:r>
              <a:rPr lang="nl-NL" dirty="0"/>
              <a:t> </a:t>
            </a:r>
            <a:r>
              <a:rPr lang="nl-NL" dirty="0" err="1"/>
              <a:t>quature</a:t>
            </a:r>
            <a:r>
              <a:rPr lang="nl-NL" dirty="0"/>
              <a:t> dus, </a:t>
            </a:r>
            <a:r>
              <a:rPr lang="nl-NL" dirty="0" err="1"/>
              <a:t>nonsequiae</a:t>
            </a:r>
            <a:r>
              <a:rPr lang="nl-NL" dirty="0"/>
              <a:t> </a:t>
            </a:r>
            <a:r>
              <a:rPr lang="nl-NL" dirty="0" err="1"/>
              <a:t>etusdae</a:t>
            </a:r>
            <a:r>
              <a:rPr lang="nl-NL" dirty="0"/>
              <a:t>.</a:t>
            </a:r>
          </a:p>
          <a:p>
            <a:pPr lvl="0"/>
            <a:br>
              <a:rPr lang="nl-NL" dirty="0"/>
            </a:br>
            <a:r>
              <a:rPr lang="nl-NL" dirty="0" err="1"/>
              <a:t>Quatectia</a:t>
            </a:r>
            <a:r>
              <a:rPr lang="nl-NL" dirty="0"/>
              <a:t> </a:t>
            </a:r>
            <a:r>
              <a:rPr lang="nl-NL" dirty="0" err="1"/>
              <a:t>viducias</a:t>
            </a:r>
            <a:r>
              <a:rPr lang="nl-NL" dirty="0"/>
              <a:t> </a:t>
            </a:r>
            <a:r>
              <a:rPr lang="nl-NL" dirty="0" err="1"/>
              <a:t>volectatis</a:t>
            </a:r>
            <a:r>
              <a:rPr lang="nl-NL" dirty="0"/>
              <a:t> </a:t>
            </a:r>
            <a:r>
              <a:rPr lang="nl-NL" dirty="0" err="1"/>
              <a:t>idit</a:t>
            </a:r>
            <a:r>
              <a:rPr lang="nl-NL" dirty="0"/>
              <a:t> </a:t>
            </a:r>
            <a:r>
              <a:rPr lang="nl-NL" dirty="0" err="1"/>
              <a:t>dolesent</a:t>
            </a:r>
            <a:r>
              <a:rPr lang="nl-NL" dirty="0"/>
              <a:t> </a:t>
            </a:r>
            <a:r>
              <a:rPr lang="nl-NL" dirty="0" err="1"/>
              <a:t>vid</a:t>
            </a:r>
            <a:r>
              <a:rPr lang="nl-NL" dirty="0"/>
              <a:t> </a:t>
            </a:r>
            <a:r>
              <a:rPr lang="nl-NL" dirty="0" err="1"/>
              <a:t>utendam</a:t>
            </a:r>
            <a:r>
              <a:rPr lang="nl-NL" dirty="0"/>
              <a:t> volute </a:t>
            </a:r>
            <a:r>
              <a:rPr lang="nl-NL" dirty="0" err="1"/>
              <a:t>omnis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a </a:t>
            </a:r>
            <a:r>
              <a:rPr lang="nl-NL" dirty="0" err="1"/>
              <a:t>sitae</a:t>
            </a:r>
            <a:r>
              <a:rPr lang="nl-NL" dirty="0"/>
              <a:t> dollenis </a:t>
            </a:r>
            <a:r>
              <a:rPr lang="nl-NL" dirty="0" err="1"/>
              <a:t>acepta</a:t>
            </a:r>
            <a:r>
              <a:rPr lang="nl-NL" dirty="0"/>
              <a:t> </a:t>
            </a:r>
            <a:r>
              <a:rPr lang="nl-NL" dirty="0" err="1"/>
              <a:t>poraeptasit</a:t>
            </a:r>
            <a:r>
              <a:rPr lang="nl-NL" dirty="0"/>
              <a:t> </a:t>
            </a:r>
            <a:r>
              <a:rPr lang="nl-NL" dirty="0" err="1"/>
              <a:t>vellese</a:t>
            </a:r>
            <a:r>
              <a:rPr lang="nl-NL" dirty="0"/>
              <a:t> </a:t>
            </a:r>
            <a:r>
              <a:rPr lang="nl-NL" dirty="0" err="1"/>
              <a:t>ceperiatio</a:t>
            </a:r>
            <a:r>
              <a:rPr lang="nl-NL" dirty="0"/>
              <a:t>. Tis </a:t>
            </a:r>
            <a:r>
              <a:rPr lang="nl-NL" dirty="0" err="1"/>
              <a:t>num</a:t>
            </a:r>
            <a:r>
              <a:rPr lang="nl-NL" dirty="0"/>
              <a:t> et </a:t>
            </a:r>
            <a:r>
              <a:rPr lang="nl-NL" dirty="0" err="1"/>
              <a:t>accaept</a:t>
            </a:r>
            <a:r>
              <a:rPr lang="nl-NL" dirty="0"/>
              <a:t> </a:t>
            </a:r>
            <a:r>
              <a:rPr lang="nl-NL" dirty="0" err="1"/>
              <a:t>aquatin</a:t>
            </a:r>
            <a:r>
              <a:rPr lang="nl-NL" dirty="0"/>
              <a:t> </a:t>
            </a:r>
            <a:r>
              <a:rPr lang="nl-NL" dirty="0" err="1"/>
              <a:t>resto</a:t>
            </a:r>
            <a:r>
              <a:rPr lang="nl-NL" dirty="0"/>
              <a:t> </a:t>
            </a:r>
            <a:r>
              <a:rPr lang="nl-NL" dirty="0" err="1"/>
              <a:t>blam</a:t>
            </a:r>
            <a:r>
              <a:rPr lang="nl-NL" dirty="0"/>
              <a:t> </a:t>
            </a:r>
            <a:r>
              <a:rPr lang="nl-NL" dirty="0" err="1"/>
              <a:t>harum</a:t>
            </a:r>
            <a:r>
              <a:rPr lang="nl-NL" dirty="0"/>
              <a:t> </a:t>
            </a:r>
            <a:r>
              <a:rPr lang="nl-NL" dirty="0" err="1"/>
              <a:t>aci</a:t>
            </a:r>
            <a:r>
              <a:rPr lang="nl-NL" dirty="0"/>
              <a:t> </a:t>
            </a:r>
            <a:r>
              <a:rPr lang="nl-NL" dirty="0" err="1"/>
              <a:t>vid</a:t>
            </a:r>
            <a:r>
              <a:rPr lang="nl-NL" dirty="0"/>
              <a:t> et fuga. </a:t>
            </a:r>
            <a:r>
              <a:rPr lang="nl-NL" dirty="0" err="1"/>
              <a:t>Nem</a:t>
            </a:r>
            <a:r>
              <a:rPr lang="nl-NL" dirty="0"/>
              <a:t> </a:t>
            </a:r>
            <a:r>
              <a:rPr lang="nl-NL" dirty="0" err="1"/>
              <a:t>eosam</a:t>
            </a:r>
            <a:r>
              <a:rPr lang="nl-NL" dirty="0"/>
              <a:t> </a:t>
            </a:r>
            <a:r>
              <a:rPr lang="nl-NL" dirty="0" err="1"/>
              <a:t>sequide</a:t>
            </a:r>
            <a:r>
              <a:rPr lang="nl-NL" dirty="0"/>
              <a:t> </a:t>
            </a:r>
            <a:r>
              <a:rPr lang="nl-NL" dirty="0" err="1"/>
              <a:t>lescid</a:t>
            </a:r>
            <a:r>
              <a:rPr lang="nl-NL" dirty="0"/>
              <a:t> </a:t>
            </a:r>
            <a:r>
              <a:rPr lang="nl-NL" dirty="0" err="1"/>
              <a:t>quature</a:t>
            </a:r>
            <a:r>
              <a:rPr lang="nl-NL" dirty="0"/>
              <a:t> dus, </a:t>
            </a:r>
            <a:r>
              <a:rPr lang="nl-NL" dirty="0" err="1"/>
              <a:t>nonsequiae</a:t>
            </a:r>
            <a:r>
              <a:rPr lang="nl-NL" dirty="0"/>
              <a:t> </a:t>
            </a:r>
            <a:r>
              <a:rPr lang="nl-NL" dirty="0" err="1"/>
              <a:t>etusdae</a:t>
            </a:r>
            <a:r>
              <a:rPr lang="nl-NL" dirty="0"/>
              <a:t>.</a:t>
            </a:r>
          </a:p>
          <a:p>
            <a:pPr lvl="0"/>
            <a:endParaRPr lang="nl-NL" dirty="0"/>
          </a:p>
          <a:p>
            <a:pPr lvl="0"/>
            <a:endParaRPr lang="nl-NL" dirty="0"/>
          </a:p>
          <a:p>
            <a:pPr lvl="0"/>
            <a:endParaRPr lang="nl-NL" dirty="0"/>
          </a:p>
        </p:txBody>
      </p:sp>
      <p:sp>
        <p:nvSpPr>
          <p:cNvPr id="14" name="Tijdelijke aanduiding voor tekst 2">
            <a:extLst>
              <a:ext uri="{FF2B5EF4-FFF2-40B4-BE49-F238E27FC236}">
                <a16:creationId xmlns:a16="http://schemas.microsoft.com/office/drawing/2014/main" id="{18C84A66-C50B-7C45-8E16-A766BFEA77C7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820952" y="3042059"/>
            <a:ext cx="4814047" cy="26033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lang="nl-NL" smtClean="0">
                <a:effectLst/>
              </a:defRPr>
            </a:lvl1pPr>
            <a:lvl2pPr marL="457200" indent="0">
              <a:buClr>
                <a:schemeClr val="accent1"/>
              </a:buClr>
              <a:buNone/>
              <a:defRPr sz="1400"/>
            </a:lvl2pPr>
            <a:lvl3pPr marL="914400" indent="0">
              <a:buClr>
                <a:schemeClr val="accent1"/>
              </a:buClr>
              <a:buNone/>
              <a:defRPr sz="14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  <a:lvl6pPr>
              <a:buClr>
                <a:schemeClr val="accent1"/>
              </a:buClr>
              <a:defRPr sz="1400"/>
            </a:lvl6pPr>
            <a:lvl7pPr>
              <a:buClr>
                <a:schemeClr val="accent1"/>
              </a:buClr>
              <a:defRPr sz="1400"/>
            </a:lvl7pPr>
          </a:lstStyle>
          <a:p>
            <a:pPr lvl="0"/>
            <a:r>
              <a:rPr lang="nl-NL" dirty="0" err="1"/>
              <a:t>Ciaectoratum</a:t>
            </a:r>
            <a:r>
              <a:rPr lang="nl-NL" dirty="0"/>
              <a:t> </a:t>
            </a:r>
            <a:r>
              <a:rPr lang="nl-NL" dirty="0" err="1"/>
              <a:t>qui</a:t>
            </a:r>
            <a:r>
              <a:rPr lang="nl-NL" dirty="0"/>
              <a:t> </a:t>
            </a:r>
            <a:r>
              <a:rPr lang="nl-NL" dirty="0" err="1"/>
              <a:t>sinctatet</a:t>
            </a:r>
            <a:r>
              <a:rPr lang="nl-NL" dirty="0"/>
              <a:t> </a:t>
            </a:r>
            <a:r>
              <a:rPr lang="nl-NL" dirty="0" err="1"/>
              <a:t>fugitat</a:t>
            </a:r>
            <a:r>
              <a:rPr lang="nl-NL" dirty="0"/>
              <a:t> </a:t>
            </a:r>
            <a:r>
              <a:rPr lang="nl-NL" dirty="0" err="1"/>
              <a:t>alibus</a:t>
            </a:r>
            <a:r>
              <a:rPr lang="nl-NL" dirty="0"/>
              <a:t> </a:t>
            </a:r>
            <a:r>
              <a:rPr lang="nl-NL" dirty="0" err="1"/>
              <a:t>prore</a:t>
            </a:r>
            <a:r>
              <a:rPr lang="nl-NL" dirty="0"/>
              <a:t> </a:t>
            </a:r>
            <a:r>
              <a:rPr lang="nl-NL" dirty="0" err="1"/>
              <a:t>voluptatur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</a:t>
            </a:r>
            <a:r>
              <a:rPr lang="nl-NL" dirty="0" err="1"/>
              <a:t>expernatias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a </a:t>
            </a:r>
            <a:r>
              <a:rPr lang="nl-NL" dirty="0" err="1"/>
              <a:t>cus</a:t>
            </a:r>
            <a:r>
              <a:rPr lang="nl-NL" dirty="0"/>
              <a:t> as </a:t>
            </a:r>
            <a:r>
              <a:rPr lang="nl-NL" dirty="0" err="1"/>
              <a:t>veritaqui</a:t>
            </a:r>
            <a:r>
              <a:rPr lang="nl-NL" dirty="0"/>
              <a:t> </a:t>
            </a:r>
            <a:r>
              <a:rPr lang="nl-NL" dirty="0" err="1"/>
              <a:t>nimagnatur</a:t>
            </a:r>
            <a:r>
              <a:rPr lang="nl-NL" dirty="0"/>
              <a:t> </a:t>
            </a:r>
            <a:r>
              <a:rPr lang="nl-NL" dirty="0" err="1"/>
              <a:t>rescima</a:t>
            </a:r>
            <a:r>
              <a:rPr lang="nl-NL" dirty="0"/>
              <a:t> si </a:t>
            </a:r>
            <a:r>
              <a:rPr lang="nl-NL" dirty="0" err="1"/>
              <a:t>nima</a:t>
            </a:r>
            <a:r>
              <a:rPr lang="nl-NL" dirty="0"/>
              <a:t> </a:t>
            </a:r>
            <a:r>
              <a:rPr lang="nl-NL" dirty="0" err="1"/>
              <a:t>sit</a:t>
            </a:r>
            <a:r>
              <a:rPr lang="nl-NL" dirty="0"/>
              <a:t> </a:t>
            </a:r>
            <a:r>
              <a:rPr lang="nl-NL" dirty="0" err="1"/>
              <a:t>landant</a:t>
            </a:r>
            <a:r>
              <a:rPr lang="nl-NL" dirty="0"/>
              <a:t> </a:t>
            </a:r>
            <a:r>
              <a:rPr lang="nl-NL" dirty="0" err="1"/>
              <a:t>explabo</a:t>
            </a:r>
            <a:r>
              <a:rPr lang="nl-NL" dirty="0"/>
              <a:t>. </a:t>
            </a:r>
            <a:r>
              <a:rPr lang="nl-NL" dirty="0" err="1"/>
              <a:t>Ebitas</a:t>
            </a:r>
            <a:r>
              <a:rPr lang="nl-NL" dirty="0"/>
              <a:t> </a:t>
            </a:r>
            <a:r>
              <a:rPr lang="nl-NL" dirty="0" err="1"/>
              <a:t>sunt</a:t>
            </a:r>
            <a:r>
              <a:rPr lang="nl-NL" dirty="0"/>
              <a:t> </a:t>
            </a:r>
            <a:r>
              <a:rPr lang="nl-NL" dirty="0" err="1"/>
              <a:t>doluptum</a:t>
            </a:r>
            <a:r>
              <a:rPr lang="nl-NL" dirty="0"/>
              <a:t> </a:t>
            </a:r>
            <a:r>
              <a:rPr lang="nl-NL" dirty="0" err="1"/>
              <a:t>alibusdaeces</a:t>
            </a:r>
            <a:r>
              <a:rPr lang="nl-NL" dirty="0"/>
              <a:t> </a:t>
            </a:r>
            <a:r>
              <a:rPr lang="nl-NL" dirty="0" err="1"/>
              <a:t>am</a:t>
            </a:r>
            <a:r>
              <a:rPr lang="nl-NL" dirty="0"/>
              <a:t> </a:t>
            </a:r>
            <a:r>
              <a:rPr lang="nl-NL" dirty="0" err="1"/>
              <a:t>ea</a:t>
            </a:r>
            <a:r>
              <a:rPr lang="nl-NL" dirty="0"/>
              <a:t> in </a:t>
            </a:r>
            <a:r>
              <a:rPr lang="nl-NL" dirty="0" err="1"/>
              <a:t>ped</a:t>
            </a:r>
            <a:r>
              <a:rPr lang="nl-NL" dirty="0"/>
              <a:t> </a:t>
            </a:r>
            <a:r>
              <a:rPr lang="nl-NL" dirty="0" err="1"/>
              <a:t>magnati</a:t>
            </a:r>
            <a:r>
              <a:rPr lang="nl-NL" dirty="0"/>
              <a:t> </a:t>
            </a:r>
            <a:r>
              <a:rPr lang="nl-NL" dirty="0" err="1"/>
              <a:t>niscips</a:t>
            </a:r>
            <a:r>
              <a:rPr lang="nl-NL" dirty="0"/>
              <a:t> </a:t>
            </a:r>
            <a:r>
              <a:rPr lang="nl-NL" dirty="0" err="1"/>
              <a:t>apellessi</a:t>
            </a:r>
            <a:r>
              <a:rPr lang="nl-NL" dirty="0"/>
              <a:t> </a:t>
            </a:r>
            <a:r>
              <a:rPr lang="nl-NL" dirty="0" err="1"/>
              <a:t>omnimin</a:t>
            </a:r>
            <a:r>
              <a:rPr lang="nl-NL" dirty="0"/>
              <a:t> re </a:t>
            </a:r>
            <a:r>
              <a:rPr lang="nl-NL" dirty="0" err="1"/>
              <a:t>parci</a:t>
            </a:r>
            <a:r>
              <a:rPr lang="nl-NL" dirty="0"/>
              <a:t> </a:t>
            </a:r>
            <a:r>
              <a:rPr lang="nl-NL" dirty="0" err="1"/>
              <a:t>derorer</a:t>
            </a:r>
            <a:r>
              <a:rPr lang="nl-NL" dirty="0"/>
              <a:t> </a:t>
            </a:r>
            <a:r>
              <a:rPr lang="nl-NL" dirty="0" err="1"/>
              <a:t>uptatis</a:t>
            </a:r>
            <a:r>
              <a:rPr lang="nl-NL" dirty="0"/>
              <a:t> </a:t>
            </a:r>
            <a:r>
              <a:rPr lang="nl-NL" dirty="0" err="1"/>
              <a:t>ratus</a:t>
            </a:r>
            <a:r>
              <a:rPr lang="nl-NL" dirty="0"/>
              <a:t> </a:t>
            </a:r>
            <a:r>
              <a:rPr lang="nl-NL" dirty="0" err="1"/>
              <a:t>autem</a:t>
            </a:r>
            <a:r>
              <a:rPr lang="nl-NL" dirty="0"/>
              <a:t> ex </a:t>
            </a:r>
            <a:r>
              <a:rPr lang="nl-NL" dirty="0" err="1"/>
              <a:t>explita</a:t>
            </a:r>
            <a:r>
              <a:rPr lang="nl-NL" dirty="0"/>
              <a:t> </a:t>
            </a:r>
            <a:r>
              <a:rPr lang="nl-NL" dirty="0" err="1"/>
              <a:t>cuscipidebis</a:t>
            </a:r>
            <a:r>
              <a:rPr lang="nl-NL" dirty="0"/>
              <a:t> </a:t>
            </a:r>
            <a:r>
              <a:rPr lang="nl-NL" dirty="0" err="1"/>
              <a:t>intis</a:t>
            </a:r>
            <a:r>
              <a:rPr lang="nl-NL" dirty="0"/>
              <a:t> </a:t>
            </a:r>
            <a:r>
              <a:rPr lang="nl-NL" dirty="0" err="1"/>
              <a:t>accus</a:t>
            </a:r>
            <a:r>
              <a:rPr lang="nl-NL" dirty="0"/>
              <a:t>.</a:t>
            </a:r>
          </a:p>
          <a:p>
            <a:pPr lvl="0"/>
            <a:r>
              <a:rPr lang="nl-NL" dirty="0" err="1"/>
              <a:t>Qui</a:t>
            </a:r>
            <a:r>
              <a:rPr lang="nl-NL" dirty="0"/>
              <a:t> dis rent </a:t>
            </a:r>
            <a:r>
              <a:rPr lang="nl-NL" dirty="0" err="1"/>
              <a:t>reptat</a:t>
            </a:r>
            <a:r>
              <a:rPr lang="nl-NL" dirty="0"/>
              <a:t> </a:t>
            </a:r>
            <a:r>
              <a:rPr lang="nl-NL" dirty="0" err="1"/>
              <a:t>vollo</a:t>
            </a:r>
            <a:r>
              <a:rPr lang="nl-NL" dirty="0"/>
              <a:t> </a:t>
            </a:r>
            <a:r>
              <a:rPr lang="nl-NL" dirty="0" err="1"/>
              <a:t>voluptibus</a:t>
            </a:r>
            <a:r>
              <a:rPr lang="nl-NL" dirty="0"/>
              <a:t> </a:t>
            </a:r>
            <a:r>
              <a:rPr lang="nl-NL" dirty="0" err="1"/>
              <a:t>eossimpedi</a:t>
            </a:r>
            <a:r>
              <a:rPr lang="nl-NL" dirty="0"/>
              <a:t> </a:t>
            </a:r>
            <a:r>
              <a:rPr lang="nl-NL" dirty="0" err="1"/>
              <a:t>dolessi</a:t>
            </a:r>
            <a:r>
              <a:rPr lang="nl-NL" dirty="0"/>
              <a:t> </a:t>
            </a:r>
            <a:r>
              <a:rPr lang="nl-NL" dirty="0" err="1"/>
              <a:t>nctibus</a:t>
            </a:r>
            <a:r>
              <a:rPr lang="nl-NL" dirty="0"/>
              <a:t> </a:t>
            </a:r>
            <a:r>
              <a:rPr lang="nl-NL" dirty="0" err="1"/>
              <a:t>sed</a:t>
            </a:r>
            <a:r>
              <a:rPr lang="nl-NL" dirty="0"/>
              <a:t> </a:t>
            </a:r>
            <a:r>
              <a:rPr lang="nl-NL" dirty="0" err="1"/>
              <a:t>qui</a:t>
            </a:r>
            <a:r>
              <a:rPr lang="nl-NL" dirty="0"/>
              <a:t> </a:t>
            </a:r>
            <a:r>
              <a:rPr lang="nl-NL" dirty="0" err="1"/>
              <a:t>vendent</a:t>
            </a:r>
            <a:r>
              <a:rPr lang="nl-NL" dirty="0"/>
              <a:t> </a:t>
            </a:r>
            <a:r>
              <a:rPr lang="nl-NL" dirty="0" err="1"/>
              <a:t>pratatur</a:t>
            </a:r>
            <a:r>
              <a:rPr lang="nl-NL" dirty="0"/>
              <a:t>?</a:t>
            </a:r>
          </a:p>
          <a:p>
            <a:pPr lvl="0"/>
            <a:r>
              <a:rPr lang="nl-NL" dirty="0" err="1"/>
              <a:t>Daepedi</a:t>
            </a:r>
            <a:r>
              <a:rPr lang="nl-NL" dirty="0"/>
              <a:t> </a:t>
            </a:r>
            <a:r>
              <a:rPr lang="nl-NL" dirty="0" err="1"/>
              <a:t>taquam</a:t>
            </a:r>
            <a:r>
              <a:rPr lang="nl-NL" dirty="0"/>
              <a:t> que </a:t>
            </a:r>
            <a:r>
              <a:rPr lang="nl-NL" dirty="0" err="1"/>
              <a:t>porendae</a:t>
            </a:r>
            <a:r>
              <a:rPr lang="nl-NL" dirty="0"/>
              <a:t> </a:t>
            </a:r>
            <a:r>
              <a:rPr lang="nl-NL" dirty="0" err="1"/>
              <a:t>quam</a:t>
            </a:r>
            <a:r>
              <a:rPr lang="nl-NL" dirty="0"/>
              <a:t>, </a:t>
            </a:r>
            <a:r>
              <a:rPr lang="nl-NL" dirty="0" err="1"/>
              <a:t>volesti</a:t>
            </a:r>
            <a:r>
              <a:rPr lang="nl-NL" dirty="0"/>
              <a:t> </a:t>
            </a:r>
            <a:r>
              <a:rPr lang="nl-NL" dirty="0" err="1"/>
              <a:t>untotatem</a:t>
            </a:r>
            <a:r>
              <a:rPr lang="nl-NL" dirty="0"/>
              <a:t>. Ut </a:t>
            </a:r>
            <a:r>
              <a:rPr lang="nl-NL" dirty="0" err="1"/>
              <a:t>eatur</a:t>
            </a:r>
            <a:r>
              <a:rPr lang="nl-NL" dirty="0"/>
              <a:t>?</a:t>
            </a:r>
          </a:p>
          <a:p>
            <a:pPr lvl="0"/>
            <a:r>
              <a:rPr lang="nl-NL" dirty="0" err="1"/>
              <a:t>Fic</a:t>
            </a:r>
            <a:r>
              <a:rPr lang="nl-NL" dirty="0"/>
              <a:t> te </a:t>
            </a:r>
            <a:r>
              <a:rPr lang="nl-NL" dirty="0" err="1"/>
              <a:t>iunt</a:t>
            </a:r>
            <a:r>
              <a:rPr lang="nl-NL" dirty="0"/>
              <a:t> </a:t>
            </a:r>
            <a:r>
              <a:rPr lang="nl-NL" dirty="0" err="1"/>
              <a:t>audisim</a:t>
            </a:r>
            <a:r>
              <a:rPr lang="nl-NL" dirty="0"/>
              <a:t> </a:t>
            </a:r>
            <a:r>
              <a:rPr lang="nl-NL" dirty="0" err="1"/>
              <a:t>ossunt</a:t>
            </a:r>
            <a:r>
              <a:rPr lang="nl-NL" dirty="0"/>
              <a:t> ent prest, ut </a:t>
            </a:r>
            <a:r>
              <a:rPr lang="nl-NL" dirty="0" err="1"/>
              <a:t>estion</a:t>
            </a:r>
            <a:r>
              <a:rPr lang="nl-NL" dirty="0"/>
              <a:t> </a:t>
            </a:r>
            <a:r>
              <a:rPr lang="nl-NL" dirty="0" err="1"/>
              <a:t>corem</a:t>
            </a:r>
            <a:r>
              <a:rPr lang="nl-NL" dirty="0"/>
              <a:t> </a:t>
            </a:r>
            <a:r>
              <a:rPr lang="nl-NL" dirty="0" err="1"/>
              <a:t>quatis</a:t>
            </a:r>
            <a:r>
              <a:rPr lang="nl-NL" dirty="0"/>
              <a:t> </a:t>
            </a:r>
            <a:r>
              <a:rPr lang="nl-NL" dirty="0" err="1"/>
              <a:t>enis</a:t>
            </a:r>
            <a:r>
              <a:rPr lang="nl-NL" dirty="0"/>
              <a:t> as et </a:t>
            </a:r>
            <a:r>
              <a:rPr lang="nl-NL" dirty="0" err="1"/>
              <a:t>volorec</a:t>
            </a:r>
            <a:r>
              <a:rPr lang="nl-NL" dirty="0"/>
              <a:t> </a:t>
            </a:r>
            <a:r>
              <a:rPr lang="nl-NL" dirty="0" err="1"/>
              <a:t>tatio</a:t>
            </a:r>
            <a:r>
              <a:rPr lang="nl-NL" dirty="0"/>
              <a:t>. </a:t>
            </a:r>
            <a:r>
              <a:rPr lang="nl-NL" dirty="0" err="1"/>
              <a:t>Nequas</a:t>
            </a:r>
            <a:r>
              <a:rPr lang="nl-NL" dirty="0"/>
              <a:t> </a:t>
            </a:r>
            <a:r>
              <a:rPr lang="nl-NL" dirty="0" err="1"/>
              <a:t>erum</a:t>
            </a:r>
            <a:r>
              <a:rPr lang="nl-NL" dirty="0"/>
              <a:t> fuga. </a:t>
            </a:r>
            <a:r>
              <a:rPr lang="nl-NL" dirty="0" err="1"/>
              <a:t>Bori</a:t>
            </a:r>
            <a:r>
              <a:rPr lang="nl-NL" dirty="0"/>
              <a:t> ut </a:t>
            </a:r>
            <a:r>
              <a:rPr lang="nl-NL" dirty="0" err="1"/>
              <a:t>volorehent</a:t>
            </a:r>
            <a:r>
              <a:rPr lang="nl-NL" dirty="0"/>
              <a:t> </a:t>
            </a:r>
            <a:r>
              <a:rPr lang="nl-NL" dirty="0" err="1"/>
              <a:t>od</a:t>
            </a:r>
            <a:r>
              <a:rPr lang="nl-NL" dirty="0"/>
              <a:t> ut</a:t>
            </a:r>
          </a:p>
        </p:txBody>
      </p:sp>
    </p:spTree>
    <p:extLst>
      <p:ext uri="{BB962C8B-B14F-4D97-AF65-F5344CB8AC3E}">
        <p14:creationId xmlns:p14="http://schemas.microsoft.com/office/powerpoint/2010/main" val="16141177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[G] High title - im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jdelijke aanduiding voor tekst 2">
            <a:extLst>
              <a:ext uri="{FF2B5EF4-FFF2-40B4-BE49-F238E27FC236}">
                <a16:creationId xmlns:a16="http://schemas.microsoft.com/office/drawing/2014/main" id="{FCB22E18-00CF-2843-B775-EF366C6A1A6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4419" y="1825100"/>
            <a:ext cx="4648200" cy="10347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fr" sz="2000" smtClean="0">
                <a:effectLst/>
              </a:defRPr>
            </a:lvl1pPr>
          </a:lstStyle>
          <a:p>
            <a:r>
              <a:rPr lang="fr" dirty="0">
                <a:solidFill>
                  <a:srgbClr val="76C19F"/>
                </a:solidFill>
                <a:effectLst/>
                <a:latin typeface="Corbel" panose="020B0503020204020204" pitchFamily="34" charset="0"/>
              </a:rPr>
              <a:t>ONDERTITEL - UPTUSANDIS </a:t>
            </a:r>
          </a:p>
          <a:p>
            <a:r>
              <a:rPr lang="fr" dirty="0">
                <a:solidFill>
                  <a:srgbClr val="76C19F"/>
                </a:solidFill>
                <a:effectLst/>
                <a:latin typeface="Corbel" panose="020B0503020204020204" pitchFamily="34" charset="0"/>
              </a:rPr>
              <a:t>ACEPERE OFFICIMUS ET RE OFFIC TE CORRUNTISSIM</a:t>
            </a:r>
          </a:p>
        </p:txBody>
      </p:sp>
      <p:sp>
        <p:nvSpPr>
          <p:cNvPr id="14" name="Tijdelijke aanduiding voor afbeelding 2">
            <a:extLst>
              <a:ext uri="{FF2B5EF4-FFF2-40B4-BE49-F238E27FC236}">
                <a16:creationId xmlns:a16="http://schemas.microsoft.com/office/drawing/2014/main" id="{64643330-626B-1141-A817-5C359D933FC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57727" y="1825100"/>
            <a:ext cx="4936776" cy="3822700"/>
          </a:xfrm>
          <a:prstGeom prst="rect">
            <a:avLst/>
          </a:prstGeom>
        </p:spPr>
        <p:txBody>
          <a:bodyPr/>
          <a:lstStyle/>
          <a:p>
            <a:r>
              <a:rPr lang="nl-NL"/>
              <a:t>Klik op het pictogram als u een afbeelding wilt toevoegen</a:t>
            </a:r>
          </a:p>
        </p:txBody>
      </p:sp>
      <p:sp>
        <p:nvSpPr>
          <p:cNvPr id="6" name="Titel 3">
            <a:extLst>
              <a:ext uri="{FF2B5EF4-FFF2-40B4-BE49-F238E27FC236}">
                <a16:creationId xmlns:a16="http://schemas.microsoft.com/office/drawing/2014/main" id="{919D9CEC-B2DA-394C-A9E6-0189BCC1CC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0952" y="789195"/>
            <a:ext cx="9873551" cy="801065"/>
          </a:xfrm>
          <a:prstGeom prst="rect">
            <a:avLst/>
          </a:prstGeom>
        </p:spPr>
        <p:txBody>
          <a:bodyPr/>
          <a:lstStyle>
            <a:lvl1pPr>
              <a:defRPr cap="all" baseline="0"/>
            </a:lvl1pPr>
          </a:lstStyle>
          <a:p>
            <a:r>
              <a:rPr lang="nl-NL" dirty="0"/>
              <a:t>TITEL </a:t>
            </a:r>
          </a:p>
        </p:txBody>
      </p:sp>
      <p:sp>
        <p:nvSpPr>
          <p:cNvPr id="8" name="Tijdelijke aanduiding voor tekst 2">
            <a:extLst>
              <a:ext uri="{FF2B5EF4-FFF2-40B4-BE49-F238E27FC236}">
                <a16:creationId xmlns:a16="http://schemas.microsoft.com/office/drawing/2014/main" id="{EEEDCD7F-F132-EA48-BE3C-4C516296F890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820952" y="3042059"/>
            <a:ext cx="4814047" cy="26033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lang="nl-NL" smtClean="0">
                <a:effectLst/>
              </a:defRPr>
            </a:lvl1pPr>
            <a:lvl2pPr marL="457200" indent="0">
              <a:buClr>
                <a:schemeClr val="accent1"/>
              </a:buClr>
              <a:buNone/>
              <a:defRPr sz="1400"/>
            </a:lvl2pPr>
            <a:lvl3pPr marL="914400" indent="0">
              <a:buClr>
                <a:schemeClr val="accent1"/>
              </a:buClr>
              <a:buNone/>
              <a:defRPr sz="14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  <a:lvl6pPr>
              <a:buClr>
                <a:schemeClr val="accent1"/>
              </a:buClr>
              <a:defRPr sz="1400"/>
            </a:lvl6pPr>
            <a:lvl7pPr>
              <a:buClr>
                <a:schemeClr val="accent1"/>
              </a:buClr>
              <a:defRPr sz="1400"/>
            </a:lvl7pPr>
          </a:lstStyle>
          <a:p>
            <a:pPr lvl="0"/>
            <a:r>
              <a:rPr lang="nl-NL" dirty="0" err="1"/>
              <a:t>Ciaectoratum</a:t>
            </a:r>
            <a:r>
              <a:rPr lang="nl-NL" dirty="0"/>
              <a:t> </a:t>
            </a:r>
            <a:r>
              <a:rPr lang="nl-NL" dirty="0" err="1"/>
              <a:t>qui</a:t>
            </a:r>
            <a:r>
              <a:rPr lang="nl-NL" dirty="0"/>
              <a:t> </a:t>
            </a:r>
            <a:r>
              <a:rPr lang="nl-NL" dirty="0" err="1"/>
              <a:t>sinctatet</a:t>
            </a:r>
            <a:r>
              <a:rPr lang="nl-NL" dirty="0"/>
              <a:t> </a:t>
            </a:r>
            <a:r>
              <a:rPr lang="nl-NL" dirty="0" err="1"/>
              <a:t>fugitat</a:t>
            </a:r>
            <a:r>
              <a:rPr lang="nl-NL" dirty="0"/>
              <a:t> </a:t>
            </a:r>
            <a:r>
              <a:rPr lang="nl-NL" dirty="0" err="1"/>
              <a:t>alibus</a:t>
            </a:r>
            <a:r>
              <a:rPr lang="nl-NL" dirty="0"/>
              <a:t> </a:t>
            </a:r>
            <a:r>
              <a:rPr lang="nl-NL" dirty="0" err="1"/>
              <a:t>prore</a:t>
            </a:r>
            <a:r>
              <a:rPr lang="nl-NL" dirty="0"/>
              <a:t> </a:t>
            </a:r>
            <a:r>
              <a:rPr lang="nl-NL" dirty="0" err="1"/>
              <a:t>voluptatur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</a:t>
            </a:r>
            <a:r>
              <a:rPr lang="nl-NL" dirty="0" err="1"/>
              <a:t>expernatias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a </a:t>
            </a:r>
            <a:r>
              <a:rPr lang="nl-NL" dirty="0" err="1"/>
              <a:t>cus</a:t>
            </a:r>
            <a:r>
              <a:rPr lang="nl-NL" dirty="0"/>
              <a:t> as </a:t>
            </a:r>
            <a:r>
              <a:rPr lang="nl-NL" dirty="0" err="1"/>
              <a:t>veritaqui</a:t>
            </a:r>
            <a:r>
              <a:rPr lang="nl-NL" dirty="0"/>
              <a:t> </a:t>
            </a:r>
            <a:r>
              <a:rPr lang="nl-NL" dirty="0" err="1"/>
              <a:t>nimagnatur</a:t>
            </a:r>
            <a:r>
              <a:rPr lang="nl-NL" dirty="0"/>
              <a:t> </a:t>
            </a:r>
            <a:r>
              <a:rPr lang="nl-NL" dirty="0" err="1"/>
              <a:t>rescima</a:t>
            </a:r>
            <a:r>
              <a:rPr lang="nl-NL" dirty="0"/>
              <a:t> si </a:t>
            </a:r>
            <a:r>
              <a:rPr lang="nl-NL" dirty="0" err="1"/>
              <a:t>nima</a:t>
            </a:r>
            <a:r>
              <a:rPr lang="nl-NL" dirty="0"/>
              <a:t> </a:t>
            </a:r>
            <a:r>
              <a:rPr lang="nl-NL" dirty="0" err="1"/>
              <a:t>sit</a:t>
            </a:r>
            <a:r>
              <a:rPr lang="nl-NL" dirty="0"/>
              <a:t> </a:t>
            </a:r>
            <a:r>
              <a:rPr lang="nl-NL" dirty="0" err="1"/>
              <a:t>landant</a:t>
            </a:r>
            <a:r>
              <a:rPr lang="nl-NL" dirty="0"/>
              <a:t> </a:t>
            </a:r>
            <a:r>
              <a:rPr lang="nl-NL" dirty="0" err="1"/>
              <a:t>explabo</a:t>
            </a:r>
            <a:r>
              <a:rPr lang="nl-NL" dirty="0"/>
              <a:t>. </a:t>
            </a:r>
            <a:r>
              <a:rPr lang="nl-NL" dirty="0" err="1"/>
              <a:t>Ebitas</a:t>
            </a:r>
            <a:r>
              <a:rPr lang="nl-NL" dirty="0"/>
              <a:t> </a:t>
            </a:r>
            <a:r>
              <a:rPr lang="nl-NL" dirty="0" err="1"/>
              <a:t>sunt</a:t>
            </a:r>
            <a:r>
              <a:rPr lang="nl-NL" dirty="0"/>
              <a:t> </a:t>
            </a:r>
            <a:r>
              <a:rPr lang="nl-NL" dirty="0" err="1"/>
              <a:t>doluptum</a:t>
            </a:r>
            <a:r>
              <a:rPr lang="nl-NL" dirty="0"/>
              <a:t> </a:t>
            </a:r>
            <a:r>
              <a:rPr lang="nl-NL" dirty="0" err="1"/>
              <a:t>alibusdaeces</a:t>
            </a:r>
            <a:r>
              <a:rPr lang="nl-NL" dirty="0"/>
              <a:t> </a:t>
            </a:r>
            <a:r>
              <a:rPr lang="nl-NL" dirty="0" err="1"/>
              <a:t>am</a:t>
            </a:r>
            <a:r>
              <a:rPr lang="nl-NL" dirty="0"/>
              <a:t> </a:t>
            </a:r>
            <a:r>
              <a:rPr lang="nl-NL" dirty="0" err="1"/>
              <a:t>ea</a:t>
            </a:r>
            <a:r>
              <a:rPr lang="nl-NL" dirty="0"/>
              <a:t> in </a:t>
            </a:r>
            <a:r>
              <a:rPr lang="nl-NL" dirty="0" err="1"/>
              <a:t>ped</a:t>
            </a:r>
            <a:r>
              <a:rPr lang="nl-NL" dirty="0"/>
              <a:t> </a:t>
            </a:r>
            <a:r>
              <a:rPr lang="nl-NL" dirty="0" err="1"/>
              <a:t>magnati</a:t>
            </a:r>
            <a:r>
              <a:rPr lang="nl-NL" dirty="0"/>
              <a:t> </a:t>
            </a:r>
            <a:r>
              <a:rPr lang="nl-NL" dirty="0" err="1"/>
              <a:t>niscips</a:t>
            </a:r>
            <a:r>
              <a:rPr lang="nl-NL" dirty="0"/>
              <a:t> </a:t>
            </a:r>
            <a:r>
              <a:rPr lang="nl-NL" dirty="0" err="1"/>
              <a:t>apellessi</a:t>
            </a:r>
            <a:r>
              <a:rPr lang="nl-NL" dirty="0"/>
              <a:t> </a:t>
            </a:r>
            <a:r>
              <a:rPr lang="nl-NL" dirty="0" err="1"/>
              <a:t>omnimin</a:t>
            </a:r>
            <a:r>
              <a:rPr lang="nl-NL" dirty="0"/>
              <a:t> re </a:t>
            </a:r>
            <a:r>
              <a:rPr lang="nl-NL" dirty="0" err="1"/>
              <a:t>parci</a:t>
            </a:r>
            <a:r>
              <a:rPr lang="nl-NL" dirty="0"/>
              <a:t> </a:t>
            </a:r>
            <a:r>
              <a:rPr lang="nl-NL" dirty="0" err="1"/>
              <a:t>derorer</a:t>
            </a:r>
            <a:r>
              <a:rPr lang="nl-NL" dirty="0"/>
              <a:t> </a:t>
            </a:r>
            <a:r>
              <a:rPr lang="nl-NL" dirty="0" err="1"/>
              <a:t>uptatis</a:t>
            </a:r>
            <a:r>
              <a:rPr lang="nl-NL" dirty="0"/>
              <a:t> </a:t>
            </a:r>
            <a:r>
              <a:rPr lang="nl-NL" dirty="0" err="1"/>
              <a:t>ratus</a:t>
            </a:r>
            <a:r>
              <a:rPr lang="nl-NL" dirty="0"/>
              <a:t> </a:t>
            </a:r>
            <a:r>
              <a:rPr lang="nl-NL" dirty="0" err="1"/>
              <a:t>autem</a:t>
            </a:r>
            <a:r>
              <a:rPr lang="nl-NL" dirty="0"/>
              <a:t> ex </a:t>
            </a:r>
            <a:r>
              <a:rPr lang="nl-NL" dirty="0" err="1"/>
              <a:t>explita</a:t>
            </a:r>
            <a:r>
              <a:rPr lang="nl-NL" dirty="0"/>
              <a:t> </a:t>
            </a:r>
            <a:r>
              <a:rPr lang="nl-NL" dirty="0" err="1"/>
              <a:t>cuscipidebis</a:t>
            </a:r>
            <a:r>
              <a:rPr lang="nl-NL" dirty="0"/>
              <a:t> </a:t>
            </a:r>
            <a:r>
              <a:rPr lang="nl-NL" dirty="0" err="1"/>
              <a:t>intis</a:t>
            </a:r>
            <a:r>
              <a:rPr lang="nl-NL" dirty="0"/>
              <a:t> </a:t>
            </a:r>
            <a:r>
              <a:rPr lang="nl-NL" dirty="0" err="1"/>
              <a:t>accus</a:t>
            </a:r>
            <a:r>
              <a:rPr lang="nl-NL" dirty="0"/>
              <a:t>.</a:t>
            </a:r>
          </a:p>
          <a:p>
            <a:pPr lvl="0"/>
            <a:r>
              <a:rPr lang="nl-NL" dirty="0" err="1"/>
              <a:t>Qui</a:t>
            </a:r>
            <a:r>
              <a:rPr lang="nl-NL" dirty="0"/>
              <a:t> dis rent </a:t>
            </a:r>
            <a:r>
              <a:rPr lang="nl-NL" dirty="0" err="1"/>
              <a:t>reptat</a:t>
            </a:r>
            <a:r>
              <a:rPr lang="nl-NL" dirty="0"/>
              <a:t> </a:t>
            </a:r>
            <a:r>
              <a:rPr lang="nl-NL" dirty="0" err="1"/>
              <a:t>vollo</a:t>
            </a:r>
            <a:r>
              <a:rPr lang="nl-NL" dirty="0"/>
              <a:t> </a:t>
            </a:r>
            <a:r>
              <a:rPr lang="nl-NL" dirty="0" err="1"/>
              <a:t>voluptibus</a:t>
            </a:r>
            <a:r>
              <a:rPr lang="nl-NL" dirty="0"/>
              <a:t> </a:t>
            </a:r>
            <a:r>
              <a:rPr lang="nl-NL" dirty="0" err="1"/>
              <a:t>eossimpedi</a:t>
            </a:r>
            <a:r>
              <a:rPr lang="nl-NL" dirty="0"/>
              <a:t> </a:t>
            </a:r>
            <a:r>
              <a:rPr lang="nl-NL" dirty="0" err="1"/>
              <a:t>dolessi</a:t>
            </a:r>
            <a:r>
              <a:rPr lang="nl-NL" dirty="0"/>
              <a:t> </a:t>
            </a:r>
            <a:r>
              <a:rPr lang="nl-NL" dirty="0" err="1"/>
              <a:t>nctibus</a:t>
            </a:r>
            <a:r>
              <a:rPr lang="nl-NL" dirty="0"/>
              <a:t> </a:t>
            </a:r>
            <a:r>
              <a:rPr lang="nl-NL" dirty="0" err="1"/>
              <a:t>sed</a:t>
            </a:r>
            <a:r>
              <a:rPr lang="nl-NL" dirty="0"/>
              <a:t> </a:t>
            </a:r>
            <a:r>
              <a:rPr lang="nl-NL" dirty="0" err="1"/>
              <a:t>qui</a:t>
            </a:r>
            <a:r>
              <a:rPr lang="nl-NL" dirty="0"/>
              <a:t> </a:t>
            </a:r>
            <a:r>
              <a:rPr lang="nl-NL" dirty="0" err="1"/>
              <a:t>vendent</a:t>
            </a:r>
            <a:r>
              <a:rPr lang="nl-NL" dirty="0"/>
              <a:t> </a:t>
            </a:r>
            <a:r>
              <a:rPr lang="nl-NL" dirty="0" err="1"/>
              <a:t>pratatur</a:t>
            </a:r>
            <a:r>
              <a:rPr lang="nl-NL" dirty="0"/>
              <a:t>?</a:t>
            </a:r>
          </a:p>
          <a:p>
            <a:pPr lvl="0"/>
            <a:r>
              <a:rPr lang="nl-NL" dirty="0" err="1"/>
              <a:t>Daepedi</a:t>
            </a:r>
            <a:r>
              <a:rPr lang="nl-NL" dirty="0"/>
              <a:t> </a:t>
            </a:r>
            <a:r>
              <a:rPr lang="nl-NL" dirty="0" err="1"/>
              <a:t>taquam</a:t>
            </a:r>
            <a:r>
              <a:rPr lang="nl-NL" dirty="0"/>
              <a:t> que </a:t>
            </a:r>
            <a:r>
              <a:rPr lang="nl-NL" dirty="0" err="1"/>
              <a:t>porendae</a:t>
            </a:r>
            <a:r>
              <a:rPr lang="nl-NL" dirty="0"/>
              <a:t> </a:t>
            </a:r>
            <a:r>
              <a:rPr lang="nl-NL" dirty="0" err="1"/>
              <a:t>quam</a:t>
            </a:r>
            <a:r>
              <a:rPr lang="nl-NL" dirty="0"/>
              <a:t>, </a:t>
            </a:r>
            <a:r>
              <a:rPr lang="nl-NL" dirty="0" err="1"/>
              <a:t>volesti</a:t>
            </a:r>
            <a:r>
              <a:rPr lang="nl-NL" dirty="0"/>
              <a:t> </a:t>
            </a:r>
            <a:r>
              <a:rPr lang="nl-NL" dirty="0" err="1"/>
              <a:t>untotatem</a:t>
            </a:r>
            <a:r>
              <a:rPr lang="nl-NL" dirty="0"/>
              <a:t>. Ut </a:t>
            </a:r>
            <a:r>
              <a:rPr lang="nl-NL" dirty="0" err="1"/>
              <a:t>eatur</a:t>
            </a:r>
            <a:r>
              <a:rPr lang="nl-NL" dirty="0"/>
              <a:t>?</a:t>
            </a:r>
          </a:p>
          <a:p>
            <a:pPr lvl="0"/>
            <a:r>
              <a:rPr lang="nl-NL" dirty="0" err="1"/>
              <a:t>Fic</a:t>
            </a:r>
            <a:r>
              <a:rPr lang="nl-NL" dirty="0"/>
              <a:t> te </a:t>
            </a:r>
            <a:r>
              <a:rPr lang="nl-NL" dirty="0" err="1"/>
              <a:t>iunt</a:t>
            </a:r>
            <a:r>
              <a:rPr lang="nl-NL" dirty="0"/>
              <a:t> </a:t>
            </a:r>
            <a:r>
              <a:rPr lang="nl-NL" dirty="0" err="1"/>
              <a:t>audisim</a:t>
            </a:r>
            <a:r>
              <a:rPr lang="nl-NL" dirty="0"/>
              <a:t> </a:t>
            </a:r>
            <a:r>
              <a:rPr lang="nl-NL" dirty="0" err="1"/>
              <a:t>ossunt</a:t>
            </a:r>
            <a:r>
              <a:rPr lang="nl-NL" dirty="0"/>
              <a:t> ent prest, ut </a:t>
            </a:r>
            <a:r>
              <a:rPr lang="nl-NL" dirty="0" err="1"/>
              <a:t>estion</a:t>
            </a:r>
            <a:r>
              <a:rPr lang="nl-NL" dirty="0"/>
              <a:t> </a:t>
            </a:r>
            <a:r>
              <a:rPr lang="nl-NL" dirty="0" err="1"/>
              <a:t>corem</a:t>
            </a:r>
            <a:r>
              <a:rPr lang="nl-NL" dirty="0"/>
              <a:t> </a:t>
            </a:r>
            <a:r>
              <a:rPr lang="nl-NL" dirty="0" err="1"/>
              <a:t>quatis</a:t>
            </a:r>
            <a:r>
              <a:rPr lang="nl-NL" dirty="0"/>
              <a:t> </a:t>
            </a:r>
            <a:r>
              <a:rPr lang="nl-NL" dirty="0" err="1"/>
              <a:t>enis</a:t>
            </a:r>
            <a:r>
              <a:rPr lang="nl-NL" dirty="0"/>
              <a:t> as et </a:t>
            </a:r>
            <a:r>
              <a:rPr lang="nl-NL" dirty="0" err="1"/>
              <a:t>volorec</a:t>
            </a:r>
            <a:r>
              <a:rPr lang="nl-NL" dirty="0"/>
              <a:t> </a:t>
            </a:r>
            <a:r>
              <a:rPr lang="nl-NL" dirty="0" err="1"/>
              <a:t>tatio</a:t>
            </a:r>
            <a:r>
              <a:rPr lang="nl-NL" dirty="0"/>
              <a:t>. </a:t>
            </a:r>
            <a:r>
              <a:rPr lang="nl-NL" dirty="0" err="1"/>
              <a:t>Nequas</a:t>
            </a:r>
            <a:r>
              <a:rPr lang="nl-NL" dirty="0"/>
              <a:t> </a:t>
            </a:r>
            <a:r>
              <a:rPr lang="nl-NL" dirty="0" err="1"/>
              <a:t>erum</a:t>
            </a:r>
            <a:r>
              <a:rPr lang="nl-NL" dirty="0"/>
              <a:t> fuga. </a:t>
            </a:r>
            <a:r>
              <a:rPr lang="nl-NL" dirty="0" err="1"/>
              <a:t>Bori</a:t>
            </a:r>
            <a:r>
              <a:rPr lang="nl-NL" dirty="0"/>
              <a:t> ut </a:t>
            </a:r>
            <a:r>
              <a:rPr lang="nl-NL" dirty="0" err="1"/>
              <a:t>volorehent</a:t>
            </a:r>
            <a:r>
              <a:rPr lang="nl-NL" dirty="0"/>
              <a:t> </a:t>
            </a:r>
            <a:r>
              <a:rPr lang="nl-NL" dirty="0" err="1"/>
              <a:t>od</a:t>
            </a:r>
            <a:r>
              <a:rPr lang="nl-NL" dirty="0"/>
              <a:t> ut</a:t>
            </a:r>
          </a:p>
        </p:txBody>
      </p:sp>
    </p:spTree>
    <p:extLst>
      <p:ext uri="{BB962C8B-B14F-4D97-AF65-F5344CB8AC3E}">
        <p14:creationId xmlns:p14="http://schemas.microsoft.com/office/powerpoint/2010/main" val="3139100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[G] - High title - 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3">
            <a:extLst>
              <a:ext uri="{FF2B5EF4-FFF2-40B4-BE49-F238E27FC236}">
                <a16:creationId xmlns:a16="http://schemas.microsoft.com/office/drawing/2014/main" id="{8A2602E3-CDEA-3A48-9E42-8ED3A3D2DC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0952" y="789195"/>
            <a:ext cx="9873551" cy="801065"/>
          </a:xfrm>
          <a:prstGeom prst="rect">
            <a:avLst/>
          </a:prstGeom>
        </p:spPr>
        <p:txBody>
          <a:bodyPr/>
          <a:lstStyle>
            <a:lvl1pPr>
              <a:defRPr cap="all" baseline="0"/>
            </a:lvl1pPr>
          </a:lstStyle>
          <a:p>
            <a:r>
              <a:rPr lang="nl-NL" dirty="0"/>
              <a:t>TITEL </a:t>
            </a:r>
          </a:p>
        </p:txBody>
      </p:sp>
    </p:spTree>
    <p:extLst>
      <p:ext uri="{BB962C8B-B14F-4D97-AF65-F5344CB8AC3E}">
        <p14:creationId xmlns:p14="http://schemas.microsoft.com/office/powerpoint/2010/main" val="36112209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[I] - High title -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jdelijke aanduiding voor tekst 2">
            <a:extLst>
              <a:ext uri="{FF2B5EF4-FFF2-40B4-BE49-F238E27FC236}">
                <a16:creationId xmlns:a16="http://schemas.microsoft.com/office/drawing/2014/main" id="{0809227C-0297-024B-94BC-049C56A94E0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4419" y="1825100"/>
            <a:ext cx="4800580" cy="10347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fr" sz="2000" smtClean="0">
                <a:effectLst/>
              </a:defRPr>
            </a:lvl1pPr>
          </a:lstStyle>
          <a:p>
            <a:r>
              <a:rPr lang="fr" dirty="0">
                <a:solidFill>
                  <a:srgbClr val="76C19F"/>
                </a:solidFill>
                <a:effectLst/>
                <a:latin typeface="Corbel" panose="020B0503020204020204" pitchFamily="34" charset="0"/>
              </a:rPr>
              <a:t>ONDERTITEL - UPTUSANDIS </a:t>
            </a:r>
          </a:p>
          <a:p>
            <a:r>
              <a:rPr lang="fr" dirty="0">
                <a:solidFill>
                  <a:srgbClr val="76C19F"/>
                </a:solidFill>
                <a:effectLst/>
                <a:latin typeface="Corbel" panose="020B0503020204020204" pitchFamily="34" charset="0"/>
              </a:rPr>
              <a:t>ACEPERE OFFICIMUS ET RE OFFIC TE CORRUNTISSIM</a:t>
            </a:r>
          </a:p>
        </p:txBody>
      </p:sp>
      <p:sp>
        <p:nvSpPr>
          <p:cNvPr id="6" name="Titel 3">
            <a:extLst>
              <a:ext uri="{FF2B5EF4-FFF2-40B4-BE49-F238E27FC236}">
                <a16:creationId xmlns:a16="http://schemas.microsoft.com/office/drawing/2014/main" id="{47213E49-CD9C-7D43-A2F2-ADFB326B8F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0952" y="789195"/>
            <a:ext cx="9873551" cy="801065"/>
          </a:xfrm>
          <a:prstGeom prst="rect">
            <a:avLst/>
          </a:prstGeom>
        </p:spPr>
        <p:txBody>
          <a:bodyPr/>
          <a:lstStyle>
            <a:lvl1pPr>
              <a:defRPr cap="all" baseline="0"/>
            </a:lvl1pPr>
          </a:lstStyle>
          <a:p>
            <a:r>
              <a:rPr lang="nl-NL" dirty="0"/>
              <a:t>TITEL </a:t>
            </a:r>
          </a:p>
        </p:txBody>
      </p:sp>
      <p:sp>
        <p:nvSpPr>
          <p:cNvPr id="9" name="Tijdelijke aanduiding voor tekst 2">
            <a:extLst>
              <a:ext uri="{FF2B5EF4-FFF2-40B4-BE49-F238E27FC236}">
                <a16:creationId xmlns:a16="http://schemas.microsoft.com/office/drawing/2014/main" id="{F162755D-C081-A443-904D-17DE1F47EE59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880455" y="1825100"/>
            <a:ext cx="4814048" cy="38203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400"/>
            </a:lvl1pPr>
            <a:lvl2pPr marL="457200" indent="0">
              <a:buClr>
                <a:schemeClr val="accent1"/>
              </a:buClr>
              <a:buNone/>
              <a:defRPr sz="1400"/>
            </a:lvl2pPr>
            <a:lvl3pPr marL="914400" indent="0">
              <a:buClr>
                <a:schemeClr val="accent1"/>
              </a:buClr>
              <a:buNone/>
              <a:defRPr sz="1400"/>
            </a:lvl3pPr>
            <a:lvl4pPr marL="1371600" indent="0">
              <a:buClr>
                <a:schemeClr val="accent1"/>
              </a:buClr>
              <a:buNone/>
              <a:defRPr sz="1400"/>
            </a:lvl4pPr>
            <a:lvl5pPr>
              <a:buClr>
                <a:schemeClr val="accent1"/>
              </a:buClr>
              <a:defRPr sz="1400"/>
            </a:lvl5pPr>
            <a:lvl6pPr>
              <a:buClr>
                <a:schemeClr val="accent1"/>
              </a:buClr>
              <a:defRPr sz="1400"/>
            </a:lvl6pPr>
            <a:lvl7pPr>
              <a:buClr>
                <a:schemeClr val="accent1"/>
              </a:buClr>
              <a:defRPr sz="1400"/>
            </a:lvl7pPr>
            <a:lvl8pPr>
              <a:buClr>
                <a:schemeClr val="accent1"/>
              </a:buClr>
              <a:defRPr sz="1400"/>
            </a:lvl8pPr>
            <a:lvl9pPr>
              <a:buClr>
                <a:schemeClr val="accent1"/>
              </a:buClr>
              <a:defRPr sz="1400"/>
            </a:lvl9pPr>
          </a:lstStyle>
          <a:p>
            <a:pPr lvl="0"/>
            <a:r>
              <a:rPr lang="nl-NL" dirty="0" err="1"/>
              <a:t>Gentur</a:t>
            </a:r>
            <a:r>
              <a:rPr lang="nl-NL" dirty="0"/>
              <a:t>? </a:t>
            </a:r>
            <a:r>
              <a:rPr lang="nl-NL" dirty="0" err="1"/>
              <a:t>Ratiat</a:t>
            </a:r>
            <a:r>
              <a:rPr lang="nl-NL" dirty="0"/>
              <a:t> </a:t>
            </a:r>
            <a:r>
              <a:rPr lang="nl-NL" dirty="0" err="1"/>
              <a:t>licius</a:t>
            </a:r>
            <a:r>
              <a:rPr lang="nl-NL" dirty="0"/>
              <a:t>, </a:t>
            </a:r>
            <a:r>
              <a:rPr lang="nl-NL" dirty="0" err="1"/>
              <a:t>sectur</a:t>
            </a:r>
            <a:r>
              <a:rPr lang="nl-NL" dirty="0"/>
              <a:t>, tem </a:t>
            </a:r>
            <a:r>
              <a:rPr lang="nl-NL" dirty="0" err="1"/>
              <a:t>faccull</a:t>
            </a:r>
            <a:r>
              <a:rPr lang="nl-NL" dirty="0"/>
              <a:t> </a:t>
            </a:r>
            <a:r>
              <a:rPr lang="nl-NL" dirty="0" err="1"/>
              <a:t>aboruptatis</a:t>
            </a:r>
            <a:r>
              <a:rPr lang="nl-NL" dirty="0"/>
              <a:t> </a:t>
            </a:r>
            <a:r>
              <a:rPr lang="nl-NL" dirty="0" err="1"/>
              <a:t>nonsequis</a:t>
            </a:r>
            <a:r>
              <a:rPr lang="nl-NL" dirty="0"/>
              <a:t> </a:t>
            </a:r>
            <a:r>
              <a:rPr lang="nl-NL" dirty="0" err="1"/>
              <a:t>velitas</a:t>
            </a:r>
            <a:r>
              <a:rPr lang="nl-NL" dirty="0"/>
              <a:t> </a:t>
            </a:r>
            <a:r>
              <a:rPr lang="nl-NL" dirty="0" err="1"/>
              <a:t>est</a:t>
            </a:r>
            <a:r>
              <a:rPr lang="nl-NL" dirty="0"/>
              <a:t>, cum </a:t>
            </a:r>
            <a:r>
              <a:rPr lang="nl-NL" dirty="0" err="1"/>
              <a:t>qui</a:t>
            </a:r>
            <a:r>
              <a:rPr lang="nl-NL" dirty="0"/>
              <a:t> </a:t>
            </a:r>
            <a:r>
              <a:rPr lang="nl-NL" dirty="0" err="1"/>
              <a:t>seque</a:t>
            </a:r>
            <a:r>
              <a:rPr lang="nl-NL" dirty="0"/>
              <a:t> </a:t>
            </a:r>
            <a:r>
              <a:rPr lang="nl-NL" dirty="0" err="1"/>
              <a:t>optur</a:t>
            </a:r>
            <a:r>
              <a:rPr lang="nl-NL" dirty="0"/>
              <a:t> </a:t>
            </a:r>
            <a:r>
              <a:rPr lang="nl-NL" dirty="0" err="1"/>
              <a:t>accus</a:t>
            </a:r>
            <a:r>
              <a:rPr lang="nl-NL" dirty="0"/>
              <a:t> </a:t>
            </a:r>
            <a:r>
              <a:rPr lang="nl-NL" dirty="0" err="1"/>
              <a:t>ea</a:t>
            </a:r>
            <a:r>
              <a:rPr lang="nl-NL" dirty="0"/>
              <a:t> </a:t>
            </a:r>
            <a:r>
              <a:rPr lang="nl-NL" dirty="0" err="1"/>
              <a:t>nia</a:t>
            </a:r>
            <a:r>
              <a:rPr lang="nl-NL" dirty="0"/>
              <a:t> ad que </a:t>
            </a:r>
            <a:r>
              <a:rPr lang="nl-NL" dirty="0" err="1"/>
              <a:t>aut</a:t>
            </a:r>
            <a:r>
              <a:rPr lang="nl-NL" dirty="0"/>
              <a:t> </a:t>
            </a:r>
            <a:r>
              <a:rPr lang="nl-NL" dirty="0" err="1"/>
              <a:t>oditist</a:t>
            </a:r>
            <a:r>
              <a:rPr lang="nl-NL" dirty="0"/>
              <a:t> </a:t>
            </a:r>
            <a:r>
              <a:rPr lang="nl-NL" dirty="0" err="1"/>
              <a:t>atibus</a:t>
            </a:r>
            <a:r>
              <a:rPr lang="nl-NL" dirty="0"/>
              <a:t> </a:t>
            </a:r>
            <a:r>
              <a:rPr lang="nl-NL" dirty="0" err="1"/>
              <a:t>mil</a:t>
            </a:r>
            <a:r>
              <a:rPr lang="nl-NL" dirty="0"/>
              <a:t> </a:t>
            </a:r>
            <a:r>
              <a:rPr lang="nl-NL" dirty="0" err="1"/>
              <a:t>ilibus</a:t>
            </a:r>
            <a:r>
              <a:rPr lang="nl-NL" dirty="0"/>
              <a:t>, consent </a:t>
            </a:r>
            <a:r>
              <a:rPr lang="nl-NL" dirty="0" err="1"/>
              <a:t>dunti</a:t>
            </a:r>
            <a:r>
              <a:rPr lang="nl-NL" dirty="0"/>
              <a:t> te </a:t>
            </a:r>
            <a:r>
              <a:rPr lang="nl-NL" dirty="0" err="1"/>
              <a:t>volenimus</a:t>
            </a:r>
            <a:r>
              <a:rPr lang="nl-NL" dirty="0"/>
              <a:t> </a:t>
            </a:r>
            <a:r>
              <a:rPr lang="nl-NL" dirty="0" err="1"/>
              <a:t>verupta</a:t>
            </a:r>
            <a:r>
              <a:rPr lang="nl-NL" dirty="0"/>
              <a:t> </a:t>
            </a:r>
            <a:r>
              <a:rPr lang="nl-NL" dirty="0" err="1"/>
              <a:t>ecabor</a:t>
            </a:r>
            <a:r>
              <a:rPr lang="nl-NL" dirty="0"/>
              <a:t> </a:t>
            </a:r>
            <a:r>
              <a:rPr lang="nl-NL" dirty="0" err="1"/>
              <a:t>reperatum</a:t>
            </a:r>
            <a:r>
              <a:rPr lang="nl-NL" dirty="0"/>
              <a:t> </a:t>
            </a:r>
            <a:r>
              <a:rPr lang="nl-NL" dirty="0" err="1"/>
              <a:t>quae</a:t>
            </a:r>
            <a:r>
              <a:rPr lang="nl-NL" dirty="0"/>
              <a:t> </a:t>
            </a:r>
            <a:r>
              <a:rPr lang="nl-NL" dirty="0" err="1"/>
              <a:t>inum</a:t>
            </a:r>
            <a:r>
              <a:rPr lang="nl-NL" dirty="0"/>
              <a:t>, </a:t>
            </a:r>
            <a:r>
              <a:rPr lang="nl-NL" dirty="0" err="1"/>
              <a:t>totatur</a:t>
            </a:r>
            <a:r>
              <a:rPr lang="nl-NL" dirty="0"/>
              <a:t>, </a:t>
            </a:r>
            <a:r>
              <a:rPr lang="nl-NL" dirty="0" err="1"/>
              <a:t>aliciust</a:t>
            </a:r>
            <a:r>
              <a:rPr lang="nl-NL" dirty="0"/>
              <a:t> </a:t>
            </a:r>
            <a:r>
              <a:rPr lang="nl-NL" dirty="0" err="1"/>
              <a:t>reri</a:t>
            </a:r>
            <a:r>
              <a:rPr lang="nl-NL" dirty="0"/>
              <a:t> </a:t>
            </a:r>
            <a:r>
              <a:rPr lang="nl-NL" dirty="0" err="1"/>
              <a:t>asperio</a:t>
            </a:r>
            <a:r>
              <a:rPr lang="nl-NL" dirty="0"/>
              <a:t> vit fuga. Nam </a:t>
            </a:r>
            <a:r>
              <a:rPr lang="nl-NL" dirty="0" err="1"/>
              <a:t>am</a:t>
            </a:r>
            <a:r>
              <a:rPr lang="nl-NL" dirty="0"/>
              <a:t> as </a:t>
            </a:r>
            <a:r>
              <a:rPr lang="nl-NL" dirty="0" err="1"/>
              <a:t>sum</a:t>
            </a:r>
            <a:r>
              <a:rPr lang="nl-NL" dirty="0"/>
              <a:t> </a:t>
            </a:r>
            <a:r>
              <a:rPr lang="nl-NL" dirty="0" err="1"/>
              <a:t>dolupta</a:t>
            </a:r>
            <a:r>
              <a:rPr lang="nl-NL" dirty="0"/>
              <a:t> </a:t>
            </a:r>
            <a:r>
              <a:rPr lang="nl-NL" dirty="0" err="1"/>
              <a:t>testiore</a:t>
            </a:r>
            <a:r>
              <a:rPr lang="nl-NL" dirty="0"/>
              <a:t>, </a:t>
            </a:r>
            <a:r>
              <a:rPr lang="nl-NL" dirty="0" err="1"/>
              <a:t>officip</a:t>
            </a:r>
            <a:r>
              <a:rPr lang="nl-NL" dirty="0"/>
              <a:t> </a:t>
            </a:r>
            <a:r>
              <a:rPr lang="nl-NL" dirty="0" err="1"/>
              <a:t>itatemposa</a:t>
            </a:r>
            <a:r>
              <a:rPr lang="nl-NL" dirty="0"/>
              <a:t> de cum</a:t>
            </a:r>
          </a:p>
          <a:p>
            <a:pPr lvl="0"/>
            <a:br>
              <a:rPr lang="nl-NL" dirty="0"/>
            </a:br>
            <a:r>
              <a:rPr lang="nl-NL" dirty="0" err="1"/>
              <a:t>Quatectia</a:t>
            </a:r>
            <a:r>
              <a:rPr lang="nl-NL" dirty="0"/>
              <a:t> </a:t>
            </a:r>
            <a:r>
              <a:rPr lang="nl-NL" dirty="0" err="1"/>
              <a:t>viducias</a:t>
            </a:r>
            <a:r>
              <a:rPr lang="nl-NL" dirty="0"/>
              <a:t> </a:t>
            </a:r>
            <a:r>
              <a:rPr lang="nl-NL" dirty="0" err="1"/>
              <a:t>volectatis</a:t>
            </a:r>
            <a:r>
              <a:rPr lang="nl-NL" dirty="0"/>
              <a:t> </a:t>
            </a:r>
            <a:r>
              <a:rPr lang="nl-NL" dirty="0" err="1"/>
              <a:t>idit</a:t>
            </a:r>
            <a:r>
              <a:rPr lang="nl-NL" dirty="0"/>
              <a:t> </a:t>
            </a:r>
            <a:r>
              <a:rPr lang="nl-NL" dirty="0" err="1"/>
              <a:t>dolesent</a:t>
            </a:r>
            <a:r>
              <a:rPr lang="nl-NL" dirty="0"/>
              <a:t> </a:t>
            </a:r>
            <a:r>
              <a:rPr lang="nl-NL" dirty="0" err="1"/>
              <a:t>vid</a:t>
            </a:r>
            <a:r>
              <a:rPr lang="nl-NL" dirty="0"/>
              <a:t> </a:t>
            </a:r>
            <a:r>
              <a:rPr lang="nl-NL" dirty="0" err="1"/>
              <a:t>utendam</a:t>
            </a:r>
            <a:r>
              <a:rPr lang="nl-NL" dirty="0"/>
              <a:t> volute </a:t>
            </a:r>
            <a:r>
              <a:rPr lang="nl-NL" dirty="0" err="1"/>
              <a:t>omnis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a </a:t>
            </a:r>
            <a:r>
              <a:rPr lang="nl-NL" dirty="0" err="1"/>
              <a:t>sitae</a:t>
            </a:r>
            <a:r>
              <a:rPr lang="nl-NL" dirty="0"/>
              <a:t> dollenis </a:t>
            </a:r>
            <a:r>
              <a:rPr lang="nl-NL" dirty="0" err="1"/>
              <a:t>acepta</a:t>
            </a:r>
            <a:r>
              <a:rPr lang="nl-NL" dirty="0"/>
              <a:t> </a:t>
            </a:r>
            <a:r>
              <a:rPr lang="nl-NL" dirty="0" err="1"/>
              <a:t>poraeptasit</a:t>
            </a:r>
            <a:r>
              <a:rPr lang="nl-NL" dirty="0"/>
              <a:t> </a:t>
            </a:r>
            <a:r>
              <a:rPr lang="nl-NL" dirty="0" err="1"/>
              <a:t>vellese</a:t>
            </a:r>
            <a:r>
              <a:rPr lang="nl-NL" dirty="0"/>
              <a:t> </a:t>
            </a:r>
            <a:r>
              <a:rPr lang="nl-NL" dirty="0" err="1"/>
              <a:t>ceperiatio</a:t>
            </a:r>
            <a:r>
              <a:rPr lang="nl-NL" dirty="0"/>
              <a:t>. Tis </a:t>
            </a:r>
            <a:r>
              <a:rPr lang="nl-NL" dirty="0" err="1"/>
              <a:t>num</a:t>
            </a:r>
            <a:r>
              <a:rPr lang="nl-NL" dirty="0"/>
              <a:t> et </a:t>
            </a:r>
            <a:r>
              <a:rPr lang="nl-NL" dirty="0" err="1"/>
              <a:t>accaept</a:t>
            </a:r>
            <a:r>
              <a:rPr lang="nl-NL" dirty="0"/>
              <a:t> </a:t>
            </a:r>
            <a:r>
              <a:rPr lang="nl-NL" dirty="0" err="1"/>
              <a:t>aquatin</a:t>
            </a:r>
            <a:r>
              <a:rPr lang="nl-NL" dirty="0"/>
              <a:t> </a:t>
            </a:r>
            <a:r>
              <a:rPr lang="nl-NL" dirty="0" err="1"/>
              <a:t>resto</a:t>
            </a:r>
            <a:r>
              <a:rPr lang="nl-NL" dirty="0"/>
              <a:t> </a:t>
            </a:r>
            <a:r>
              <a:rPr lang="nl-NL" dirty="0" err="1"/>
              <a:t>blam</a:t>
            </a:r>
            <a:r>
              <a:rPr lang="nl-NL" dirty="0"/>
              <a:t> </a:t>
            </a:r>
            <a:r>
              <a:rPr lang="nl-NL" dirty="0" err="1"/>
              <a:t>harum</a:t>
            </a:r>
            <a:r>
              <a:rPr lang="nl-NL" dirty="0"/>
              <a:t> </a:t>
            </a:r>
            <a:r>
              <a:rPr lang="nl-NL" dirty="0" err="1"/>
              <a:t>aci</a:t>
            </a:r>
            <a:r>
              <a:rPr lang="nl-NL" dirty="0"/>
              <a:t> </a:t>
            </a:r>
            <a:r>
              <a:rPr lang="nl-NL" dirty="0" err="1"/>
              <a:t>vid</a:t>
            </a:r>
            <a:r>
              <a:rPr lang="nl-NL" dirty="0"/>
              <a:t> et fuga. </a:t>
            </a:r>
            <a:r>
              <a:rPr lang="nl-NL" dirty="0" err="1"/>
              <a:t>Nem</a:t>
            </a:r>
            <a:r>
              <a:rPr lang="nl-NL" dirty="0"/>
              <a:t> </a:t>
            </a:r>
            <a:r>
              <a:rPr lang="nl-NL" dirty="0" err="1"/>
              <a:t>eosam</a:t>
            </a:r>
            <a:r>
              <a:rPr lang="nl-NL" dirty="0"/>
              <a:t> </a:t>
            </a:r>
            <a:r>
              <a:rPr lang="nl-NL" dirty="0" err="1"/>
              <a:t>sequide</a:t>
            </a:r>
            <a:r>
              <a:rPr lang="nl-NL" dirty="0"/>
              <a:t> </a:t>
            </a:r>
            <a:r>
              <a:rPr lang="nl-NL" dirty="0" err="1"/>
              <a:t>lescid</a:t>
            </a:r>
            <a:r>
              <a:rPr lang="nl-NL" dirty="0"/>
              <a:t> </a:t>
            </a:r>
            <a:r>
              <a:rPr lang="nl-NL" dirty="0" err="1"/>
              <a:t>quature</a:t>
            </a:r>
            <a:r>
              <a:rPr lang="nl-NL" dirty="0"/>
              <a:t> dus, </a:t>
            </a:r>
            <a:r>
              <a:rPr lang="nl-NL" dirty="0" err="1"/>
              <a:t>nonsequiae</a:t>
            </a:r>
            <a:r>
              <a:rPr lang="nl-NL" dirty="0"/>
              <a:t> </a:t>
            </a:r>
            <a:r>
              <a:rPr lang="nl-NL" dirty="0" err="1"/>
              <a:t>etusdae</a:t>
            </a:r>
            <a:r>
              <a:rPr lang="nl-NL" dirty="0"/>
              <a:t>.</a:t>
            </a:r>
          </a:p>
          <a:p>
            <a:pPr lvl="0"/>
            <a:br>
              <a:rPr lang="nl-NL" dirty="0"/>
            </a:br>
            <a:r>
              <a:rPr lang="nl-NL" dirty="0" err="1"/>
              <a:t>Quatectia</a:t>
            </a:r>
            <a:r>
              <a:rPr lang="nl-NL" dirty="0"/>
              <a:t> </a:t>
            </a:r>
            <a:r>
              <a:rPr lang="nl-NL" dirty="0" err="1"/>
              <a:t>viducias</a:t>
            </a:r>
            <a:r>
              <a:rPr lang="nl-NL" dirty="0"/>
              <a:t> </a:t>
            </a:r>
            <a:r>
              <a:rPr lang="nl-NL" dirty="0" err="1"/>
              <a:t>volectatis</a:t>
            </a:r>
            <a:r>
              <a:rPr lang="nl-NL" dirty="0"/>
              <a:t> </a:t>
            </a:r>
            <a:r>
              <a:rPr lang="nl-NL" dirty="0" err="1"/>
              <a:t>idit</a:t>
            </a:r>
            <a:r>
              <a:rPr lang="nl-NL" dirty="0"/>
              <a:t> </a:t>
            </a:r>
            <a:r>
              <a:rPr lang="nl-NL" dirty="0" err="1"/>
              <a:t>dolesent</a:t>
            </a:r>
            <a:r>
              <a:rPr lang="nl-NL" dirty="0"/>
              <a:t> </a:t>
            </a:r>
            <a:r>
              <a:rPr lang="nl-NL" dirty="0" err="1"/>
              <a:t>vid</a:t>
            </a:r>
            <a:r>
              <a:rPr lang="nl-NL" dirty="0"/>
              <a:t> </a:t>
            </a:r>
            <a:r>
              <a:rPr lang="nl-NL" dirty="0" err="1"/>
              <a:t>utendam</a:t>
            </a:r>
            <a:r>
              <a:rPr lang="nl-NL" dirty="0"/>
              <a:t> volute </a:t>
            </a:r>
            <a:r>
              <a:rPr lang="nl-NL" dirty="0" err="1"/>
              <a:t>omnis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a </a:t>
            </a:r>
            <a:r>
              <a:rPr lang="nl-NL" dirty="0" err="1"/>
              <a:t>sitae</a:t>
            </a:r>
            <a:r>
              <a:rPr lang="nl-NL" dirty="0"/>
              <a:t> dollenis </a:t>
            </a:r>
            <a:r>
              <a:rPr lang="nl-NL" dirty="0" err="1"/>
              <a:t>acepta</a:t>
            </a:r>
            <a:r>
              <a:rPr lang="nl-NL" dirty="0"/>
              <a:t> </a:t>
            </a:r>
            <a:r>
              <a:rPr lang="nl-NL" dirty="0" err="1"/>
              <a:t>poraeptasit</a:t>
            </a:r>
            <a:r>
              <a:rPr lang="nl-NL" dirty="0"/>
              <a:t> </a:t>
            </a:r>
            <a:r>
              <a:rPr lang="nl-NL" dirty="0" err="1"/>
              <a:t>vellese</a:t>
            </a:r>
            <a:r>
              <a:rPr lang="nl-NL" dirty="0"/>
              <a:t> </a:t>
            </a:r>
            <a:r>
              <a:rPr lang="nl-NL" dirty="0" err="1"/>
              <a:t>ceperiatio</a:t>
            </a:r>
            <a:r>
              <a:rPr lang="nl-NL" dirty="0"/>
              <a:t>. Tis </a:t>
            </a:r>
            <a:r>
              <a:rPr lang="nl-NL" dirty="0" err="1"/>
              <a:t>num</a:t>
            </a:r>
            <a:r>
              <a:rPr lang="nl-NL" dirty="0"/>
              <a:t> et </a:t>
            </a:r>
            <a:r>
              <a:rPr lang="nl-NL" dirty="0" err="1"/>
              <a:t>accaept</a:t>
            </a:r>
            <a:r>
              <a:rPr lang="nl-NL" dirty="0"/>
              <a:t> </a:t>
            </a:r>
            <a:r>
              <a:rPr lang="nl-NL" dirty="0" err="1"/>
              <a:t>aquatin</a:t>
            </a:r>
            <a:r>
              <a:rPr lang="nl-NL" dirty="0"/>
              <a:t> </a:t>
            </a:r>
            <a:r>
              <a:rPr lang="nl-NL" dirty="0" err="1"/>
              <a:t>resto</a:t>
            </a:r>
            <a:r>
              <a:rPr lang="nl-NL" dirty="0"/>
              <a:t> </a:t>
            </a:r>
            <a:r>
              <a:rPr lang="nl-NL" dirty="0" err="1"/>
              <a:t>blam</a:t>
            </a:r>
            <a:r>
              <a:rPr lang="nl-NL" dirty="0"/>
              <a:t> </a:t>
            </a:r>
            <a:r>
              <a:rPr lang="nl-NL" dirty="0" err="1"/>
              <a:t>harum</a:t>
            </a:r>
            <a:r>
              <a:rPr lang="nl-NL" dirty="0"/>
              <a:t> </a:t>
            </a:r>
            <a:r>
              <a:rPr lang="nl-NL" dirty="0" err="1"/>
              <a:t>aci</a:t>
            </a:r>
            <a:r>
              <a:rPr lang="nl-NL" dirty="0"/>
              <a:t> </a:t>
            </a:r>
            <a:r>
              <a:rPr lang="nl-NL" dirty="0" err="1"/>
              <a:t>vid</a:t>
            </a:r>
            <a:r>
              <a:rPr lang="nl-NL" dirty="0"/>
              <a:t> et fuga. </a:t>
            </a:r>
            <a:r>
              <a:rPr lang="nl-NL" dirty="0" err="1"/>
              <a:t>Nem</a:t>
            </a:r>
            <a:r>
              <a:rPr lang="nl-NL" dirty="0"/>
              <a:t> </a:t>
            </a:r>
            <a:r>
              <a:rPr lang="nl-NL" dirty="0" err="1"/>
              <a:t>eosam</a:t>
            </a:r>
            <a:r>
              <a:rPr lang="nl-NL" dirty="0"/>
              <a:t> </a:t>
            </a:r>
            <a:r>
              <a:rPr lang="nl-NL" dirty="0" err="1"/>
              <a:t>sequide</a:t>
            </a:r>
            <a:r>
              <a:rPr lang="nl-NL" dirty="0"/>
              <a:t> </a:t>
            </a:r>
            <a:r>
              <a:rPr lang="nl-NL" dirty="0" err="1"/>
              <a:t>lescid</a:t>
            </a:r>
            <a:r>
              <a:rPr lang="nl-NL" dirty="0"/>
              <a:t> </a:t>
            </a:r>
            <a:r>
              <a:rPr lang="nl-NL" dirty="0" err="1"/>
              <a:t>quature</a:t>
            </a:r>
            <a:r>
              <a:rPr lang="nl-NL" dirty="0"/>
              <a:t> dus, </a:t>
            </a:r>
            <a:r>
              <a:rPr lang="nl-NL" dirty="0" err="1"/>
              <a:t>nonsequiae</a:t>
            </a:r>
            <a:r>
              <a:rPr lang="nl-NL" dirty="0"/>
              <a:t> </a:t>
            </a:r>
            <a:r>
              <a:rPr lang="nl-NL" dirty="0" err="1"/>
              <a:t>etusdae</a:t>
            </a:r>
            <a:r>
              <a:rPr lang="nl-NL" dirty="0"/>
              <a:t>.</a:t>
            </a:r>
          </a:p>
          <a:p>
            <a:pPr lvl="0"/>
            <a:endParaRPr lang="nl-NL" dirty="0"/>
          </a:p>
          <a:p>
            <a:pPr lvl="0"/>
            <a:endParaRPr lang="nl-NL" dirty="0"/>
          </a:p>
          <a:p>
            <a:pPr lvl="0"/>
            <a:endParaRPr lang="nl-NL" dirty="0"/>
          </a:p>
        </p:txBody>
      </p:sp>
      <p:sp>
        <p:nvSpPr>
          <p:cNvPr id="13" name="Tijdelijke aanduiding voor tekst 2">
            <a:extLst>
              <a:ext uri="{FF2B5EF4-FFF2-40B4-BE49-F238E27FC236}">
                <a16:creationId xmlns:a16="http://schemas.microsoft.com/office/drawing/2014/main" id="{A7F25E27-E205-CA48-8DF7-B21A3794FFF2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820952" y="3042059"/>
            <a:ext cx="4814047" cy="26033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lang="nl-NL" smtClean="0">
                <a:effectLst/>
              </a:defRPr>
            </a:lvl1pPr>
            <a:lvl2pPr marL="457200" indent="0">
              <a:buClr>
                <a:schemeClr val="accent1"/>
              </a:buClr>
              <a:buNone/>
              <a:defRPr sz="1400"/>
            </a:lvl2pPr>
            <a:lvl3pPr marL="914400" indent="0">
              <a:buClr>
                <a:schemeClr val="accent1"/>
              </a:buClr>
              <a:buNone/>
              <a:defRPr sz="14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  <a:lvl6pPr>
              <a:buClr>
                <a:schemeClr val="accent1"/>
              </a:buClr>
              <a:defRPr sz="1400"/>
            </a:lvl6pPr>
            <a:lvl7pPr>
              <a:buClr>
                <a:schemeClr val="accent1"/>
              </a:buClr>
              <a:defRPr sz="1400"/>
            </a:lvl7pPr>
          </a:lstStyle>
          <a:p>
            <a:pPr lvl="0"/>
            <a:r>
              <a:rPr lang="nl-NL" dirty="0" err="1"/>
              <a:t>Ciaectoratum</a:t>
            </a:r>
            <a:r>
              <a:rPr lang="nl-NL" dirty="0"/>
              <a:t> </a:t>
            </a:r>
            <a:r>
              <a:rPr lang="nl-NL" dirty="0" err="1"/>
              <a:t>qui</a:t>
            </a:r>
            <a:r>
              <a:rPr lang="nl-NL" dirty="0"/>
              <a:t> </a:t>
            </a:r>
            <a:r>
              <a:rPr lang="nl-NL" dirty="0" err="1"/>
              <a:t>sinctatet</a:t>
            </a:r>
            <a:r>
              <a:rPr lang="nl-NL" dirty="0"/>
              <a:t> </a:t>
            </a:r>
            <a:r>
              <a:rPr lang="nl-NL" dirty="0" err="1"/>
              <a:t>fugitat</a:t>
            </a:r>
            <a:r>
              <a:rPr lang="nl-NL" dirty="0"/>
              <a:t> </a:t>
            </a:r>
            <a:r>
              <a:rPr lang="nl-NL" dirty="0" err="1"/>
              <a:t>alibus</a:t>
            </a:r>
            <a:r>
              <a:rPr lang="nl-NL" dirty="0"/>
              <a:t> </a:t>
            </a:r>
            <a:r>
              <a:rPr lang="nl-NL" dirty="0" err="1"/>
              <a:t>prore</a:t>
            </a:r>
            <a:r>
              <a:rPr lang="nl-NL" dirty="0"/>
              <a:t> </a:t>
            </a:r>
            <a:r>
              <a:rPr lang="nl-NL" dirty="0" err="1"/>
              <a:t>voluptatur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</a:t>
            </a:r>
            <a:r>
              <a:rPr lang="nl-NL" dirty="0" err="1"/>
              <a:t>expernatias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a </a:t>
            </a:r>
            <a:r>
              <a:rPr lang="nl-NL" dirty="0" err="1"/>
              <a:t>cus</a:t>
            </a:r>
            <a:r>
              <a:rPr lang="nl-NL" dirty="0"/>
              <a:t> as </a:t>
            </a:r>
            <a:r>
              <a:rPr lang="nl-NL" dirty="0" err="1"/>
              <a:t>veritaqui</a:t>
            </a:r>
            <a:r>
              <a:rPr lang="nl-NL" dirty="0"/>
              <a:t> </a:t>
            </a:r>
            <a:r>
              <a:rPr lang="nl-NL" dirty="0" err="1"/>
              <a:t>nimagnatur</a:t>
            </a:r>
            <a:r>
              <a:rPr lang="nl-NL" dirty="0"/>
              <a:t> </a:t>
            </a:r>
            <a:r>
              <a:rPr lang="nl-NL" dirty="0" err="1"/>
              <a:t>rescima</a:t>
            </a:r>
            <a:r>
              <a:rPr lang="nl-NL" dirty="0"/>
              <a:t> si </a:t>
            </a:r>
            <a:r>
              <a:rPr lang="nl-NL" dirty="0" err="1"/>
              <a:t>nima</a:t>
            </a:r>
            <a:r>
              <a:rPr lang="nl-NL" dirty="0"/>
              <a:t> </a:t>
            </a:r>
            <a:r>
              <a:rPr lang="nl-NL" dirty="0" err="1"/>
              <a:t>sit</a:t>
            </a:r>
            <a:r>
              <a:rPr lang="nl-NL" dirty="0"/>
              <a:t> </a:t>
            </a:r>
            <a:r>
              <a:rPr lang="nl-NL" dirty="0" err="1"/>
              <a:t>landant</a:t>
            </a:r>
            <a:r>
              <a:rPr lang="nl-NL" dirty="0"/>
              <a:t> </a:t>
            </a:r>
            <a:r>
              <a:rPr lang="nl-NL" dirty="0" err="1"/>
              <a:t>explabo</a:t>
            </a:r>
            <a:r>
              <a:rPr lang="nl-NL" dirty="0"/>
              <a:t>. </a:t>
            </a:r>
            <a:r>
              <a:rPr lang="nl-NL" dirty="0" err="1"/>
              <a:t>Ebitas</a:t>
            </a:r>
            <a:r>
              <a:rPr lang="nl-NL" dirty="0"/>
              <a:t> </a:t>
            </a:r>
            <a:r>
              <a:rPr lang="nl-NL" dirty="0" err="1"/>
              <a:t>sunt</a:t>
            </a:r>
            <a:r>
              <a:rPr lang="nl-NL" dirty="0"/>
              <a:t> </a:t>
            </a:r>
            <a:r>
              <a:rPr lang="nl-NL" dirty="0" err="1"/>
              <a:t>doluptum</a:t>
            </a:r>
            <a:r>
              <a:rPr lang="nl-NL" dirty="0"/>
              <a:t> </a:t>
            </a:r>
            <a:r>
              <a:rPr lang="nl-NL" dirty="0" err="1"/>
              <a:t>alibusdaeces</a:t>
            </a:r>
            <a:r>
              <a:rPr lang="nl-NL" dirty="0"/>
              <a:t> </a:t>
            </a:r>
            <a:r>
              <a:rPr lang="nl-NL" dirty="0" err="1"/>
              <a:t>am</a:t>
            </a:r>
            <a:r>
              <a:rPr lang="nl-NL" dirty="0"/>
              <a:t> </a:t>
            </a:r>
            <a:r>
              <a:rPr lang="nl-NL" dirty="0" err="1"/>
              <a:t>ea</a:t>
            </a:r>
            <a:r>
              <a:rPr lang="nl-NL" dirty="0"/>
              <a:t> in </a:t>
            </a:r>
            <a:r>
              <a:rPr lang="nl-NL" dirty="0" err="1"/>
              <a:t>ped</a:t>
            </a:r>
            <a:r>
              <a:rPr lang="nl-NL" dirty="0"/>
              <a:t> </a:t>
            </a:r>
            <a:r>
              <a:rPr lang="nl-NL" dirty="0" err="1"/>
              <a:t>magnati</a:t>
            </a:r>
            <a:r>
              <a:rPr lang="nl-NL" dirty="0"/>
              <a:t> </a:t>
            </a:r>
            <a:r>
              <a:rPr lang="nl-NL" dirty="0" err="1"/>
              <a:t>niscips</a:t>
            </a:r>
            <a:r>
              <a:rPr lang="nl-NL" dirty="0"/>
              <a:t> </a:t>
            </a:r>
            <a:r>
              <a:rPr lang="nl-NL" dirty="0" err="1"/>
              <a:t>apellessi</a:t>
            </a:r>
            <a:r>
              <a:rPr lang="nl-NL" dirty="0"/>
              <a:t> </a:t>
            </a:r>
            <a:r>
              <a:rPr lang="nl-NL" dirty="0" err="1"/>
              <a:t>omnimin</a:t>
            </a:r>
            <a:r>
              <a:rPr lang="nl-NL" dirty="0"/>
              <a:t> re </a:t>
            </a:r>
            <a:r>
              <a:rPr lang="nl-NL" dirty="0" err="1"/>
              <a:t>parci</a:t>
            </a:r>
            <a:r>
              <a:rPr lang="nl-NL" dirty="0"/>
              <a:t> </a:t>
            </a:r>
            <a:r>
              <a:rPr lang="nl-NL" dirty="0" err="1"/>
              <a:t>derorer</a:t>
            </a:r>
            <a:r>
              <a:rPr lang="nl-NL" dirty="0"/>
              <a:t> </a:t>
            </a:r>
            <a:r>
              <a:rPr lang="nl-NL" dirty="0" err="1"/>
              <a:t>uptatis</a:t>
            </a:r>
            <a:r>
              <a:rPr lang="nl-NL" dirty="0"/>
              <a:t> </a:t>
            </a:r>
            <a:r>
              <a:rPr lang="nl-NL" dirty="0" err="1"/>
              <a:t>ratus</a:t>
            </a:r>
            <a:r>
              <a:rPr lang="nl-NL" dirty="0"/>
              <a:t> </a:t>
            </a:r>
            <a:r>
              <a:rPr lang="nl-NL" dirty="0" err="1"/>
              <a:t>autem</a:t>
            </a:r>
            <a:r>
              <a:rPr lang="nl-NL" dirty="0"/>
              <a:t> ex </a:t>
            </a:r>
            <a:r>
              <a:rPr lang="nl-NL" dirty="0" err="1"/>
              <a:t>explita</a:t>
            </a:r>
            <a:r>
              <a:rPr lang="nl-NL" dirty="0"/>
              <a:t> </a:t>
            </a:r>
            <a:r>
              <a:rPr lang="nl-NL" dirty="0" err="1"/>
              <a:t>cuscipidebis</a:t>
            </a:r>
            <a:r>
              <a:rPr lang="nl-NL" dirty="0"/>
              <a:t> </a:t>
            </a:r>
            <a:r>
              <a:rPr lang="nl-NL" dirty="0" err="1"/>
              <a:t>intis</a:t>
            </a:r>
            <a:r>
              <a:rPr lang="nl-NL" dirty="0"/>
              <a:t> </a:t>
            </a:r>
            <a:r>
              <a:rPr lang="nl-NL" dirty="0" err="1"/>
              <a:t>accus</a:t>
            </a:r>
            <a:r>
              <a:rPr lang="nl-NL" dirty="0"/>
              <a:t>.</a:t>
            </a:r>
          </a:p>
          <a:p>
            <a:pPr lvl="0"/>
            <a:r>
              <a:rPr lang="nl-NL" dirty="0" err="1"/>
              <a:t>Qui</a:t>
            </a:r>
            <a:r>
              <a:rPr lang="nl-NL" dirty="0"/>
              <a:t> dis rent </a:t>
            </a:r>
            <a:r>
              <a:rPr lang="nl-NL" dirty="0" err="1"/>
              <a:t>reptat</a:t>
            </a:r>
            <a:r>
              <a:rPr lang="nl-NL" dirty="0"/>
              <a:t> </a:t>
            </a:r>
            <a:r>
              <a:rPr lang="nl-NL" dirty="0" err="1"/>
              <a:t>vollo</a:t>
            </a:r>
            <a:r>
              <a:rPr lang="nl-NL" dirty="0"/>
              <a:t> </a:t>
            </a:r>
            <a:r>
              <a:rPr lang="nl-NL" dirty="0" err="1"/>
              <a:t>voluptibus</a:t>
            </a:r>
            <a:r>
              <a:rPr lang="nl-NL" dirty="0"/>
              <a:t> </a:t>
            </a:r>
            <a:r>
              <a:rPr lang="nl-NL" dirty="0" err="1"/>
              <a:t>eossimpedi</a:t>
            </a:r>
            <a:r>
              <a:rPr lang="nl-NL" dirty="0"/>
              <a:t> </a:t>
            </a:r>
            <a:r>
              <a:rPr lang="nl-NL" dirty="0" err="1"/>
              <a:t>dolessi</a:t>
            </a:r>
            <a:r>
              <a:rPr lang="nl-NL" dirty="0"/>
              <a:t> </a:t>
            </a:r>
            <a:r>
              <a:rPr lang="nl-NL" dirty="0" err="1"/>
              <a:t>nctibus</a:t>
            </a:r>
            <a:r>
              <a:rPr lang="nl-NL" dirty="0"/>
              <a:t> </a:t>
            </a:r>
            <a:r>
              <a:rPr lang="nl-NL" dirty="0" err="1"/>
              <a:t>sed</a:t>
            </a:r>
            <a:r>
              <a:rPr lang="nl-NL" dirty="0"/>
              <a:t> </a:t>
            </a:r>
            <a:r>
              <a:rPr lang="nl-NL" dirty="0" err="1"/>
              <a:t>qui</a:t>
            </a:r>
            <a:r>
              <a:rPr lang="nl-NL" dirty="0"/>
              <a:t> </a:t>
            </a:r>
            <a:r>
              <a:rPr lang="nl-NL" dirty="0" err="1"/>
              <a:t>vendent</a:t>
            </a:r>
            <a:r>
              <a:rPr lang="nl-NL" dirty="0"/>
              <a:t> </a:t>
            </a:r>
            <a:r>
              <a:rPr lang="nl-NL" dirty="0" err="1"/>
              <a:t>pratatur</a:t>
            </a:r>
            <a:r>
              <a:rPr lang="nl-NL" dirty="0"/>
              <a:t>?</a:t>
            </a:r>
          </a:p>
          <a:p>
            <a:pPr lvl="0"/>
            <a:r>
              <a:rPr lang="nl-NL" dirty="0" err="1"/>
              <a:t>Daepedi</a:t>
            </a:r>
            <a:r>
              <a:rPr lang="nl-NL" dirty="0"/>
              <a:t> </a:t>
            </a:r>
            <a:r>
              <a:rPr lang="nl-NL" dirty="0" err="1"/>
              <a:t>taquam</a:t>
            </a:r>
            <a:r>
              <a:rPr lang="nl-NL" dirty="0"/>
              <a:t> que </a:t>
            </a:r>
            <a:r>
              <a:rPr lang="nl-NL" dirty="0" err="1"/>
              <a:t>porendae</a:t>
            </a:r>
            <a:r>
              <a:rPr lang="nl-NL" dirty="0"/>
              <a:t> </a:t>
            </a:r>
            <a:r>
              <a:rPr lang="nl-NL" dirty="0" err="1"/>
              <a:t>quam</a:t>
            </a:r>
            <a:r>
              <a:rPr lang="nl-NL" dirty="0"/>
              <a:t>, </a:t>
            </a:r>
            <a:r>
              <a:rPr lang="nl-NL" dirty="0" err="1"/>
              <a:t>volesti</a:t>
            </a:r>
            <a:r>
              <a:rPr lang="nl-NL" dirty="0"/>
              <a:t> </a:t>
            </a:r>
            <a:r>
              <a:rPr lang="nl-NL" dirty="0" err="1"/>
              <a:t>untotatem</a:t>
            </a:r>
            <a:r>
              <a:rPr lang="nl-NL" dirty="0"/>
              <a:t>. Ut </a:t>
            </a:r>
            <a:r>
              <a:rPr lang="nl-NL" dirty="0" err="1"/>
              <a:t>eatur</a:t>
            </a:r>
            <a:r>
              <a:rPr lang="nl-NL" dirty="0"/>
              <a:t>?</a:t>
            </a:r>
          </a:p>
          <a:p>
            <a:pPr lvl="0"/>
            <a:r>
              <a:rPr lang="nl-NL" dirty="0" err="1"/>
              <a:t>Fic</a:t>
            </a:r>
            <a:r>
              <a:rPr lang="nl-NL" dirty="0"/>
              <a:t> te </a:t>
            </a:r>
            <a:r>
              <a:rPr lang="nl-NL" dirty="0" err="1"/>
              <a:t>iunt</a:t>
            </a:r>
            <a:r>
              <a:rPr lang="nl-NL" dirty="0"/>
              <a:t> </a:t>
            </a:r>
            <a:r>
              <a:rPr lang="nl-NL" dirty="0" err="1"/>
              <a:t>audisim</a:t>
            </a:r>
            <a:r>
              <a:rPr lang="nl-NL" dirty="0"/>
              <a:t> </a:t>
            </a:r>
            <a:r>
              <a:rPr lang="nl-NL" dirty="0" err="1"/>
              <a:t>ossunt</a:t>
            </a:r>
            <a:r>
              <a:rPr lang="nl-NL" dirty="0"/>
              <a:t> ent prest, ut </a:t>
            </a:r>
            <a:r>
              <a:rPr lang="nl-NL" dirty="0" err="1"/>
              <a:t>estion</a:t>
            </a:r>
            <a:r>
              <a:rPr lang="nl-NL" dirty="0"/>
              <a:t> </a:t>
            </a:r>
            <a:r>
              <a:rPr lang="nl-NL" dirty="0" err="1"/>
              <a:t>corem</a:t>
            </a:r>
            <a:r>
              <a:rPr lang="nl-NL" dirty="0"/>
              <a:t> </a:t>
            </a:r>
            <a:r>
              <a:rPr lang="nl-NL" dirty="0" err="1"/>
              <a:t>quatis</a:t>
            </a:r>
            <a:r>
              <a:rPr lang="nl-NL" dirty="0"/>
              <a:t> </a:t>
            </a:r>
            <a:r>
              <a:rPr lang="nl-NL" dirty="0" err="1"/>
              <a:t>enis</a:t>
            </a:r>
            <a:r>
              <a:rPr lang="nl-NL" dirty="0"/>
              <a:t> as et </a:t>
            </a:r>
            <a:r>
              <a:rPr lang="nl-NL" dirty="0" err="1"/>
              <a:t>volorec</a:t>
            </a:r>
            <a:r>
              <a:rPr lang="nl-NL" dirty="0"/>
              <a:t> </a:t>
            </a:r>
            <a:r>
              <a:rPr lang="nl-NL" dirty="0" err="1"/>
              <a:t>tatio</a:t>
            </a:r>
            <a:r>
              <a:rPr lang="nl-NL" dirty="0"/>
              <a:t>. </a:t>
            </a:r>
            <a:r>
              <a:rPr lang="nl-NL" dirty="0" err="1"/>
              <a:t>Nequas</a:t>
            </a:r>
            <a:r>
              <a:rPr lang="nl-NL" dirty="0"/>
              <a:t> </a:t>
            </a:r>
            <a:r>
              <a:rPr lang="nl-NL" dirty="0" err="1"/>
              <a:t>erum</a:t>
            </a:r>
            <a:r>
              <a:rPr lang="nl-NL" dirty="0"/>
              <a:t> fuga. </a:t>
            </a:r>
            <a:r>
              <a:rPr lang="nl-NL" dirty="0" err="1"/>
              <a:t>Bori</a:t>
            </a:r>
            <a:r>
              <a:rPr lang="nl-NL" dirty="0"/>
              <a:t> ut </a:t>
            </a:r>
            <a:r>
              <a:rPr lang="nl-NL" dirty="0" err="1"/>
              <a:t>volorehent</a:t>
            </a:r>
            <a:r>
              <a:rPr lang="nl-NL" dirty="0"/>
              <a:t> </a:t>
            </a:r>
            <a:r>
              <a:rPr lang="nl-NL" dirty="0" err="1"/>
              <a:t>od</a:t>
            </a:r>
            <a:r>
              <a:rPr lang="nl-NL" dirty="0"/>
              <a:t> ut</a:t>
            </a:r>
          </a:p>
        </p:txBody>
      </p:sp>
    </p:spTree>
    <p:extLst>
      <p:ext uri="{BB962C8B-B14F-4D97-AF65-F5344CB8AC3E}">
        <p14:creationId xmlns:p14="http://schemas.microsoft.com/office/powerpoint/2010/main" val="25668386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[I] High title - im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jdelijke aanduiding voor tekst 2">
            <a:extLst>
              <a:ext uri="{FF2B5EF4-FFF2-40B4-BE49-F238E27FC236}">
                <a16:creationId xmlns:a16="http://schemas.microsoft.com/office/drawing/2014/main" id="{0809227C-0297-024B-94BC-049C56A94E0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4419" y="1825100"/>
            <a:ext cx="4648200" cy="10347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fr" sz="2000" smtClean="0">
                <a:effectLst/>
              </a:defRPr>
            </a:lvl1pPr>
          </a:lstStyle>
          <a:p>
            <a:r>
              <a:rPr lang="fr" dirty="0">
                <a:solidFill>
                  <a:srgbClr val="76C19F"/>
                </a:solidFill>
                <a:effectLst/>
                <a:latin typeface="Corbel" panose="020B0503020204020204" pitchFamily="34" charset="0"/>
              </a:rPr>
              <a:t>ONDERTITEL - UPTUSANDIS </a:t>
            </a:r>
          </a:p>
          <a:p>
            <a:r>
              <a:rPr lang="fr" dirty="0">
                <a:solidFill>
                  <a:srgbClr val="76C19F"/>
                </a:solidFill>
                <a:effectLst/>
                <a:latin typeface="Corbel" panose="020B0503020204020204" pitchFamily="34" charset="0"/>
              </a:rPr>
              <a:t>ACEPERE OFFICIMUS ET RE OFFIC TE CORRUNTISSIM</a:t>
            </a:r>
          </a:p>
        </p:txBody>
      </p:sp>
      <p:sp>
        <p:nvSpPr>
          <p:cNvPr id="6" name="Tijdelijke aanduiding voor afbeelding 2">
            <a:extLst>
              <a:ext uri="{FF2B5EF4-FFF2-40B4-BE49-F238E27FC236}">
                <a16:creationId xmlns:a16="http://schemas.microsoft.com/office/drawing/2014/main" id="{D50AE3E5-ED68-2245-B88F-1EC507557C1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57727" y="1825100"/>
            <a:ext cx="4936776" cy="3822700"/>
          </a:xfrm>
          <a:prstGeom prst="rect">
            <a:avLst/>
          </a:prstGeom>
        </p:spPr>
        <p:txBody>
          <a:bodyPr/>
          <a:lstStyle/>
          <a:p>
            <a:r>
              <a:rPr lang="nl-NL"/>
              <a:t>Klik op het pictogram als u een afbeelding wilt toevoegen</a:t>
            </a:r>
          </a:p>
        </p:txBody>
      </p:sp>
      <p:sp>
        <p:nvSpPr>
          <p:cNvPr id="7" name="Titel 3">
            <a:extLst>
              <a:ext uri="{FF2B5EF4-FFF2-40B4-BE49-F238E27FC236}">
                <a16:creationId xmlns:a16="http://schemas.microsoft.com/office/drawing/2014/main" id="{2EC6BA1A-4CA7-2D46-B55B-A2AFBDCC0C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0952" y="789195"/>
            <a:ext cx="9873551" cy="801065"/>
          </a:xfrm>
          <a:prstGeom prst="rect">
            <a:avLst/>
          </a:prstGeom>
        </p:spPr>
        <p:txBody>
          <a:bodyPr/>
          <a:lstStyle>
            <a:lvl1pPr>
              <a:defRPr cap="all" baseline="0"/>
            </a:lvl1pPr>
          </a:lstStyle>
          <a:p>
            <a:r>
              <a:rPr lang="nl-NL" dirty="0"/>
              <a:t>TITEL </a:t>
            </a:r>
          </a:p>
        </p:txBody>
      </p:sp>
      <p:sp>
        <p:nvSpPr>
          <p:cNvPr id="9" name="Tijdelijke aanduiding voor tekst 2">
            <a:extLst>
              <a:ext uri="{FF2B5EF4-FFF2-40B4-BE49-F238E27FC236}">
                <a16:creationId xmlns:a16="http://schemas.microsoft.com/office/drawing/2014/main" id="{953E4371-D42F-644F-96D5-73C2E5DA0B9F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820952" y="3042059"/>
            <a:ext cx="4814047" cy="26033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lang="nl-NL" smtClean="0">
                <a:effectLst/>
              </a:defRPr>
            </a:lvl1pPr>
            <a:lvl2pPr marL="457200" indent="0">
              <a:buClr>
                <a:schemeClr val="accent1"/>
              </a:buClr>
              <a:buNone/>
              <a:defRPr sz="1400"/>
            </a:lvl2pPr>
            <a:lvl3pPr marL="914400" indent="0">
              <a:buClr>
                <a:schemeClr val="accent1"/>
              </a:buClr>
              <a:buNone/>
              <a:defRPr sz="14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  <a:lvl6pPr>
              <a:buClr>
                <a:schemeClr val="accent1"/>
              </a:buClr>
              <a:defRPr sz="1400"/>
            </a:lvl6pPr>
            <a:lvl7pPr>
              <a:buClr>
                <a:schemeClr val="accent1"/>
              </a:buClr>
              <a:defRPr sz="1400"/>
            </a:lvl7pPr>
          </a:lstStyle>
          <a:p>
            <a:pPr lvl="0"/>
            <a:r>
              <a:rPr lang="nl-NL" dirty="0" err="1"/>
              <a:t>Ciaectoratum</a:t>
            </a:r>
            <a:r>
              <a:rPr lang="nl-NL" dirty="0"/>
              <a:t> </a:t>
            </a:r>
            <a:r>
              <a:rPr lang="nl-NL" dirty="0" err="1"/>
              <a:t>qui</a:t>
            </a:r>
            <a:r>
              <a:rPr lang="nl-NL" dirty="0"/>
              <a:t> </a:t>
            </a:r>
            <a:r>
              <a:rPr lang="nl-NL" dirty="0" err="1"/>
              <a:t>sinctatet</a:t>
            </a:r>
            <a:r>
              <a:rPr lang="nl-NL" dirty="0"/>
              <a:t> </a:t>
            </a:r>
            <a:r>
              <a:rPr lang="nl-NL" dirty="0" err="1"/>
              <a:t>fugitat</a:t>
            </a:r>
            <a:r>
              <a:rPr lang="nl-NL" dirty="0"/>
              <a:t> </a:t>
            </a:r>
            <a:r>
              <a:rPr lang="nl-NL" dirty="0" err="1"/>
              <a:t>alibus</a:t>
            </a:r>
            <a:r>
              <a:rPr lang="nl-NL" dirty="0"/>
              <a:t> </a:t>
            </a:r>
            <a:r>
              <a:rPr lang="nl-NL" dirty="0" err="1"/>
              <a:t>prore</a:t>
            </a:r>
            <a:r>
              <a:rPr lang="nl-NL" dirty="0"/>
              <a:t> </a:t>
            </a:r>
            <a:r>
              <a:rPr lang="nl-NL" dirty="0" err="1"/>
              <a:t>voluptatur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</a:t>
            </a:r>
            <a:r>
              <a:rPr lang="nl-NL" dirty="0" err="1"/>
              <a:t>expernatias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a </a:t>
            </a:r>
            <a:r>
              <a:rPr lang="nl-NL" dirty="0" err="1"/>
              <a:t>cus</a:t>
            </a:r>
            <a:r>
              <a:rPr lang="nl-NL" dirty="0"/>
              <a:t> as </a:t>
            </a:r>
            <a:r>
              <a:rPr lang="nl-NL" dirty="0" err="1"/>
              <a:t>veritaqui</a:t>
            </a:r>
            <a:r>
              <a:rPr lang="nl-NL" dirty="0"/>
              <a:t> </a:t>
            </a:r>
            <a:r>
              <a:rPr lang="nl-NL" dirty="0" err="1"/>
              <a:t>nimagnatur</a:t>
            </a:r>
            <a:r>
              <a:rPr lang="nl-NL" dirty="0"/>
              <a:t> </a:t>
            </a:r>
            <a:r>
              <a:rPr lang="nl-NL" dirty="0" err="1"/>
              <a:t>rescima</a:t>
            </a:r>
            <a:r>
              <a:rPr lang="nl-NL" dirty="0"/>
              <a:t> si </a:t>
            </a:r>
            <a:r>
              <a:rPr lang="nl-NL" dirty="0" err="1"/>
              <a:t>nima</a:t>
            </a:r>
            <a:r>
              <a:rPr lang="nl-NL" dirty="0"/>
              <a:t> </a:t>
            </a:r>
            <a:r>
              <a:rPr lang="nl-NL" dirty="0" err="1"/>
              <a:t>sit</a:t>
            </a:r>
            <a:r>
              <a:rPr lang="nl-NL" dirty="0"/>
              <a:t> </a:t>
            </a:r>
            <a:r>
              <a:rPr lang="nl-NL" dirty="0" err="1"/>
              <a:t>landant</a:t>
            </a:r>
            <a:r>
              <a:rPr lang="nl-NL" dirty="0"/>
              <a:t> </a:t>
            </a:r>
            <a:r>
              <a:rPr lang="nl-NL" dirty="0" err="1"/>
              <a:t>explabo</a:t>
            </a:r>
            <a:r>
              <a:rPr lang="nl-NL" dirty="0"/>
              <a:t>. </a:t>
            </a:r>
            <a:r>
              <a:rPr lang="nl-NL" dirty="0" err="1"/>
              <a:t>Ebitas</a:t>
            </a:r>
            <a:r>
              <a:rPr lang="nl-NL" dirty="0"/>
              <a:t> </a:t>
            </a:r>
            <a:r>
              <a:rPr lang="nl-NL" dirty="0" err="1"/>
              <a:t>sunt</a:t>
            </a:r>
            <a:r>
              <a:rPr lang="nl-NL" dirty="0"/>
              <a:t> </a:t>
            </a:r>
            <a:r>
              <a:rPr lang="nl-NL" dirty="0" err="1"/>
              <a:t>doluptum</a:t>
            </a:r>
            <a:r>
              <a:rPr lang="nl-NL" dirty="0"/>
              <a:t> </a:t>
            </a:r>
            <a:r>
              <a:rPr lang="nl-NL" dirty="0" err="1"/>
              <a:t>alibusdaeces</a:t>
            </a:r>
            <a:r>
              <a:rPr lang="nl-NL" dirty="0"/>
              <a:t> </a:t>
            </a:r>
            <a:r>
              <a:rPr lang="nl-NL" dirty="0" err="1"/>
              <a:t>am</a:t>
            </a:r>
            <a:r>
              <a:rPr lang="nl-NL" dirty="0"/>
              <a:t> </a:t>
            </a:r>
            <a:r>
              <a:rPr lang="nl-NL" dirty="0" err="1"/>
              <a:t>ea</a:t>
            </a:r>
            <a:r>
              <a:rPr lang="nl-NL" dirty="0"/>
              <a:t> in </a:t>
            </a:r>
            <a:r>
              <a:rPr lang="nl-NL" dirty="0" err="1"/>
              <a:t>ped</a:t>
            </a:r>
            <a:r>
              <a:rPr lang="nl-NL" dirty="0"/>
              <a:t> </a:t>
            </a:r>
            <a:r>
              <a:rPr lang="nl-NL" dirty="0" err="1"/>
              <a:t>magnati</a:t>
            </a:r>
            <a:r>
              <a:rPr lang="nl-NL" dirty="0"/>
              <a:t> </a:t>
            </a:r>
            <a:r>
              <a:rPr lang="nl-NL" dirty="0" err="1"/>
              <a:t>niscips</a:t>
            </a:r>
            <a:r>
              <a:rPr lang="nl-NL" dirty="0"/>
              <a:t> </a:t>
            </a:r>
            <a:r>
              <a:rPr lang="nl-NL" dirty="0" err="1"/>
              <a:t>apellessi</a:t>
            </a:r>
            <a:r>
              <a:rPr lang="nl-NL" dirty="0"/>
              <a:t> </a:t>
            </a:r>
            <a:r>
              <a:rPr lang="nl-NL" dirty="0" err="1"/>
              <a:t>omnimin</a:t>
            </a:r>
            <a:r>
              <a:rPr lang="nl-NL" dirty="0"/>
              <a:t> re </a:t>
            </a:r>
            <a:r>
              <a:rPr lang="nl-NL" dirty="0" err="1"/>
              <a:t>parci</a:t>
            </a:r>
            <a:r>
              <a:rPr lang="nl-NL" dirty="0"/>
              <a:t> </a:t>
            </a:r>
            <a:r>
              <a:rPr lang="nl-NL" dirty="0" err="1"/>
              <a:t>derorer</a:t>
            </a:r>
            <a:r>
              <a:rPr lang="nl-NL" dirty="0"/>
              <a:t> </a:t>
            </a:r>
            <a:r>
              <a:rPr lang="nl-NL" dirty="0" err="1"/>
              <a:t>uptatis</a:t>
            </a:r>
            <a:r>
              <a:rPr lang="nl-NL" dirty="0"/>
              <a:t> </a:t>
            </a:r>
            <a:r>
              <a:rPr lang="nl-NL" dirty="0" err="1"/>
              <a:t>ratus</a:t>
            </a:r>
            <a:r>
              <a:rPr lang="nl-NL" dirty="0"/>
              <a:t> </a:t>
            </a:r>
            <a:r>
              <a:rPr lang="nl-NL" dirty="0" err="1"/>
              <a:t>autem</a:t>
            </a:r>
            <a:r>
              <a:rPr lang="nl-NL" dirty="0"/>
              <a:t> ex </a:t>
            </a:r>
            <a:r>
              <a:rPr lang="nl-NL" dirty="0" err="1"/>
              <a:t>explita</a:t>
            </a:r>
            <a:r>
              <a:rPr lang="nl-NL" dirty="0"/>
              <a:t> </a:t>
            </a:r>
            <a:r>
              <a:rPr lang="nl-NL" dirty="0" err="1"/>
              <a:t>cuscipidebis</a:t>
            </a:r>
            <a:r>
              <a:rPr lang="nl-NL" dirty="0"/>
              <a:t> </a:t>
            </a:r>
            <a:r>
              <a:rPr lang="nl-NL" dirty="0" err="1"/>
              <a:t>intis</a:t>
            </a:r>
            <a:r>
              <a:rPr lang="nl-NL" dirty="0"/>
              <a:t> </a:t>
            </a:r>
            <a:r>
              <a:rPr lang="nl-NL" dirty="0" err="1"/>
              <a:t>accus</a:t>
            </a:r>
            <a:r>
              <a:rPr lang="nl-NL" dirty="0"/>
              <a:t>.</a:t>
            </a:r>
          </a:p>
          <a:p>
            <a:pPr lvl="0"/>
            <a:r>
              <a:rPr lang="nl-NL" dirty="0" err="1"/>
              <a:t>Qui</a:t>
            </a:r>
            <a:r>
              <a:rPr lang="nl-NL" dirty="0"/>
              <a:t> dis rent </a:t>
            </a:r>
            <a:r>
              <a:rPr lang="nl-NL" dirty="0" err="1"/>
              <a:t>reptat</a:t>
            </a:r>
            <a:r>
              <a:rPr lang="nl-NL" dirty="0"/>
              <a:t> </a:t>
            </a:r>
            <a:r>
              <a:rPr lang="nl-NL" dirty="0" err="1"/>
              <a:t>vollo</a:t>
            </a:r>
            <a:r>
              <a:rPr lang="nl-NL" dirty="0"/>
              <a:t> </a:t>
            </a:r>
            <a:r>
              <a:rPr lang="nl-NL" dirty="0" err="1"/>
              <a:t>voluptibus</a:t>
            </a:r>
            <a:r>
              <a:rPr lang="nl-NL" dirty="0"/>
              <a:t> </a:t>
            </a:r>
            <a:r>
              <a:rPr lang="nl-NL" dirty="0" err="1"/>
              <a:t>eossimpedi</a:t>
            </a:r>
            <a:r>
              <a:rPr lang="nl-NL" dirty="0"/>
              <a:t> </a:t>
            </a:r>
            <a:r>
              <a:rPr lang="nl-NL" dirty="0" err="1"/>
              <a:t>dolessi</a:t>
            </a:r>
            <a:r>
              <a:rPr lang="nl-NL" dirty="0"/>
              <a:t> </a:t>
            </a:r>
            <a:r>
              <a:rPr lang="nl-NL" dirty="0" err="1"/>
              <a:t>nctibus</a:t>
            </a:r>
            <a:r>
              <a:rPr lang="nl-NL" dirty="0"/>
              <a:t> </a:t>
            </a:r>
            <a:r>
              <a:rPr lang="nl-NL" dirty="0" err="1"/>
              <a:t>sed</a:t>
            </a:r>
            <a:r>
              <a:rPr lang="nl-NL" dirty="0"/>
              <a:t> </a:t>
            </a:r>
            <a:r>
              <a:rPr lang="nl-NL" dirty="0" err="1"/>
              <a:t>qui</a:t>
            </a:r>
            <a:r>
              <a:rPr lang="nl-NL" dirty="0"/>
              <a:t> </a:t>
            </a:r>
            <a:r>
              <a:rPr lang="nl-NL" dirty="0" err="1"/>
              <a:t>vendent</a:t>
            </a:r>
            <a:r>
              <a:rPr lang="nl-NL" dirty="0"/>
              <a:t> </a:t>
            </a:r>
            <a:r>
              <a:rPr lang="nl-NL" dirty="0" err="1"/>
              <a:t>pratatur</a:t>
            </a:r>
            <a:r>
              <a:rPr lang="nl-NL" dirty="0"/>
              <a:t>?</a:t>
            </a:r>
          </a:p>
          <a:p>
            <a:pPr lvl="0"/>
            <a:r>
              <a:rPr lang="nl-NL" dirty="0" err="1"/>
              <a:t>Daepedi</a:t>
            </a:r>
            <a:r>
              <a:rPr lang="nl-NL" dirty="0"/>
              <a:t> </a:t>
            </a:r>
            <a:r>
              <a:rPr lang="nl-NL" dirty="0" err="1"/>
              <a:t>taquam</a:t>
            </a:r>
            <a:r>
              <a:rPr lang="nl-NL" dirty="0"/>
              <a:t> que </a:t>
            </a:r>
            <a:r>
              <a:rPr lang="nl-NL" dirty="0" err="1"/>
              <a:t>porendae</a:t>
            </a:r>
            <a:r>
              <a:rPr lang="nl-NL" dirty="0"/>
              <a:t> </a:t>
            </a:r>
            <a:r>
              <a:rPr lang="nl-NL" dirty="0" err="1"/>
              <a:t>quam</a:t>
            </a:r>
            <a:r>
              <a:rPr lang="nl-NL" dirty="0"/>
              <a:t>, </a:t>
            </a:r>
            <a:r>
              <a:rPr lang="nl-NL" dirty="0" err="1"/>
              <a:t>volesti</a:t>
            </a:r>
            <a:r>
              <a:rPr lang="nl-NL" dirty="0"/>
              <a:t> </a:t>
            </a:r>
            <a:r>
              <a:rPr lang="nl-NL" dirty="0" err="1"/>
              <a:t>untotatem</a:t>
            </a:r>
            <a:r>
              <a:rPr lang="nl-NL" dirty="0"/>
              <a:t>. Ut </a:t>
            </a:r>
            <a:r>
              <a:rPr lang="nl-NL" dirty="0" err="1"/>
              <a:t>eatur</a:t>
            </a:r>
            <a:r>
              <a:rPr lang="nl-NL" dirty="0"/>
              <a:t>?</a:t>
            </a:r>
          </a:p>
          <a:p>
            <a:pPr lvl="0"/>
            <a:r>
              <a:rPr lang="nl-NL" dirty="0" err="1"/>
              <a:t>Fic</a:t>
            </a:r>
            <a:r>
              <a:rPr lang="nl-NL" dirty="0"/>
              <a:t> te </a:t>
            </a:r>
            <a:r>
              <a:rPr lang="nl-NL" dirty="0" err="1"/>
              <a:t>iunt</a:t>
            </a:r>
            <a:r>
              <a:rPr lang="nl-NL" dirty="0"/>
              <a:t> </a:t>
            </a:r>
            <a:r>
              <a:rPr lang="nl-NL" dirty="0" err="1"/>
              <a:t>audisim</a:t>
            </a:r>
            <a:r>
              <a:rPr lang="nl-NL" dirty="0"/>
              <a:t> </a:t>
            </a:r>
            <a:r>
              <a:rPr lang="nl-NL" dirty="0" err="1"/>
              <a:t>ossunt</a:t>
            </a:r>
            <a:r>
              <a:rPr lang="nl-NL" dirty="0"/>
              <a:t> ent prest, ut </a:t>
            </a:r>
            <a:r>
              <a:rPr lang="nl-NL" dirty="0" err="1"/>
              <a:t>estion</a:t>
            </a:r>
            <a:r>
              <a:rPr lang="nl-NL" dirty="0"/>
              <a:t> </a:t>
            </a:r>
            <a:r>
              <a:rPr lang="nl-NL" dirty="0" err="1"/>
              <a:t>corem</a:t>
            </a:r>
            <a:r>
              <a:rPr lang="nl-NL" dirty="0"/>
              <a:t> </a:t>
            </a:r>
            <a:r>
              <a:rPr lang="nl-NL" dirty="0" err="1"/>
              <a:t>quatis</a:t>
            </a:r>
            <a:r>
              <a:rPr lang="nl-NL" dirty="0"/>
              <a:t> </a:t>
            </a:r>
            <a:r>
              <a:rPr lang="nl-NL" dirty="0" err="1"/>
              <a:t>enis</a:t>
            </a:r>
            <a:r>
              <a:rPr lang="nl-NL" dirty="0"/>
              <a:t> as et </a:t>
            </a:r>
            <a:r>
              <a:rPr lang="nl-NL" dirty="0" err="1"/>
              <a:t>volorec</a:t>
            </a:r>
            <a:r>
              <a:rPr lang="nl-NL" dirty="0"/>
              <a:t> </a:t>
            </a:r>
            <a:r>
              <a:rPr lang="nl-NL" dirty="0" err="1"/>
              <a:t>tatio</a:t>
            </a:r>
            <a:r>
              <a:rPr lang="nl-NL" dirty="0"/>
              <a:t>. </a:t>
            </a:r>
            <a:r>
              <a:rPr lang="nl-NL" dirty="0" err="1"/>
              <a:t>Nequas</a:t>
            </a:r>
            <a:r>
              <a:rPr lang="nl-NL" dirty="0"/>
              <a:t> </a:t>
            </a:r>
            <a:r>
              <a:rPr lang="nl-NL" dirty="0" err="1"/>
              <a:t>erum</a:t>
            </a:r>
            <a:r>
              <a:rPr lang="nl-NL" dirty="0"/>
              <a:t> fuga. </a:t>
            </a:r>
            <a:r>
              <a:rPr lang="nl-NL" dirty="0" err="1"/>
              <a:t>Bori</a:t>
            </a:r>
            <a:r>
              <a:rPr lang="nl-NL" dirty="0"/>
              <a:t> ut </a:t>
            </a:r>
            <a:r>
              <a:rPr lang="nl-NL" dirty="0" err="1"/>
              <a:t>volorehent</a:t>
            </a:r>
            <a:r>
              <a:rPr lang="nl-NL" dirty="0"/>
              <a:t> </a:t>
            </a:r>
            <a:r>
              <a:rPr lang="nl-NL" dirty="0" err="1"/>
              <a:t>od</a:t>
            </a:r>
            <a:r>
              <a:rPr lang="nl-NL" dirty="0"/>
              <a:t> ut</a:t>
            </a:r>
          </a:p>
        </p:txBody>
      </p:sp>
    </p:spTree>
    <p:extLst>
      <p:ext uri="{BB962C8B-B14F-4D97-AF65-F5344CB8AC3E}">
        <p14:creationId xmlns:p14="http://schemas.microsoft.com/office/powerpoint/2010/main" val="34137530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ndertitel 2">
            <a:extLst>
              <a:ext uri="{FF2B5EF4-FFF2-40B4-BE49-F238E27FC236}">
                <a16:creationId xmlns:a16="http://schemas.microsoft.com/office/drawing/2014/main" id="{2D013F80-7ADC-FF45-9635-D61D3E2E5F9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28266" y="4142153"/>
            <a:ext cx="4521032" cy="6965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ONDERTITEL</a:t>
            </a:r>
          </a:p>
        </p:txBody>
      </p:sp>
      <p:sp>
        <p:nvSpPr>
          <p:cNvPr id="9" name="Titel 9">
            <a:extLst>
              <a:ext uri="{FF2B5EF4-FFF2-40B4-BE49-F238E27FC236}">
                <a16:creationId xmlns:a16="http://schemas.microsoft.com/office/drawing/2014/main" id="{09AC0A2F-4785-8C44-AB45-0345B5016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266" y="3224803"/>
            <a:ext cx="6769819" cy="843763"/>
          </a:xfrm>
          <a:prstGeom prst="rect">
            <a:avLst/>
          </a:prstGeom>
          <a:ln w="57150">
            <a:solidFill>
              <a:schemeClr val="bg1"/>
            </a:solidFill>
            <a:miter lim="800000"/>
          </a:ln>
        </p:spPr>
        <p:txBody>
          <a:bodyPr lIns="144000" tIns="72000" rIns="144000" bIns="72000"/>
          <a:lstStyle>
            <a:lvl1pPr>
              <a:defRPr sz="5400" b="1" i="0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nl-NL" dirty="0"/>
              <a:t>TITEL HOOFDSTUK</a:t>
            </a:r>
          </a:p>
        </p:txBody>
      </p:sp>
    </p:spTree>
    <p:extLst>
      <p:ext uri="{BB962C8B-B14F-4D97-AF65-F5344CB8AC3E}">
        <p14:creationId xmlns:p14="http://schemas.microsoft.com/office/powerpoint/2010/main" val="25656742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[I] High title - 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3">
            <a:extLst>
              <a:ext uri="{FF2B5EF4-FFF2-40B4-BE49-F238E27FC236}">
                <a16:creationId xmlns:a16="http://schemas.microsoft.com/office/drawing/2014/main" id="{D91FC9E1-DE4F-294C-B928-448D949DC8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0952" y="789195"/>
            <a:ext cx="9873551" cy="801065"/>
          </a:xfrm>
          <a:prstGeom prst="rect">
            <a:avLst/>
          </a:prstGeom>
        </p:spPr>
        <p:txBody>
          <a:bodyPr/>
          <a:lstStyle>
            <a:lvl1pPr>
              <a:defRPr cap="all" baseline="0"/>
            </a:lvl1pPr>
          </a:lstStyle>
          <a:p>
            <a:r>
              <a:rPr lang="nl-NL" dirty="0"/>
              <a:t>TITEL </a:t>
            </a:r>
          </a:p>
        </p:txBody>
      </p:sp>
    </p:spTree>
    <p:extLst>
      <p:ext uri="{BB962C8B-B14F-4D97-AF65-F5344CB8AC3E}">
        <p14:creationId xmlns:p14="http://schemas.microsoft.com/office/powerpoint/2010/main" val="34144512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3">
            <a:extLst>
              <a:ext uri="{FF2B5EF4-FFF2-40B4-BE49-F238E27FC236}">
                <a16:creationId xmlns:a16="http://schemas.microsoft.com/office/drawing/2014/main" id="{F750657F-A4E1-FA4D-B50E-18808E77B2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30421" y="3217601"/>
            <a:ext cx="9873551" cy="801065"/>
          </a:xfrm>
          <a:prstGeom prst="rect">
            <a:avLst/>
          </a:prstGeo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“QUOTE SLIDE”</a:t>
            </a:r>
          </a:p>
        </p:txBody>
      </p:sp>
    </p:spTree>
    <p:extLst>
      <p:ext uri="{BB962C8B-B14F-4D97-AF65-F5344CB8AC3E}">
        <p14:creationId xmlns:p14="http://schemas.microsoft.com/office/powerpoint/2010/main" val="20283332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ld statem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3">
            <a:extLst>
              <a:ext uri="{FF2B5EF4-FFF2-40B4-BE49-F238E27FC236}">
                <a16:creationId xmlns:a16="http://schemas.microsoft.com/office/drawing/2014/main" id="{F750657F-A4E1-FA4D-B50E-18808E77B2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1416" y="1689884"/>
            <a:ext cx="9873551" cy="1845053"/>
          </a:xfrm>
          <a:prstGeom prst="rect">
            <a:avLst/>
          </a:prstGeom>
        </p:spPr>
        <p:txBody>
          <a:bodyPr/>
          <a:lstStyle>
            <a:lvl1pPr>
              <a:defRPr sz="6600" cap="all" baseline="0">
                <a:solidFill>
                  <a:schemeClr val="bg1"/>
                </a:solidFill>
              </a:defRPr>
            </a:lvl1pPr>
          </a:lstStyle>
          <a:p>
            <a:r>
              <a:rPr lang="nl-NL" dirty="0" err="1"/>
              <a:t>Bold</a:t>
            </a:r>
            <a:r>
              <a:rPr lang="nl-NL" dirty="0"/>
              <a:t> statement.</a:t>
            </a:r>
            <a:br>
              <a:rPr lang="nl-NL" dirty="0"/>
            </a:br>
            <a:r>
              <a:rPr lang="nl-NL" dirty="0" err="1"/>
              <a:t>Text</a:t>
            </a:r>
            <a:r>
              <a:rPr lang="nl-NL" dirty="0"/>
              <a:t> </a:t>
            </a:r>
            <a:r>
              <a:rPr lang="nl-NL" dirty="0" err="1"/>
              <a:t>here</a:t>
            </a:r>
            <a:r>
              <a:rPr lang="nl-NL" dirty="0"/>
              <a:t>.</a:t>
            </a:r>
            <a:br>
              <a:rPr lang="nl-NL" dirty="0"/>
            </a:b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71513" y="3646488"/>
            <a:ext cx="8339137" cy="668337"/>
          </a:xfrm>
          <a:prstGeom prst="rect">
            <a:avLst/>
          </a:prstGeom>
        </p:spPr>
        <p:txBody>
          <a:bodyPr/>
          <a:lstStyle>
            <a:lvl1pPr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 err="1"/>
              <a:t>Subtitle</a:t>
            </a:r>
            <a:r>
              <a:rPr lang="nl-NL" dirty="0"/>
              <a:t> </a:t>
            </a:r>
            <a:r>
              <a:rPr lang="nl-NL" dirty="0" err="1"/>
              <a:t>here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641487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old statem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3">
            <a:extLst>
              <a:ext uri="{FF2B5EF4-FFF2-40B4-BE49-F238E27FC236}">
                <a16:creationId xmlns:a16="http://schemas.microsoft.com/office/drawing/2014/main" id="{F750657F-A4E1-FA4D-B50E-18808E77B2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1416" y="1689884"/>
            <a:ext cx="9873551" cy="1845053"/>
          </a:xfrm>
          <a:prstGeom prst="rect">
            <a:avLst/>
          </a:prstGeom>
        </p:spPr>
        <p:txBody>
          <a:bodyPr/>
          <a:lstStyle>
            <a:lvl1pPr>
              <a:defRPr sz="6600" cap="all" baseline="0">
                <a:solidFill>
                  <a:schemeClr val="bg1"/>
                </a:solidFill>
              </a:defRPr>
            </a:lvl1pPr>
          </a:lstStyle>
          <a:p>
            <a:r>
              <a:rPr lang="nl-NL" dirty="0" err="1"/>
              <a:t>Bold</a:t>
            </a:r>
            <a:r>
              <a:rPr lang="nl-NL" dirty="0"/>
              <a:t> statement.</a:t>
            </a:r>
            <a:br>
              <a:rPr lang="nl-NL" dirty="0"/>
            </a:br>
            <a:r>
              <a:rPr lang="nl-NL" dirty="0" err="1"/>
              <a:t>Text</a:t>
            </a:r>
            <a:r>
              <a:rPr lang="nl-NL" dirty="0"/>
              <a:t> </a:t>
            </a:r>
            <a:r>
              <a:rPr lang="nl-NL" dirty="0" err="1"/>
              <a:t>here</a:t>
            </a:r>
            <a:r>
              <a:rPr lang="nl-NL" dirty="0"/>
              <a:t>.</a:t>
            </a:r>
            <a:br>
              <a:rPr lang="nl-NL" dirty="0"/>
            </a:b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71513" y="3646488"/>
            <a:ext cx="8339137" cy="668337"/>
          </a:xfrm>
          <a:prstGeom prst="rect">
            <a:avLst/>
          </a:prstGeom>
        </p:spPr>
        <p:txBody>
          <a:bodyPr/>
          <a:lstStyle>
            <a:lvl1pPr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 err="1"/>
              <a:t>Subtitle</a:t>
            </a:r>
            <a:r>
              <a:rPr lang="nl-NL" dirty="0"/>
              <a:t> </a:t>
            </a:r>
            <a:r>
              <a:rPr lang="nl-NL" dirty="0" err="1"/>
              <a:t>here</a:t>
            </a:r>
            <a:endParaRPr lang="nl-NL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71416" y="6316817"/>
            <a:ext cx="2595562" cy="346385"/>
          </a:xfrm>
          <a:prstGeom prst="rect">
            <a:avLst/>
          </a:prstGeom>
        </p:spPr>
        <p:txBody>
          <a:bodyPr/>
          <a:lstStyle>
            <a:lvl1pPr>
              <a:defRPr sz="16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EVENT TITLE</a:t>
            </a:r>
            <a:endParaRPr lang="nl-NL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9247186" y="6296024"/>
            <a:ext cx="2595562" cy="346385"/>
          </a:xfrm>
          <a:prstGeom prst="rect">
            <a:avLst/>
          </a:prstGeom>
        </p:spPr>
        <p:txBody>
          <a:bodyPr/>
          <a:lstStyle>
            <a:lvl1pPr algn="r">
              <a:defRPr sz="1600" i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TWITTER HANDLE</a:t>
            </a:r>
          </a:p>
        </p:txBody>
      </p:sp>
    </p:spTree>
    <p:extLst>
      <p:ext uri="{BB962C8B-B14F-4D97-AF65-F5344CB8AC3E}">
        <p14:creationId xmlns:p14="http://schemas.microsoft.com/office/powerpoint/2010/main" val="21622850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[W] Low title +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tekst 2">
            <a:extLst>
              <a:ext uri="{FF2B5EF4-FFF2-40B4-BE49-F238E27FC236}">
                <a16:creationId xmlns:a16="http://schemas.microsoft.com/office/drawing/2014/main" id="{1898C36A-A985-7E49-91F9-CD0CBFDAE7D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295420" y="2502286"/>
            <a:ext cx="4648200" cy="10347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fr" sz="2000" smtClean="0">
                <a:effectLst/>
              </a:defRPr>
            </a:lvl1pPr>
          </a:lstStyle>
          <a:p>
            <a:r>
              <a:rPr lang="fr" dirty="0">
                <a:solidFill>
                  <a:srgbClr val="76C19F"/>
                </a:solidFill>
                <a:effectLst/>
                <a:latin typeface="Corbel" panose="020B0503020204020204" pitchFamily="34" charset="0"/>
              </a:rPr>
              <a:t>ONDERTITEL - UPTUSANDIS </a:t>
            </a:r>
          </a:p>
          <a:p>
            <a:r>
              <a:rPr lang="fr" dirty="0">
                <a:solidFill>
                  <a:srgbClr val="76C19F"/>
                </a:solidFill>
                <a:effectLst/>
                <a:latin typeface="Corbel" panose="020B0503020204020204" pitchFamily="34" charset="0"/>
              </a:rPr>
              <a:t>ACEPERE OFFICIMUS ET RE OFFIC TE CORRUNTISSIM</a:t>
            </a:r>
          </a:p>
        </p:txBody>
      </p:sp>
      <p:sp>
        <p:nvSpPr>
          <p:cNvPr id="9" name="Tijdelijke aanduiding voor titel 6">
            <a:extLst>
              <a:ext uri="{FF2B5EF4-FFF2-40B4-BE49-F238E27FC236}">
                <a16:creationId xmlns:a16="http://schemas.microsoft.com/office/drawing/2014/main" id="{D552187E-7E7E-FB4F-9E33-1C9FA1EE23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5420" y="1504327"/>
            <a:ext cx="9448780" cy="815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nl-NL" dirty="0"/>
              <a:t>TITEL</a:t>
            </a:r>
          </a:p>
        </p:txBody>
      </p:sp>
      <p:sp>
        <p:nvSpPr>
          <p:cNvPr id="13" name="Tijdelijke aanduiding voor tekst 2">
            <a:extLst>
              <a:ext uri="{FF2B5EF4-FFF2-40B4-BE49-F238E27FC236}">
                <a16:creationId xmlns:a16="http://schemas.microsoft.com/office/drawing/2014/main" id="{7D335390-2F49-B149-9EA8-3BD6AC24476D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096000" y="2502286"/>
            <a:ext cx="4648200" cy="29720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baseline="0"/>
            </a:lvl1pPr>
            <a:lvl2pPr>
              <a:buClr>
                <a:schemeClr val="accent1"/>
              </a:buClr>
              <a:defRPr sz="1400" baseline="0"/>
            </a:lvl2pPr>
            <a:lvl3pPr>
              <a:buClr>
                <a:schemeClr val="accent1"/>
              </a:buClr>
              <a:defRPr sz="1400" baseline="0"/>
            </a:lvl3pPr>
            <a:lvl4pPr>
              <a:buClr>
                <a:schemeClr val="accent1"/>
              </a:buClr>
              <a:defRPr sz="1400" baseline="0"/>
            </a:lvl4pPr>
            <a:lvl5pPr>
              <a:buClr>
                <a:schemeClr val="accent1"/>
              </a:buClr>
              <a:defRPr sz="1400" baseline="0"/>
            </a:lvl5pPr>
            <a:lvl6pPr>
              <a:buClr>
                <a:schemeClr val="accent1"/>
              </a:buClr>
              <a:defRPr sz="1400" baseline="0"/>
            </a:lvl6pPr>
            <a:lvl7pPr>
              <a:buClr>
                <a:schemeClr val="accent1"/>
              </a:buClr>
              <a:defRPr sz="1400" baseline="0"/>
            </a:lvl7pPr>
          </a:lstStyle>
          <a:p>
            <a:pPr lvl="0"/>
            <a:r>
              <a:rPr lang="nl-NL" dirty="0" err="1"/>
              <a:t>Ciaectoratum</a:t>
            </a:r>
            <a:r>
              <a:rPr lang="nl-NL" dirty="0"/>
              <a:t> </a:t>
            </a:r>
            <a:r>
              <a:rPr lang="nl-NL" dirty="0" err="1"/>
              <a:t>qui</a:t>
            </a:r>
            <a:r>
              <a:rPr lang="nl-NL" dirty="0"/>
              <a:t> </a:t>
            </a:r>
            <a:r>
              <a:rPr lang="nl-NL" dirty="0" err="1"/>
              <a:t>sinctatet</a:t>
            </a:r>
            <a:r>
              <a:rPr lang="nl-NL" dirty="0"/>
              <a:t> </a:t>
            </a:r>
            <a:r>
              <a:rPr lang="nl-NL" dirty="0" err="1"/>
              <a:t>fugitat</a:t>
            </a:r>
            <a:r>
              <a:rPr lang="nl-NL" dirty="0"/>
              <a:t> </a:t>
            </a:r>
            <a:r>
              <a:rPr lang="nl-NL" dirty="0" err="1"/>
              <a:t>alibus</a:t>
            </a:r>
            <a:r>
              <a:rPr lang="nl-NL" dirty="0"/>
              <a:t> </a:t>
            </a:r>
            <a:r>
              <a:rPr lang="nl-NL" dirty="0" err="1"/>
              <a:t>prore</a:t>
            </a:r>
            <a:r>
              <a:rPr lang="nl-NL" dirty="0"/>
              <a:t> </a:t>
            </a:r>
            <a:r>
              <a:rPr lang="nl-NL" dirty="0" err="1"/>
              <a:t>voluptatur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</a:t>
            </a:r>
            <a:r>
              <a:rPr lang="nl-NL" dirty="0" err="1"/>
              <a:t>expernatias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a </a:t>
            </a:r>
            <a:r>
              <a:rPr lang="nl-NL" dirty="0" err="1"/>
              <a:t>cus</a:t>
            </a:r>
            <a:r>
              <a:rPr lang="nl-NL" dirty="0"/>
              <a:t> as </a:t>
            </a:r>
            <a:r>
              <a:rPr lang="nl-NL" dirty="0" err="1"/>
              <a:t>veritaqui</a:t>
            </a:r>
            <a:r>
              <a:rPr lang="nl-NL" dirty="0"/>
              <a:t> </a:t>
            </a:r>
            <a:r>
              <a:rPr lang="nl-NL" dirty="0" err="1"/>
              <a:t>nimagnatur</a:t>
            </a:r>
            <a:r>
              <a:rPr lang="nl-NL" dirty="0"/>
              <a:t> </a:t>
            </a:r>
            <a:r>
              <a:rPr lang="nl-NL" dirty="0" err="1"/>
              <a:t>rescima</a:t>
            </a:r>
            <a:r>
              <a:rPr lang="nl-NL" dirty="0"/>
              <a:t> si </a:t>
            </a:r>
            <a:r>
              <a:rPr lang="nl-NL" dirty="0" err="1"/>
              <a:t>nima</a:t>
            </a:r>
            <a:r>
              <a:rPr lang="nl-NL" dirty="0"/>
              <a:t> </a:t>
            </a:r>
            <a:r>
              <a:rPr lang="nl-NL" dirty="0" err="1"/>
              <a:t>sit</a:t>
            </a:r>
            <a:r>
              <a:rPr lang="nl-NL" dirty="0"/>
              <a:t> </a:t>
            </a:r>
            <a:r>
              <a:rPr lang="nl-NL" dirty="0" err="1"/>
              <a:t>landant</a:t>
            </a:r>
            <a:r>
              <a:rPr lang="nl-NL" dirty="0"/>
              <a:t> </a:t>
            </a:r>
            <a:r>
              <a:rPr lang="nl-NL" dirty="0" err="1"/>
              <a:t>explabo</a:t>
            </a:r>
            <a:r>
              <a:rPr lang="nl-NL" dirty="0"/>
              <a:t>. </a:t>
            </a:r>
            <a:r>
              <a:rPr lang="nl-NL" dirty="0" err="1"/>
              <a:t>Ebitas</a:t>
            </a:r>
            <a:r>
              <a:rPr lang="nl-NL" dirty="0"/>
              <a:t> </a:t>
            </a:r>
            <a:r>
              <a:rPr lang="nl-NL" dirty="0" err="1"/>
              <a:t>sunt</a:t>
            </a:r>
            <a:r>
              <a:rPr lang="nl-NL" dirty="0"/>
              <a:t> </a:t>
            </a:r>
            <a:r>
              <a:rPr lang="nl-NL" dirty="0" err="1"/>
              <a:t>doluptum</a:t>
            </a:r>
            <a:r>
              <a:rPr lang="nl-NL" dirty="0"/>
              <a:t> </a:t>
            </a:r>
            <a:r>
              <a:rPr lang="nl-NL" dirty="0" err="1"/>
              <a:t>alibusdaeces</a:t>
            </a:r>
            <a:r>
              <a:rPr lang="nl-NL" dirty="0"/>
              <a:t> </a:t>
            </a:r>
            <a:r>
              <a:rPr lang="nl-NL" dirty="0" err="1"/>
              <a:t>am</a:t>
            </a:r>
            <a:r>
              <a:rPr lang="nl-NL" dirty="0"/>
              <a:t> </a:t>
            </a:r>
            <a:r>
              <a:rPr lang="nl-NL" dirty="0" err="1"/>
              <a:t>ea</a:t>
            </a:r>
            <a:r>
              <a:rPr lang="nl-NL" dirty="0"/>
              <a:t> in </a:t>
            </a:r>
            <a:r>
              <a:rPr lang="nl-NL" dirty="0" err="1"/>
              <a:t>ped</a:t>
            </a:r>
            <a:r>
              <a:rPr lang="nl-NL" dirty="0"/>
              <a:t> </a:t>
            </a:r>
            <a:r>
              <a:rPr lang="nl-NL" dirty="0" err="1"/>
              <a:t>magnati</a:t>
            </a:r>
            <a:r>
              <a:rPr lang="nl-NL" dirty="0"/>
              <a:t> </a:t>
            </a:r>
            <a:r>
              <a:rPr lang="nl-NL" dirty="0" err="1"/>
              <a:t>niscips</a:t>
            </a:r>
            <a:r>
              <a:rPr lang="nl-NL" dirty="0"/>
              <a:t> </a:t>
            </a:r>
            <a:r>
              <a:rPr lang="nl-NL" dirty="0" err="1"/>
              <a:t>apellessi</a:t>
            </a:r>
            <a:r>
              <a:rPr lang="nl-NL" dirty="0"/>
              <a:t> </a:t>
            </a:r>
            <a:r>
              <a:rPr lang="nl-NL" dirty="0" err="1"/>
              <a:t>omnimin</a:t>
            </a:r>
            <a:r>
              <a:rPr lang="nl-NL" dirty="0"/>
              <a:t> re </a:t>
            </a:r>
            <a:r>
              <a:rPr lang="nl-NL" dirty="0" err="1"/>
              <a:t>parci</a:t>
            </a:r>
            <a:r>
              <a:rPr lang="nl-NL" dirty="0"/>
              <a:t> </a:t>
            </a:r>
            <a:r>
              <a:rPr lang="nl-NL" dirty="0" err="1"/>
              <a:t>derorer</a:t>
            </a:r>
            <a:r>
              <a:rPr lang="nl-NL" dirty="0"/>
              <a:t> </a:t>
            </a:r>
            <a:r>
              <a:rPr lang="nl-NL" dirty="0" err="1"/>
              <a:t>uptatis</a:t>
            </a:r>
            <a:r>
              <a:rPr lang="nl-NL" dirty="0"/>
              <a:t> </a:t>
            </a:r>
            <a:r>
              <a:rPr lang="nl-NL" dirty="0" err="1"/>
              <a:t>ratus</a:t>
            </a:r>
            <a:r>
              <a:rPr lang="nl-NL" dirty="0"/>
              <a:t> </a:t>
            </a:r>
            <a:r>
              <a:rPr lang="nl-NL" dirty="0" err="1"/>
              <a:t>autem</a:t>
            </a:r>
            <a:r>
              <a:rPr lang="nl-NL" dirty="0"/>
              <a:t> ex </a:t>
            </a:r>
            <a:r>
              <a:rPr lang="nl-NL" dirty="0" err="1"/>
              <a:t>explita</a:t>
            </a:r>
            <a:r>
              <a:rPr lang="nl-NL" dirty="0"/>
              <a:t> </a:t>
            </a:r>
            <a:r>
              <a:rPr lang="nl-NL" dirty="0" err="1"/>
              <a:t>cuscipidebis</a:t>
            </a:r>
            <a:r>
              <a:rPr lang="nl-NL" dirty="0"/>
              <a:t> </a:t>
            </a:r>
            <a:r>
              <a:rPr lang="nl-NL" dirty="0" err="1"/>
              <a:t>intis</a:t>
            </a:r>
            <a:r>
              <a:rPr lang="nl-NL" dirty="0"/>
              <a:t> </a:t>
            </a:r>
            <a:r>
              <a:rPr lang="nl-NL" dirty="0" err="1"/>
              <a:t>accus</a:t>
            </a:r>
            <a:r>
              <a:rPr lang="nl-NL" dirty="0"/>
              <a:t>.</a:t>
            </a:r>
          </a:p>
          <a:p>
            <a:pPr lvl="0"/>
            <a:r>
              <a:rPr lang="nl-NL" dirty="0" err="1"/>
              <a:t>Qui</a:t>
            </a:r>
            <a:r>
              <a:rPr lang="nl-NL" dirty="0"/>
              <a:t> dis rent </a:t>
            </a:r>
            <a:r>
              <a:rPr lang="nl-NL" dirty="0" err="1"/>
              <a:t>reptat</a:t>
            </a:r>
            <a:r>
              <a:rPr lang="nl-NL" dirty="0"/>
              <a:t> </a:t>
            </a:r>
            <a:r>
              <a:rPr lang="nl-NL" dirty="0" err="1"/>
              <a:t>vollo</a:t>
            </a:r>
            <a:r>
              <a:rPr lang="nl-NL" dirty="0"/>
              <a:t> </a:t>
            </a:r>
            <a:r>
              <a:rPr lang="nl-NL" dirty="0" err="1"/>
              <a:t>voluptibus</a:t>
            </a:r>
            <a:r>
              <a:rPr lang="nl-NL" dirty="0"/>
              <a:t> </a:t>
            </a:r>
            <a:r>
              <a:rPr lang="nl-NL" dirty="0" err="1"/>
              <a:t>eossimpedi</a:t>
            </a:r>
            <a:r>
              <a:rPr lang="nl-NL" dirty="0"/>
              <a:t> </a:t>
            </a:r>
            <a:r>
              <a:rPr lang="nl-NL" dirty="0" err="1"/>
              <a:t>dolessi</a:t>
            </a:r>
            <a:r>
              <a:rPr lang="nl-NL" dirty="0"/>
              <a:t> </a:t>
            </a:r>
            <a:r>
              <a:rPr lang="nl-NL" dirty="0" err="1"/>
              <a:t>nctibus</a:t>
            </a:r>
            <a:r>
              <a:rPr lang="nl-NL" dirty="0"/>
              <a:t> </a:t>
            </a:r>
            <a:r>
              <a:rPr lang="nl-NL" dirty="0" err="1"/>
              <a:t>sed</a:t>
            </a:r>
            <a:r>
              <a:rPr lang="nl-NL" dirty="0"/>
              <a:t> </a:t>
            </a:r>
            <a:r>
              <a:rPr lang="nl-NL" dirty="0" err="1"/>
              <a:t>qui</a:t>
            </a:r>
            <a:r>
              <a:rPr lang="nl-NL" dirty="0"/>
              <a:t> </a:t>
            </a:r>
            <a:r>
              <a:rPr lang="nl-NL" dirty="0" err="1"/>
              <a:t>vendent</a:t>
            </a:r>
            <a:r>
              <a:rPr lang="nl-NL" dirty="0"/>
              <a:t> </a:t>
            </a:r>
            <a:r>
              <a:rPr lang="nl-NL" dirty="0" err="1"/>
              <a:t>pratatur</a:t>
            </a:r>
            <a:r>
              <a:rPr lang="nl-NL" dirty="0"/>
              <a:t>?</a:t>
            </a:r>
          </a:p>
          <a:p>
            <a:pPr lvl="0"/>
            <a:endParaRPr lang="nl-NL" dirty="0"/>
          </a:p>
          <a:p>
            <a:pPr lvl="0"/>
            <a:r>
              <a:rPr lang="nl-NL" dirty="0" err="1"/>
              <a:t>Ciaectoratum</a:t>
            </a:r>
            <a:r>
              <a:rPr lang="nl-NL" dirty="0"/>
              <a:t> </a:t>
            </a:r>
            <a:r>
              <a:rPr lang="nl-NL" dirty="0" err="1"/>
              <a:t>qui</a:t>
            </a:r>
            <a:r>
              <a:rPr lang="nl-NL" dirty="0"/>
              <a:t> </a:t>
            </a:r>
            <a:r>
              <a:rPr lang="nl-NL" dirty="0" err="1"/>
              <a:t>sinctatet</a:t>
            </a:r>
            <a:r>
              <a:rPr lang="nl-NL" dirty="0"/>
              <a:t> </a:t>
            </a:r>
            <a:r>
              <a:rPr lang="nl-NL" dirty="0" err="1"/>
              <a:t>fugitat</a:t>
            </a:r>
            <a:r>
              <a:rPr lang="nl-NL" dirty="0"/>
              <a:t> </a:t>
            </a:r>
            <a:r>
              <a:rPr lang="nl-NL" dirty="0" err="1"/>
              <a:t>alibus</a:t>
            </a:r>
            <a:r>
              <a:rPr lang="nl-NL" dirty="0"/>
              <a:t> </a:t>
            </a:r>
            <a:r>
              <a:rPr lang="nl-NL" dirty="0" err="1"/>
              <a:t>prore</a:t>
            </a:r>
            <a:r>
              <a:rPr lang="nl-NL" dirty="0"/>
              <a:t> </a:t>
            </a:r>
            <a:r>
              <a:rPr lang="nl-NL" dirty="0" err="1"/>
              <a:t>voluptatur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</a:t>
            </a:r>
            <a:r>
              <a:rPr lang="nl-NL" dirty="0" err="1"/>
              <a:t>expernatias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a </a:t>
            </a:r>
            <a:r>
              <a:rPr lang="nl-NL" dirty="0" err="1"/>
              <a:t>cus</a:t>
            </a:r>
            <a:r>
              <a:rPr lang="nl-NL" dirty="0"/>
              <a:t> as </a:t>
            </a:r>
            <a:r>
              <a:rPr lang="nl-NL" dirty="0" err="1"/>
              <a:t>veritaqui</a:t>
            </a:r>
            <a:r>
              <a:rPr lang="nl-NL" dirty="0"/>
              <a:t> </a:t>
            </a:r>
            <a:r>
              <a:rPr lang="nl-NL" dirty="0" err="1"/>
              <a:t>nimagnatur</a:t>
            </a:r>
            <a:r>
              <a:rPr lang="nl-NL" dirty="0"/>
              <a:t> </a:t>
            </a:r>
            <a:r>
              <a:rPr lang="nl-NL" dirty="0" err="1"/>
              <a:t>rescima</a:t>
            </a:r>
            <a:r>
              <a:rPr lang="nl-NL" dirty="0"/>
              <a:t> si </a:t>
            </a:r>
            <a:r>
              <a:rPr lang="nl-NL" dirty="0" err="1"/>
              <a:t>nima</a:t>
            </a:r>
            <a:r>
              <a:rPr lang="nl-NL" dirty="0"/>
              <a:t> </a:t>
            </a:r>
            <a:r>
              <a:rPr lang="nl-NL" dirty="0" err="1"/>
              <a:t>sit</a:t>
            </a:r>
            <a:r>
              <a:rPr lang="nl-NL" dirty="0"/>
              <a:t> </a:t>
            </a:r>
            <a:r>
              <a:rPr lang="nl-NL" dirty="0" err="1"/>
              <a:t>landant</a:t>
            </a:r>
            <a:r>
              <a:rPr lang="nl-NL" dirty="0"/>
              <a:t> </a:t>
            </a:r>
            <a:r>
              <a:rPr lang="nl-NL" dirty="0" err="1"/>
              <a:t>explabo</a:t>
            </a:r>
            <a:r>
              <a:rPr lang="nl-NL" dirty="0"/>
              <a:t>. </a:t>
            </a:r>
            <a:r>
              <a:rPr lang="nl-NL" dirty="0" err="1"/>
              <a:t>Ebitas</a:t>
            </a:r>
            <a:r>
              <a:rPr lang="nl-NL" dirty="0"/>
              <a:t> </a:t>
            </a:r>
            <a:r>
              <a:rPr lang="nl-NL" dirty="0" err="1"/>
              <a:t>sunt</a:t>
            </a:r>
            <a:r>
              <a:rPr lang="nl-NL" dirty="0"/>
              <a:t> </a:t>
            </a:r>
            <a:r>
              <a:rPr lang="nl-NL" dirty="0" err="1"/>
              <a:t>doluptum</a:t>
            </a:r>
            <a:r>
              <a:rPr lang="nl-NL" dirty="0"/>
              <a:t> </a:t>
            </a:r>
            <a:r>
              <a:rPr lang="nl-NL" dirty="0" err="1"/>
              <a:t>alibusdaeces</a:t>
            </a:r>
            <a:r>
              <a:rPr lang="nl-NL" dirty="0"/>
              <a:t> </a:t>
            </a:r>
            <a:r>
              <a:rPr lang="nl-NL" dirty="0" err="1"/>
              <a:t>am</a:t>
            </a:r>
            <a:r>
              <a:rPr lang="nl-NL" dirty="0"/>
              <a:t> </a:t>
            </a:r>
            <a:r>
              <a:rPr lang="nl-NL" dirty="0" err="1"/>
              <a:t>ea</a:t>
            </a:r>
            <a:r>
              <a:rPr lang="nl-NL" dirty="0"/>
              <a:t> in </a:t>
            </a:r>
            <a:r>
              <a:rPr lang="nl-NL" dirty="0" err="1"/>
              <a:t>ped</a:t>
            </a:r>
            <a:r>
              <a:rPr lang="nl-NL" dirty="0"/>
              <a:t> </a:t>
            </a:r>
            <a:r>
              <a:rPr lang="nl-NL" dirty="0" err="1"/>
              <a:t>magnati</a:t>
            </a:r>
            <a:r>
              <a:rPr lang="nl-NL" dirty="0"/>
              <a:t> </a:t>
            </a:r>
            <a:r>
              <a:rPr lang="nl-NL" dirty="0" err="1"/>
              <a:t>niscips</a:t>
            </a:r>
            <a:r>
              <a:rPr lang="nl-NL" dirty="0"/>
              <a:t> </a:t>
            </a:r>
            <a:r>
              <a:rPr lang="nl-NL" dirty="0" err="1"/>
              <a:t>apellessi</a:t>
            </a:r>
            <a:r>
              <a:rPr lang="nl-NL" dirty="0"/>
              <a:t> </a:t>
            </a:r>
            <a:r>
              <a:rPr lang="nl-NL" dirty="0" err="1"/>
              <a:t>omnimin</a:t>
            </a:r>
            <a:r>
              <a:rPr lang="nl-NL" dirty="0"/>
              <a:t> re </a:t>
            </a:r>
            <a:r>
              <a:rPr lang="nl-NL" dirty="0" err="1"/>
              <a:t>parci</a:t>
            </a:r>
            <a:r>
              <a:rPr lang="nl-NL" dirty="0"/>
              <a:t> </a:t>
            </a:r>
            <a:r>
              <a:rPr lang="nl-NL" dirty="0" err="1"/>
              <a:t>derorer</a:t>
            </a:r>
            <a:r>
              <a:rPr lang="nl-NL" dirty="0"/>
              <a:t> </a:t>
            </a:r>
            <a:r>
              <a:rPr lang="nl-NL" dirty="0" err="1"/>
              <a:t>uptatis</a:t>
            </a:r>
            <a:r>
              <a:rPr lang="nl-NL" dirty="0"/>
              <a:t> </a:t>
            </a:r>
            <a:r>
              <a:rPr lang="nl-NL" dirty="0" err="1"/>
              <a:t>ratus</a:t>
            </a:r>
            <a:r>
              <a:rPr lang="nl-NL" dirty="0"/>
              <a:t> </a:t>
            </a:r>
            <a:r>
              <a:rPr lang="nl-NL" dirty="0" err="1"/>
              <a:t>autem</a:t>
            </a:r>
            <a:r>
              <a:rPr lang="nl-NL" dirty="0"/>
              <a:t> ex </a:t>
            </a:r>
            <a:r>
              <a:rPr lang="nl-NL" dirty="0" err="1"/>
              <a:t>explita</a:t>
            </a:r>
            <a:r>
              <a:rPr lang="nl-NL" dirty="0"/>
              <a:t> </a:t>
            </a:r>
            <a:r>
              <a:rPr lang="nl-NL" dirty="0" err="1"/>
              <a:t>cuscipidebis</a:t>
            </a:r>
            <a:r>
              <a:rPr lang="nl-NL" dirty="0"/>
              <a:t> </a:t>
            </a:r>
            <a:r>
              <a:rPr lang="nl-NL" dirty="0" err="1"/>
              <a:t>intis</a:t>
            </a:r>
            <a:r>
              <a:rPr lang="nl-NL" dirty="0"/>
              <a:t> </a:t>
            </a:r>
            <a:r>
              <a:rPr lang="nl-NL" dirty="0" err="1"/>
              <a:t>accus</a:t>
            </a:r>
            <a:r>
              <a:rPr lang="nl-NL" dirty="0"/>
              <a:t>.</a:t>
            </a:r>
          </a:p>
          <a:p>
            <a:pPr lvl="0"/>
            <a:endParaRPr lang="nl-NL" dirty="0"/>
          </a:p>
        </p:txBody>
      </p:sp>
      <p:sp>
        <p:nvSpPr>
          <p:cNvPr id="8" name="Tijdelijke aanduiding voor tekst 2">
            <a:extLst>
              <a:ext uri="{FF2B5EF4-FFF2-40B4-BE49-F238E27FC236}">
                <a16:creationId xmlns:a16="http://schemas.microsoft.com/office/drawing/2014/main" id="{83B1B7C0-897A-DC4A-B23C-701002177CC2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1295420" y="3719246"/>
            <a:ext cx="4648200" cy="1755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lang="nl-NL" smtClean="0">
                <a:effectLst/>
              </a:defRPr>
            </a:lvl1pPr>
            <a:lvl2pPr>
              <a:buClr>
                <a:schemeClr val="accent1"/>
              </a:buClr>
              <a:defRPr sz="1400" baseline="0"/>
            </a:lvl2pPr>
            <a:lvl3pPr>
              <a:buClr>
                <a:schemeClr val="accent1"/>
              </a:buClr>
              <a:defRPr sz="1400" baseline="0"/>
            </a:lvl3pPr>
            <a:lvl4pPr>
              <a:buClr>
                <a:schemeClr val="accent1"/>
              </a:buClr>
              <a:defRPr sz="1400" baseline="0"/>
            </a:lvl4pPr>
            <a:lvl5pPr>
              <a:buClr>
                <a:schemeClr val="accent1"/>
              </a:buClr>
              <a:defRPr sz="1400" baseline="0"/>
            </a:lvl5pPr>
            <a:lvl6pPr>
              <a:buClr>
                <a:schemeClr val="accent1"/>
              </a:buClr>
              <a:defRPr sz="1400" baseline="0"/>
            </a:lvl6pPr>
            <a:lvl7pPr>
              <a:buClr>
                <a:schemeClr val="accent1"/>
              </a:buClr>
              <a:defRPr sz="1400" baseline="0"/>
            </a:lvl7pPr>
          </a:lstStyle>
          <a:p>
            <a:pPr lvl="0"/>
            <a:r>
              <a:rPr lang="nl-NL" dirty="0" err="1"/>
              <a:t>Ciaectoratum</a:t>
            </a:r>
            <a:r>
              <a:rPr lang="nl-NL" dirty="0"/>
              <a:t> </a:t>
            </a:r>
            <a:r>
              <a:rPr lang="nl-NL" dirty="0" err="1"/>
              <a:t>qui</a:t>
            </a:r>
            <a:r>
              <a:rPr lang="nl-NL" dirty="0"/>
              <a:t> </a:t>
            </a:r>
            <a:r>
              <a:rPr lang="nl-NL" dirty="0" err="1"/>
              <a:t>sinctatet</a:t>
            </a:r>
            <a:r>
              <a:rPr lang="nl-NL" dirty="0"/>
              <a:t> </a:t>
            </a:r>
            <a:r>
              <a:rPr lang="nl-NL" dirty="0" err="1"/>
              <a:t>fugitat</a:t>
            </a:r>
            <a:r>
              <a:rPr lang="nl-NL" dirty="0"/>
              <a:t> </a:t>
            </a:r>
            <a:r>
              <a:rPr lang="nl-NL" dirty="0" err="1"/>
              <a:t>alibus</a:t>
            </a:r>
            <a:r>
              <a:rPr lang="nl-NL" dirty="0"/>
              <a:t> </a:t>
            </a:r>
            <a:r>
              <a:rPr lang="nl-NL" dirty="0" err="1"/>
              <a:t>prore</a:t>
            </a:r>
            <a:r>
              <a:rPr lang="nl-NL" dirty="0"/>
              <a:t> </a:t>
            </a:r>
            <a:r>
              <a:rPr lang="nl-NL" dirty="0" err="1"/>
              <a:t>voluptatur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</a:t>
            </a:r>
            <a:r>
              <a:rPr lang="nl-NL" dirty="0" err="1"/>
              <a:t>expernatias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a </a:t>
            </a:r>
            <a:r>
              <a:rPr lang="nl-NL" dirty="0" err="1"/>
              <a:t>cus</a:t>
            </a:r>
            <a:r>
              <a:rPr lang="nl-NL" dirty="0"/>
              <a:t> as </a:t>
            </a:r>
            <a:r>
              <a:rPr lang="nl-NL" dirty="0" err="1"/>
              <a:t>veritaqui</a:t>
            </a:r>
            <a:r>
              <a:rPr lang="nl-NL" dirty="0"/>
              <a:t> </a:t>
            </a:r>
            <a:r>
              <a:rPr lang="nl-NL" dirty="0" err="1"/>
              <a:t>nimagnatur</a:t>
            </a:r>
            <a:r>
              <a:rPr lang="nl-NL" dirty="0"/>
              <a:t> </a:t>
            </a:r>
            <a:r>
              <a:rPr lang="nl-NL" dirty="0" err="1"/>
              <a:t>rescima</a:t>
            </a:r>
            <a:r>
              <a:rPr lang="nl-NL" dirty="0"/>
              <a:t> si </a:t>
            </a:r>
            <a:r>
              <a:rPr lang="nl-NL" dirty="0" err="1"/>
              <a:t>nima</a:t>
            </a:r>
            <a:r>
              <a:rPr lang="nl-NL" dirty="0"/>
              <a:t> </a:t>
            </a:r>
            <a:r>
              <a:rPr lang="nl-NL" dirty="0" err="1"/>
              <a:t>sit</a:t>
            </a:r>
            <a:r>
              <a:rPr lang="nl-NL" dirty="0"/>
              <a:t> </a:t>
            </a:r>
            <a:r>
              <a:rPr lang="nl-NL" dirty="0" err="1"/>
              <a:t>landant</a:t>
            </a:r>
            <a:r>
              <a:rPr lang="nl-NL" dirty="0"/>
              <a:t> </a:t>
            </a:r>
            <a:r>
              <a:rPr lang="nl-NL" dirty="0" err="1"/>
              <a:t>explabo</a:t>
            </a:r>
            <a:r>
              <a:rPr lang="nl-NL" dirty="0"/>
              <a:t>. </a:t>
            </a:r>
            <a:r>
              <a:rPr lang="nl-NL" dirty="0" err="1"/>
              <a:t>Ebitas</a:t>
            </a:r>
            <a:r>
              <a:rPr lang="nl-NL" dirty="0"/>
              <a:t> </a:t>
            </a:r>
            <a:r>
              <a:rPr lang="nl-NL" dirty="0" err="1"/>
              <a:t>sunt</a:t>
            </a:r>
            <a:r>
              <a:rPr lang="nl-NL" dirty="0"/>
              <a:t> </a:t>
            </a:r>
            <a:r>
              <a:rPr lang="nl-NL" dirty="0" err="1"/>
              <a:t>doluptum</a:t>
            </a:r>
            <a:r>
              <a:rPr lang="nl-NL" dirty="0"/>
              <a:t> </a:t>
            </a:r>
            <a:r>
              <a:rPr lang="nl-NL" dirty="0" err="1"/>
              <a:t>alibusdaeces</a:t>
            </a:r>
            <a:r>
              <a:rPr lang="nl-NL" dirty="0"/>
              <a:t> </a:t>
            </a:r>
            <a:r>
              <a:rPr lang="nl-NL" dirty="0" err="1"/>
              <a:t>am</a:t>
            </a:r>
            <a:r>
              <a:rPr lang="nl-NL" dirty="0"/>
              <a:t> </a:t>
            </a:r>
            <a:r>
              <a:rPr lang="nl-NL" dirty="0" err="1"/>
              <a:t>ea</a:t>
            </a:r>
            <a:r>
              <a:rPr lang="nl-NL" dirty="0"/>
              <a:t> in </a:t>
            </a:r>
            <a:r>
              <a:rPr lang="nl-NL" dirty="0" err="1"/>
              <a:t>ped</a:t>
            </a:r>
            <a:r>
              <a:rPr lang="nl-NL" dirty="0"/>
              <a:t> </a:t>
            </a:r>
            <a:r>
              <a:rPr lang="nl-NL" dirty="0" err="1"/>
              <a:t>magnati</a:t>
            </a:r>
            <a:r>
              <a:rPr lang="nl-NL" dirty="0"/>
              <a:t> </a:t>
            </a:r>
            <a:r>
              <a:rPr lang="nl-NL" dirty="0" err="1"/>
              <a:t>niscips</a:t>
            </a:r>
            <a:r>
              <a:rPr lang="nl-NL" dirty="0"/>
              <a:t> </a:t>
            </a:r>
            <a:r>
              <a:rPr lang="nl-NL" dirty="0" err="1"/>
              <a:t>apellessi</a:t>
            </a:r>
            <a:r>
              <a:rPr lang="nl-NL" dirty="0"/>
              <a:t> </a:t>
            </a:r>
            <a:r>
              <a:rPr lang="nl-NL" dirty="0" err="1"/>
              <a:t>omnimin</a:t>
            </a:r>
            <a:r>
              <a:rPr lang="nl-NL" dirty="0"/>
              <a:t> re </a:t>
            </a:r>
            <a:r>
              <a:rPr lang="nl-NL" dirty="0" err="1"/>
              <a:t>parci</a:t>
            </a:r>
            <a:r>
              <a:rPr lang="nl-NL" dirty="0"/>
              <a:t> </a:t>
            </a:r>
            <a:r>
              <a:rPr lang="nl-NL" dirty="0" err="1"/>
              <a:t>derorer</a:t>
            </a:r>
            <a:r>
              <a:rPr lang="nl-NL" dirty="0"/>
              <a:t> </a:t>
            </a:r>
            <a:r>
              <a:rPr lang="nl-NL" dirty="0" err="1"/>
              <a:t>uptatis</a:t>
            </a:r>
            <a:r>
              <a:rPr lang="nl-NL" dirty="0"/>
              <a:t> </a:t>
            </a:r>
            <a:r>
              <a:rPr lang="nl-NL" dirty="0" err="1"/>
              <a:t>ratus</a:t>
            </a:r>
            <a:r>
              <a:rPr lang="nl-NL" dirty="0"/>
              <a:t> </a:t>
            </a:r>
            <a:r>
              <a:rPr lang="nl-NL" dirty="0" err="1"/>
              <a:t>autem</a:t>
            </a:r>
            <a:r>
              <a:rPr lang="nl-NL" dirty="0"/>
              <a:t> ex </a:t>
            </a:r>
            <a:r>
              <a:rPr lang="nl-NL" dirty="0" err="1"/>
              <a:t>explita</a:t>
            </a:r>
            <a:r>
              <a:rPr lang="nl-NL" dirty="0"/>
              <a:t> </a:t>
            </a:r>
            <a:r>
              <a:rPr lang="nl-NL" dirty="0" err="1"/>
              <a:t>cuscipidebis</a:t>
            </a:r>
            <a:r>
              <a:rPr lang="nl-NL" dirty="0"/>
              <a:t> </a:t>
            </a:r>
            <a:r>
              <a:rPr lang="nl-NL" dirty="0" err="1"/>
              <a:t>intis</a:t>
            </a:r>
            <a:r>
              <a:rPr lang="nl-NL" dirty="0"/>
              <a:t> </a:t>
            </a:r>
            <a:r>
              <a:rPr lang="nl-NL" dirty="0" err="1"/>
              <a:t>accus</a:t>
            </a:r>
            <a:r>
              <a:rPr lang="nl-NL" dirty="0"/>
              <a:t>.</a:t>
            </a:r>
          </a:p>
          <a:p>
            <a:pPr lvl="0"/>
            <a:r>
              <a:rPr lang="nl-NL" dirty="0" err="1"/>
              <a:t>Qui</a:t>
            </a:r>
            <a:r>
              <a:rPr lang="nl-NL" dirty="0"/>
              <a:t> dis rent </a:t>
            </a:r>
            <a:r>
              <a:rPr lang="nl-NL" dirty="0" err="1"/>
              <a:t>reptat</a:t>
            </a:r>
            <a:r>
              <a:rPr lang="nl-NL" dirty="0"/>
              <a:t> </a:t>
            </a:r>
            <a:r>
              <a:rPr lang="nl-NL" dirty="0" err="1"/>
              <a:t>vollo</a:t>
            </a:r>
            <a:r>
              <a:rPr lang="nl-NL" dirty="0"/>
              <a:t> </a:t>
            </a:r>
            <a:r>
              <a:rPr lang="nl-NL" dirty="0" err="1"/>
              <a:t>voluptibus</a:t>
            </a:r>
            <a:r>
              <a:rPr lang="nl-NL" dirty="0"/>
              <a:t> </a:t>
            </a:r>
            <a:r>
              <a:rPr lang="nl-NL" dirty="0" err="1"/>
              <a:t>eossimpedi</a:t>
            </a:r>
            <a:r>
              <a:rPr lang="nl-NL" dirty="0"/>
              <a:t> </a:t>
            </a:r>
            <a:r>
              <a:rPr lang="nl-NL" dirty="0" err="1"/>
              <a:t>dolessi</a:t>
            </a:r>
            <a:r>
              <a:rPr lang="nl-NL" dirty="0"/>
              <a:t> </a:t>
            </a:r>
            <a:r>
              <a:rPr lang="nl-NL" dirty="0" err="1"/>
              <a:t>nctibus</a:t>
            </a:r>
            <a:r>
              <a:rPr lang="nl-NL" dirty="0"/>
              <a:t> </a:t>
            </a:r>
            <a:r>
              <a:rPr lang="nl-NL" dirty="0" err="1"/>
              <a:t>sed</a:t>
            </a:r>
            <a:r>
              <a:rPr lang="nl-NL" dirty="0"/>
              <a:t> </a:t>
            </a:r>
            <a:r>
              <a:rPr lang="nl-NL" dirty="0" err="1"/>
              <a:t>qui</a:t>
            </a:r>
            <a:r>
              <a:rPr lang="nl-NL" dirty="0"/>
              <a:t> </a:t>
            </a:r>
            <a:r>
              <a:rPr lang="nl-NL" dirty="0" err="1"/>
              <a:t>vendent</a:t>
            </a:r>
            <a:r>
              <a:rPr lang="nl-NL" dirty="0"/>
              <a:t> </a:t>
            </a:r>
            <a:r>
              <a:rPr lang="nl-NL" dirty="0" err="1"/>
              <a:t>pratatur</a:t>
            </a:r>
            <a:r>
              <a:rPr lang="nl-NL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758455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[W] Low title + text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3C7DE714-0DFD-4A4B-BBE5-19C6459C43C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80130" y="1651608"/>
            <a:ext cx="4464050" cy="3822700"/>
          </a:xfrm>
          <a:prstGeom prst="rect">
            <a:avLst/>
          </a:prstGeom>
        </p:spPr>
        <p:txBody>
          <a:bodyPr/>
          <a:lstStyle/>
          <a:p>
            <a:r>
              <a:rPr lang="nl-NL"/>
              <a:t>Klik op het pictogram als u een afbeelding wilt toevoegen</a:t>
            </a:r>
          </a:p>
        </p:txBody>
      </p:sp>
      <p:sp>
        <p:nvSpPr>
          <p:cNvPr id="14" name="Tijdelijke aanduiding voor tekst 2">
            <a:extLst>
              <a:ext uri="{FF2B5EF4-FFF2-40B4-BE49-F238E27FC236}">
                <a16:creationId xmlns:a16="http://schemas.microsoft.com/office/drawing/2014/main" id="{D34EBF14-0EE2-064C-A433-7C8595F3D75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295420" y="2502286"/>
            <a:ext cx="4648200" cy="10347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fr" sz="2000" smtClean="0">
                <a:effectLst/>
              </a:defRPr>
            </a:lvl1pPr>
          </a:lstStyle>
          <a:p>
            <a:r>
              <a:rPr lang="fr" dirty="0">
                <a:solidFill>
                  <a:srgbClr val="76C19F"/>
                </a:solidFill>
                <a:effectLst/>
                <a:latin typeface="Corbel" panose="020B0503020204020204" pitchFamily="34" charset="0"/>
              </a:rPr>
              <a:t>ONDERTITEL - UPTUSANDIS </a:t>
            </a:r>
          </a:p>
          <a:p>
            <a:r>
              <a:rPr lang="fr" dirty="0">
                <a:solidFill>
                  <a:srgbClr val="76C19F"/>
                </a:solidFill>
                <a:effectLst/>
                <a:latin typeface="Corbel" panose="020B0503020204020204" pitchFamily="34" charset="0"/>
              </a:rPr>
              <a:t>ACEPERE OFFICIMUS ET RE OFFIC TE CORRUNTISSIM</a:t>
            </a:r>
          </a:p>
        </p:txBody>
      </p:sp>
      <p:sp>
        <p:nvSpPr>
          <p:cNvPr id="15" name="Tijdelijke aanduiding voor titel 6">
            <a:extLst>
              <a:ext uri="{FF2B5EF4-FFF2-40B4-BE49-F238E27FC236}">
                <a16:creationId xmlns:a16="http://schemas.microsoft.com/office/drawing/2014/main" id="{064E4BC8-F217-144E-91AE-2835115975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5420" y="1504327"/>
            <a:ext cx="9448780" cy="815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nl-NL" dirty="0"/>
              <a:t>TITEL</a:t>
            </a:r>
          </a:p>
        </p:txBody>
      </p:sp>
      <p:sp>
        <p:nvSpPr>
          <p:cNvPr id="6" name="Tijdelijke aanduiding voor tekst 2">
            <a:extLst>
              <a:ext uri="{FF2B5EF4-FFF2-40B4-BE49-F238E27FC236}">
                <a16:creationId xmlns:a16="http://schemas.microsoft.com/office/drawing/2014/main" id="{5F7F2539-407E-1F4E-8091-45382DED0DC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1295420" y="3719246"/>
            <a:ext cx="4648200" cy="1755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lang="nl-NL" smtClean="0">
                <a:effectLst/>
              </a:defRPr>
            </a:lvl1pPr>
            <a:lvl2pPr>
              <a:buClr>
                <a:schemeClr val="accent1"/>
              </a:buClr>
              <a:defRPr sz="1400" baseline="0"/>
            </a:lvl2pPr>
            <a:lvl3pPr>
              <a:buClr>
                <a:schemeClr val="accent1"/>
              </a:buClr>
              <a:defRPr sz="1400" baseline="0"/>
            </a:lvl3pPr>
            <a:lvl4pPr>
              <a:buClr>
                <a:schemeClr val="accent1"/>
              </a:buClr>
              <a:defRPr sz="1400" baseline="0"/>
            </a:lvl4pPr>
            <a:lvl5pPr>
              <a:buClr>
                <a:schemeClr val="accent1"/>
              </a:buClr>
              <a:defRPr sz="1400" baseline="0"/>
            </a:lvl5pPr>
            <a:lvl6pPr>
              <a:buClr>
                <a:schemeClr val="accent1"/>
              </a:buClr>
              <a:defRPr sz="1400" baseline="0"/>
            </a:lvl6pPr>
            <a:lvl7pPr>
              <a:buClr>
                <a:schemeClr val="accent1"/>
              </a:buClr>
              <a:defRPr sz="1400" baseline="0"/>
            </a:lvl7pPr>
          </a:lstStyle>
          <a:p>
            <a:pPr lvl="0"/>
            <a:r>
              <a:rPr lang="nl-NL" dirty="0" err="1"/>
              <a:t>Ciaectoratum</a:t>
            </a:r>
            <a:r>
              <a:rPr lang="nl-NL" dirty="0"/>
              <a:t> </a:t>
            </a:r>
            <a:r>
              <a:rPr lang="nl-NL" dirty="0" err="1"/>
              <a:t>qui</a:t>
            </a:r>
            <a:r>
              <a:rPr lang="nl-NL" dirty="0"/>
              <a:t> </a:t>
            </a:r>
            <a:r>
              <a:rPr lang="nl-NL" dirty="0" err="1"/>
              <a:t>sinctatet</a:t>
            </a:r>
            <a:r>
              <a:rPr lang="nl-NL" dirty="0"/>
              <a:t> </a:t>
            </a:r>
            <a:r>
              <a:rPr lang="nl-NL" dirty="0" err="1"/>
              <a:t>fugitat</a:t>
            </a:r>
            <a:r>
              <a:rPr lang="nl-NL" dirty="0"/>
              <a:t> </a:t>
            </a:r>
            <a:r>
              <a:rPr lang="nl-NL" dirty="0" err="1"/>
              <a:t>alibus</a:t>
            </a:r>
            <a:r>
              <a:rPr lang="nl-NL" dirty="0"/>
              <a:t> </a:t>
            </a:r>
            <a:r>
              <a:rPr lang="nl-NL" dirty="0" err="1"/>
              <a:t>prore</a:t>
            </a:r>
            <a:r>
              <a:rPr lang="nl-NL" dirty="0"/>
              <a:t> </a:t>
            </a:r>
            <a:r>
              <a:rPr lang="nl-NL" dirty="0" err="1"/>
              <a:t>voluptatur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</a:t>
            </a:r>
            <a:r>
              <a:rPr lang="nl-NL" dirty="0" err="1"/>
              <a:t>expernatias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a </a:t>
            </a:r>
            <a:r>
              <a:rPr lang="nl-NL" dirty="0" err="1"/>
              <a:t>cus</a:t>
            </a:r>
            <a:r>
              <a:rPr lang="nl-NL" dirty="0"/>
              <a:t> as </a:t>
            </a:r>
            <a:r>
              <a:rPr lang="nl-NL" dirty="0" err="1"/>
              <a:t>veritaqui</a:t>
            </a:r>
            <a:r>
              <a:rPr lang="nl-NL" dirty="0"/>
              <a:t> </a:t>
            </a:r>
            <a:r>
              <a:rPr lang="nl-NL" dirty="0" err="1"/>
              <a:t>nimagnatur</a:t>
            </a:r>
            <a:r>
              <a:rPr lang="nl-NL" dirty="0"/>
              <a:t> </a:t>
            </a:r>
            <a:r>
              <a:rPr lang="nl-NL" dirty="0" err="1"/>
              <a:t>rescima</a:t>
            </a:r>
            <a:r>
              <a:rPr lang="nl-NL" dirty="0"/>
              <a:t> si </a:t>
            </a:r>
            <a:r>
              <a:rPr lang="nl-NL" dirty="0" err="1"/>
              <a:t>nima</a:t>
            </a:r>
            <a:r>
              <a:rPr lang="nl-NL" dirty="0"/>
              <a:t> </a:t>
            </a:r>
            <a:r>
              <a:rPr lang="nl-NL" dirty="0" err="1"/>
              <a:t>sit</a:t>
            </a:r>
            <a:r>
              <a:rPr lang="nl-NL" dirty="0"/>
              <a:t> </a:t>
            </a:r>
            <a:r>
              <a:rPr lang="nl-NL" dirty="0" err="1"/>
              <a:t>landant</a:t>
            </a:r>
            <a:r>
              <a:rPr lang="nl-NL" dirty="0"/>
              <a:t> </a:t>
            </a:r>
            <a:r>
              <a:rPr lang="nl-NL" dirty="0" err="1"/>
              <a:t>explabo</a:t>
            </a:r>
            <a:r>
              <a:rPr lang="nl-NL" dirty="0"/>
              <a:t>. </a:t>
            </a:r>
            <a:r>
              <a:rPr lang="nl-NL" dirty="0" err="1"/>
              <a:t>Ebitas</a:t>
            </a:r>
            <a:r>
              <a:rPr lang="nl-NL" dirty="0"/>
              <a:t> </a:t>
            </a:r>
            <a:r>
              <a:rPr lang="nl-NL" dirty="0" err="1"/>
              <a:t>sunt</a:t>
            </a:r>
            <a:r>
              <a:rPr lang="nl-NL" dirty="0"/>
              <a:t> </a:t>
            </a:r>
            <a:r>
              <a:rPr lang="nl-NL" dirty="0" err="1"/>
              <a:t>doluptum</a:t>
            </a:r>
            <a:r>
              <a:rPr lang="nl-NL" dirty="0"/>
              <a:t> </a:t>
            </a:r>
            <a:r>
              <a:rPr lang="nl-NL" dirty="0" err="1"/>
              <a:t>alibusdaeces</a:t>
            </a:r>
            <a:r>
              <a:rPr lang="nl-NL" dirty="0"/>
              <a:t> </a:t>
            </a:r>
            <a:r>
              <a:rPr lang="nl-NL" dirty="0" err="1"/>
              <a:t>am</a:t>
            </a:r>
            <a:r>
              <a:rPr lang="nl-NL" dirty="0"/>
              <a:t> </a:t>
            </a:r>
            <a:r>
              <a:rPr lang="nl-NL" dirty="0" err="1"/>
              <a:t>ea</a:t>
            </a:r>
            <a:r>
              <a:rPr lang="nl-NL" dirty="0"/>
              <a:t> in </a:t>
            </a:r>
            <a:r>
              <a:rPr lang="nl-NL" dirty="0" err="1"/>
              <a:t>ped</a:t>
            </a:r>
            <a:r>
              <a:rPr lang="nl-NL" dirty="0"/>
              <a:t> </a:t>
            </a:r>
            <a:r>
              <a:rPr lang="nl-NL" dirty="0" err="1"/>
              <a:t>magnati</a:t>
            </a:r>
            <a:r>
              <a:rPr lang="nl-NL" dirty="0"/>
              <a:t> </a:t>
            </a:r>
            <a:r>
              <a:rPr lang="nl-NL" dirty="0" err="1"/>
              <a:t>niscips</a:t>
            </a:r>
            <a:r>
              <a:rPr lang="nl-NL" dirty="0"/>
              <a:t> </a:t>
            </a:r>
            <a:r>
              <a:rPr lang="nl-NL" dirty="0" err="1"/>
              <a:t>apellessi</a:t>
            </a:r>
            <a:r>
              <a:rPr lang="nl-NL" dirty="0"/>
              <a:t> </a:t>
            </a:r>
            <a:r>
              <a:rPr lang="nl-NL" dirty="0" err="1"/>
              <a:t>omnimin</a:t>
            </a:r>
            <a:r>
              <a:rPr lang="nl-NL" dirty="0"/>
              <a:t> re </a:t>
            </a:r>
            <a:r>
              <a:rPr lang="nl-NL" dirty="0" err="1"/>
              <a:t>parci</a:t>
            </a:r>
            <a:r>
              <a:rPr lang="nl-NL" dirty="0"/>
              <a:t> </a:t>
            </a:r>
            <a:r>
              <a:rPr lang="nl-NL" dirty="0" err="1"/>
              <a:t>derorer</a:t>
            </a:r>
            <a:r>
              <a:rPr lang="nl-NL" dirty="0"/>
              <a:t> </a:t>
            </a:r>
            <a:r>
              <a:rPr lang="nl-NL" dirty="0" err="1"/>
              <a:t>uptatis</a:t>
            </a:r>
            <a:r>
              <a:rPr lang="nl-NL" dirty="0"/>
              <a:t> </a:t>
            </a:r>
            <a:r>
              <a:rPr lang="nl-NL" dirty="0" err="1"/>
              <a:t>ratus</a:t>
            </a:r>
            <a:r>
              <a:rPr lang="nl-NL" dirty="0"/>
              <a:t> </a:t>
            </a:r>
            <a:r>
              <a:rPr lang="nl-NL" dirty="0" err="1"/>
              <a:t>autem</a:t>
            </a:r>
            <a:r>
              <a:rPr lang="nl-NL" dirty="0"/>
              <a:t> ex </a:t>
            </a:r>
            <a:r>
              <a:rPr lang="nl-NL" dirty="0" err="1"/>
              <a:t>explita</a:t>
            </a:r>
            <a:r>
              <a:rPr lang="nl-NL" dirty="0"/>
              <a:t> </a:t>
            </a:r>
            <a:r>
              <a:rPr lang="nl-NL" dirty="0" err="1"/>
              <a:t>cuscipidebis</a:t>
            </a:r>
            <a:r>
              <a:rPr lang="nl-NL" dirty="0"/>
              <a:t> </a:t>
            </a:r>
            <a:r>
              <a:rPr lang="nl-NL" dirty="0" err="1"/>
              <a:t>intis</a:t>
            </a:r>
            <a:r>
              <a:rPr lang="nl-NL" dirty="0"/>
              <a:t> </a:t>
            </a:r>
            <a:r>
              <a:rPr lang="nl-NL" dirty="0" err="1"/>
              <a:t>accus</a:t>
            </a:r>
            <a:r>
              <a:rPr lang="nl-NL" dirty="0"/>
              <a:t>.</a:t>
            </a:r>
          </a:p>
          <a:p>
            <a:pPr lvl="0"/>
            <a:r>
              <a:rPr lang="nl-NL" dirty="0" err="1"/>
              <a:t>Qui</a:t>
            </a:r>
            <a:r>
              <a:rPr lang="nl-NL" dirty="0"/>
              <a:t> dis rent </a:t>
            </a:r>
            <a:r>
              <a:rPr lang="nl-NL" dirty="0" err="1"/>
              <a:t>reptat</a:t>
            </a:r>
            <a:r>
              <a:rPr lang="nl-NL" dirty="0"/>
              <a:t> </a:t>
            </a:r>
            <a:r>
              <a:rPr lang="nl-NL" dirty="0" err="1"/>
              <a:t>vollo</a:t>
            </a:r>
            <a:r>
              <a:rPr lang="nl-NL" dirty="0"/>
              <a:t> </a:t>
            </a:r>
            <a:r>
              <a:rPr lang="nl-NL" dirty="0" err="1"/>
              <a:t>voluptibus</a:t>
            </a:r>
            <a:r>
              <a:rPr lang="nl-NL" dirty="0"/>
              <a:t> </a:t>
            </a:r>
            <a:r>
              <a:rPr lang="nl-NL" dirty="0" err="1"/>
              <a:t>eossimpedi</a:t>
            </a:r>
            <a:r>
              <a:rPr lang="nl-NL" dirty="0"/>
              <a:t> </a:t>
            </a:r>
            <a:r>
              <a:rPr lang="nl-NL" dirty="0" err="1"/>
              <a:t>dolessi</a:t>
            </a:r>
            <a:r>
              <a:rPr lang="nl-NL" dirty="0"/>
              <a:t> </a:t>
            </a:r>
            <a:r>
              <a:rPr lang="nl-NL" dirty="0" err="1"/>
              <a:t>nctibus</a:t>
            </a:r>
            <a:r>
              <a:rPr lang="nl-NL" dirty="0"/>
              <a:t> </a:t>
            </a:r>
            <a:r>
              <a:rPr lang="nl-NL" dirty="0" err="1"/>
              <a:t>sed</a:t>
            </a:r>
            <a:r>
              <a:rPr lang="nl-NL" dirty="0"/>
              <a:t> </a:t>
            </a:r>
            <a:r>
              <a:rPr lang="nl-NL" dirty="0" err="1"/>
              <a:t>qui</a:t>
            </a:r>
            <a:r>
              <a:rPr lang="nl-NL" dirty="0"/>
              <a:t> </a:t>
            </a:r>
            <a:r>
              <a:rPr lang="nl-NL" dirty="0" err="1"/>
              <a:t>vendent</a:t>
            </a:r>
            <a:r>
              <a:rPr lang="nl-NL" dirty="0"/>
              <a:t> </a:t>
            </a:r>
            <a:r>
              <a:rPr lang="nl-NL" dirty="0" err="1"/>
              <a:t>pratatur</a:t>
            </a:r>
            <a:r>
              <a:rPr lang="nl-NL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36779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[W] - Low title 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ianummer 5">
            <a:extLst>
              <a:ext uri="{FF2B5EF4-FFF2-40B4-BE49-F238E27FC236}">
                <a16:creationId xmlns:a16="http://schemas.microsoft.com/office/drawing/2014/main" id="{00559315-8B0A-FB48-B54B-4884AA0D9A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29456"/>
            <a:ext cx="4863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BA7C5E23-A933-964D-9C23-C983711C673D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4" name="Tijdelijke aanduiding voor titel 6">
            <a:extLst>
              <a:ext uri="{FF2B5EF4-FFF2-40B4-BE49-F238E27FC236}">
                <a16:creationId xmlns:a16="http://schemas.microsoft.com/office/drawing/2014/main" id="{1A81798C-1332-0741-87E2-ABCAC54EF4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5420" y="1504327"/>
            <a:ext cx="9448780" cy="815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nl-NL" dirty="0"/>
              <a:t>TITEL</a:t>
            </a:r>
          </a:p>
        </p:txBody>
      </p:sp>
    </p:spTree>
    <p:extLst>
      <p:ext uri="{BB962C8B-B14F-4D97-AF65-F5344CB8AC3E}">
        <p14:creationId xmlns:p14="http://schemas.microsoft.com/office/powerpoint/2010/main" val="2194301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[G] Low title -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tekst 2">
            <a:extLst>
              <a:ext uri="{FF2B5EF4-FFF2-40B4-BE49-F238E27FC236}">
                <a16:creationId xmlns:a16="http://schemas.microsoft.com/office/drawing/2014/main" id="{1898C36A-A985-7E49-91F9-CD0CBFDAE7D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295420" y="2502286"/>
            <a:ext cx="4648200" cy="10347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fr" sz="2000" smtClean="0">
                <a:effectLst/>
              </a:defRPr>
            </a:lvl1pPr>
          </a:lstStyle>
          <a:p>
            <a:r>
              <a:rPr lang="fr" dirty="0">
                <a:solidFill>
                  <a:srgbClr val="76C19F"/>
                </a:solidFill>
                <a:effectLst/>
                <a:latin typeface="Corbel" panose="020B0503020204020204" pitchFamily="34" charset="0"/>
              </a:rPr>
              <a:t>ONDERTITEL - UPTUSANDIS </a:t>
            </a:r>
          </a:p>
          <a:p>
            <a:r>
              <a:rPr lang="fr" dirty="0">
                <a:solidFill>
                  <a:srgbClr val="76C19F"/>
                </a:solidFill>
                <a:effectLst/>
                <a:latin typeface="Corbel" panose="020B0503020204020204" pitchFamily="34" charset="0"/>
              </a:rPr>
              <a:t>ACEPERE OFFICIMUS ET RE OFFIC TE CORRUNTISSIM</a:t>
            </a:r>
          </a:p>
        </p:txBody>
      </p:sp>
      <p:sp>
        <p:nvSpPr>
          <p:cNvPr id="6" name="Tijdelijke aanduiding voor titel 6">
            <a:extLst>
              <a:ext uri="{FF2B5EF4-FFF2-40B4-BE49-F238E27FC236}">
                <a16:creationId xmlns:a16="http://schemas.microsoft.com/office/drawing/2014/main" id="{D7616C89-1C3C-0E49-AE7C-844BCA5624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5420" y="1504327"/>
            <a:ext cx="9448780" cy="815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nl-NL" dirty="0"/>
              <a:t>TITEL</a:t>
            </a:r>
          </a:p>
        </p:txBody>
      </p:sp>
      <p:sp>
        <p:nvSpPr>
          <p:cNvPr id="8" name="Tijdelijke aanduiding voor tekst 2">
            <a:extLst>
              <a:ext uri="{FF2B5EF4-FFF2-40B4-BE49-F238E27FC236}">
                <a16:creationId xmlns:a16="http://schemas.microsoft.com/office/drawing/2014/main" id="{C42DE2AF-60C1-CB44-BD8E-1AA838A8B43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096000" y="2502286"/>
            <a:ext cx="4648200" cy="29720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baseline="0"/>
            </a:lvl1pPr>
            <a:lvl2pPr>
              <a:buClr>
                <a:schemeClr val="accent1"/>
              </a:buClr>
              <a:defRPr sz="1400" baseline="0"/>
            </a:lvl2pPr>
            <a:lvl3pPr>
              <a:buClr>
                <a:schemeClr val="accent1"/>
              </a:buClr>
              <a:defRPr sz="1400" baseline="0"/>
            </a:lvl3pPr>
            <a:lvl4pPr>
              <a:buClr>
                <a:schemeClr val="accent1"/>
              </a:buClr>
              <a:defRPr sz="1400" baseline="0"/>
            </a:lvl4pPr>
            <a:lvl5pPr>
              <a:buClr>
                <a:schemeClr val="accent1"/>
              </a:buClr>
              <a:defRPr sz="1400" baseline="0"/>
            </a:lvl5pPr>
            <a:lvl6pPr>
              <a:buClr>
                <a:schemeClr val="accent1"/>
              </a:buClr>
              <a:defRPr sz="1400" baseline="0"/>
            </a:lvl6pPr>
            <a:lvl7pPr>
              <a:buClr>
                <a:schemeClr val="accent1"/>
              </a:buClr>
              <a:defRPr sz="1400" baseline="0"/>
            </a:lvl7pPr>
          </a:lstStyle>
          <a:p>
            <a:pPr lvl="0"/>
            <a:r>
              <a:rPr lang="nl-NL" dirty="0" err="1"/>
              <a:t>Ciaectoratum</a:t>
            </a:r>
            <a:r>
              <a:rPr lang="nl-NL" dirty="0"/>
              <a:t> </a:t>
            </a:r>
            <a:r>
              <a:rPr lang="nl-NL" dirty="0" err="1"/>
              <a:t>qui</a:t>
            </a:r>
            <a:r>
              <a:rPr lang="nl-NL" dirty="0"/>
              <a:t> </a:t>
            </a:r>
            <a:r>
              <a:rPr lang="nl-NL" dirty="0" err="1"/>
              <a:t>sinctatet</a:t>
            </a:r>
            <a:r>
              <a:rPr lang="nl-NL" dirty="0"/>
              <a:t> </a:t>
            </a:r>
            <a:r>
              <a:rPr lang="nl-NL" dirty="0" err="1"/>
              <a:t>fugitat</a:t>
            </a:r>
            <a:r>
              <a:rPr lang="nl-NL" dirty="0"/>
              <a:t> </a:t>
            </a:r>
            <a:r>
              <a:rPr lang="nl-NL" dirty="0" err="1"/>
              <a:t>alibus</a:t>
            </a:r>
            <a:r>
              <a:rPr lang="nl-NL" dirty="0"/>
              <a:t> </a:t>
            </a:r>
            <a:r>
              <a:rPr lang="nl-NL" dirty="0" err="1"/>
              <a:t>prore</a:t>
            </a:r>
            <a:r>
              <a:rPr lang="nl-NL" dirty="0"/>
              <a:t> </a:t>
            </a:r>
            <a:r>
              <a:rPr lang="nl-NL" dirty="0" err="1"/>
              <a:t>voluptatur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</a:t>
            </a:r>
            <a:r>
              <a:rPr lang="nl-NL" dirty="0" err="1"/>
              <a:t>expernatias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a </a:t>
            </a:r>
            <a:r>
              <a:rPr lang="nl-NL" dirty="0" err="1"/>
              <a:t>cus</a:t>
            </a:r>
            <a:r>
              <a:rPr lang="nl-NL" dirty="0"/>
              <a:t> as </a:t>
            </a:r>
            <a:r>
              <a:rPr lang="nl-NL" dirty="0" err="1"/>
              <a:t>veritaqui</a:t>
            </a:r>
            <a:r>
              <a:rPr lang="nl-NL" dirty="0"/>
              <a:t> </a:t>
            </a:r>
            <a:r>
              <a:rPr lang="nl-NL" dirty="0" err="1"/>
              <a:t>nimagnatur</a:t>
            </a:r>
            <a:r>
              <a:rPr lang="nl-NL" dirty="0"/>
              <a:t> </a:t>
            </a:r>
            <a:r>
              <a:rPr lang="nl-NL" dirty="0" err="1"/>
              <a:t>rescima</a:t>
            </a:r>
            <a:r>
              <a:rPr lang="nl-NL" dirty="0"/>
              <a:t> si </a:t>
            </a:r>
            <a:r>
              <a:rPr lang="nl-NL" dirty="0" err="1"/>
              <a:t>nima</a:t>
            </a:r>
            <a:r>
              <a:rPr lang="nl-NL" dirty="0"/>
              <a:t> </a:t>
            </a:r>
            <a:r>
              <a:rPr lang="nl-NL" dirty="0" err="1"/>
              <a:t>sit</a:t>
            </a:r>
            <a:r>
              <a:rPr lang="nl-NL" dirty="0"/>
              <a:t> </a:t>
            </a:r>
            <a:r>
              <a:rPr lang="nl-NL" dirty="0" err="1"/>
              <a:t>landant</a:t>
            </a:r>
            <a:r>
              <a:rPr lang="nl-NL" dirty="0"/>
              <a:t> </a:t>
            </a:r>
            <a:r>
              <a:rPr lang="nl-NL" dirty="0" err="1"/>
              <a:t>explabo</a:t>
            </a:r>
            <a:r>
              <a:rPr lang="nl-NL" dirty="0"/>
              <a:t>. </a:t>
            </a:r>
            <a:r>
              <a:rPr lang="nl-NL" dirty="0" err="1"/>
              <a:t>Ebitas</a:t>
            </a:r>
            <a:r>
              <a:rPr lang="nl-NL" dirty="0"/>
              <a:t> </a:t>
            </a:r>
            <a:r>
              <a:rPr lang="nl-NL" dirty="0" err="1"/>
              <a:t>sunt</a:t>
            </a:r>
            <a:r>
              <a:rPr lang="nl-NL" dirty="0"/>
              <a:t> </a:t>
            </a:r>
            <a:r>
              <a:rPr lang="nl-NL" dirty="0" err="1"/>
              <a:t>doluptum</a:t>
            </a:r>
            <a:r>
              <a:rPr lang="nl-NL" dirty="0"/>
              <a:t> </a:t>
            </a:r>
            <a:r>
              <a:rPr lang="nl-NL" dirty="0" err="1"/>
              <a:t>alibusdaeces</a:t>
            </a:r>
            <a:r>
              <a:rPr lang="nl-NL" dirty="0"/>
              <a:t> </a:t>
            </a:r>
            <a:r>
              <a:rPr lang="nl-NL" dirty="0" err="1"/>
              <a:t>am</a:t>
            </a:r>
            <a:r>
              <a:rPr lang="nl-NL" dirty="0"/>
              <a:t> </a:t>
            </a:r>
            <a:r>
              <a:rPr lang="nl-NL" dirty="0" err="1"/>
              <a:t>ea</a:t>
            </a:r>
            <a:r>
              <a:rPr lang="nl-NL" dirty="0"/>
              <a:t> in </a:t>
            </a:r>
            <a:r>
              <a:rPr lang="nl-NL" dirty="0" err="1"/>
              <a:t>ped</a:t>
            </a:r>
            <a:r>
              <a:rPr lang="nl-NL" dirty="0"/>
              <a:t> </a:t>
            </a:r>
            <a:r>
              <a:rPr lang="nl-NL" dirty="0" err="1"/>
              <a:t>magnati</a:t>
            </a:r>
            <a:r>
              <a:rPr lang="nl-NL" dirty="0"/>
              <a:t> </a:t>
            </a:r>
            <a:r>
              <a:rPr lang="nl-NL" dirty="0" err="1"/>
              <a:t>niscips</a:t>
            </a:r>
            <a:r>
              <a:rPr lang="nl-NL" dirty="0"/>
              <a:t> </a:t>
            </a:r>
            <a:r>
              <a:rPr lang="nl-NL" dirty="0" err="1"/>
              <a:t>apellessi</a:t>
            </a:r>
            <a:r>
              <a:rPr lang="nl-NL" dirty="0"/>
              <a:t> </a:t>
            </a:r>
            <a:r>
              <a:rPr lang="nl-NL" dirty="0" err="1"/>
              <a:t>omnimin</a:t>
            </a:r>
            <a:r>
              <a:rPr lang="nl-NL" dirty="0"/>
              <a:t> re </a:t>
            </a:r>
            <a:r>
              <a:rPr lang="nl-NL" dirty="0" err="1"/>
              <a:t>parci</a:t>
            </a:r>
            <a:r>
              <a:rPr lang="nl-NL" dirty="0"/>
              <a:t> </a:t>
            </a:r>
            <a:r>
              <a:rPr lang="nl-NL" dirty="0" err="1"/>
              <a:t>derorer</a:t>
            </a:r>
            <a:r>
              <a:rPr lang="nl-NL" dirty="0"/>
              <a:t> </a:t>
            </a:r>
            <a:r>
              <a:rPr lang="nl-NL" dirty="0" err="1"/>
              <a:t>uptatis</a:t>
            </a:r>
            <a:r>
              <a:rPr lang="nl-NL" dirty="0"/>
              <a:t> </a:t>
            </a:r>
            <a:r>
              <a:rPr lang="nl-NL" dirty="0" err="1"/>
              <a:t>ratus</a:t>
            </a:r>
            <a:r>
              <a:rPr lang="nl-NL" dirty="0"/>
              <a:t> </a:t>
            </a:r>
            <a:r>
              <a:rPr lang="nl-NL" dirty="0" err="1"/>
              <a:t>autem</a:t>
            </a:r>
            <a:r>
              <a:rPr lang="nl-NL" dirty="0"/>
              <a:t> ex </a:t>
            </a:r>
            <a:r>
              <a:rPr lang="nl-NL" dirty="0" err="1"/>
              <a:t>explita</a:t>
            </a:r>
            <a:r>
              <a:rPr lang="nl-NL" dirty="0"/>
              <a:t> </a:t>
            </a:r>
            <a:r>
              <a:rPr lang="nl-NL" dirty="0" err="1"/>
              <a:t>cuscipidebis</a:t>
            </a:r>
            <a:r>
              <a:rPr lang="nl-NL" dirty="0"/>
              <a:t> </a:t>
            </a:r>
            <a:r>
              <a:rPr lang="nl-NL" dirty="0" err="1"/>
              <a:t>intis</a:t>
            </a:r>
            <a:r>
              <a:rPr lang="nl-NL" dirty="0"/>
              <a:t> </a:t>
            </a:r>
            <a:r>
              <a:rPr lang="nl-NL" dirty="0" err="1"/>
              <a:t>accus</a:t>
            </a:r>
            <a:r>
              <a:rPr lang="nl-NL" dirty="0"/>
              <a:t>.</a:t>
            </a:r>
          </a:p>
          <a:p>
            <a:pPr lvl="0"/>
            <a:r>
              <a:rPr lang="nl-NL" dirty="0" err="1"/>
              <a:t>Qui</a:t>
            </a:r>
            <a:r>
              <a:rPr lang="nl-NL" dirty="0"/>
              <a:t> dis rent </a:t>
            </a:r>
            <a:r>
              <a:rPr lang="nl-NL" dirty="0" err="1"/>
              <a:t>reptat</a:t>
            </a:r>
            <a:r>
              <a:rPr lang="nl-NL" dirty="0"/>
              <a:t> </a:t>
            </a:r>
            <a:r>
              <a:rPr lang="nl-NL" dirty="0" err="1"/>
              <a:t>vollo</a:t>
            </a:r>
            <a:r>
              <a:rPr lang="nl-NL" dirty="0"/>
              <a:t> </a:t>
            </a:r>
            <a:r>
              <a:rPr lang="nl-NL" dirty="0" err="1"/>
              <a:t>voluptibus</a:t>
            </a:r>
            <a:r>
              <a:rPr lang="nl-NL" dirty="0"/>
              <a:t> </a:t>
            </a:r>
            <a:r>
              <a:rPr lang="nl-NL" dirty="0" err="1"/>
              <a:t>eossimpedi</a:t>
            </a:r>
            <a:r>
              <a:rPr lang="nl-NL" dirty="0"/>
              <a:t> </a:t>
            </a:r>
            <a:r>
              <a:rPr lang="nl-NL" dirty="0" err="1"/>
              <a:t>dolessi</a:t>
            </a:r>
            <a:r>
              <a:rPr lang="nl-NL" dirty="0"/>
              <a:t> </a:t>
            </a:r>
            <a:r>
              <a:rPr lang="nl-NL" dirty="0" err="1"/>
              <a:t>nctibus</a:t>
            </a:r>
            <a:r>
              <a:rPr lang="nl-NL" dirty="0"/>
              <a:t> </a:t>
            </a:r>
            <a:r>
              <a:rPr lang="nl-NL" dirty="0" err="1"/>
              <a:t>sed</a:t>
            </a:r>
            <a:r>
              <a:rPr lang="nl-NL" dirty="0"/>
              <a:t> </a:t>
            </a:r>
            <a:r>
              <a:rPr lang="nl-NL" dirty="0" err="1"/>
              <a:t>qui</a:t>
            </a:r>
            <a:r>
              <a:rPr lang="nl-NL" dirty="0"/>
              <a:t> </a:t>
            </a:r>
            <a:r>
              <a:rPr lang="nl-NL" dirty="0" err="1"/>
              <a:t>vendent</a:t>
            </a:r>
            <a:r>
              <a:rPr lang="nl-NL" dirty="0"/>
              <a:t> </a:t>
            </a:r>
            <a:r>
              <a:rPr lang="nl-NL" dirty="0" err="1"/>
              <a:t>pratatur</a:t>
            </a:r>
            <a:r>
              <a:rPr lang="nl-NL" dirty="0"/>
              <a:t>?</a:t>
            </a:r>
          </a:p>
          <a:p>
            <a:pPr lvl="0"/>
            <a:endParaRPr lang="nl-NL" dirty="0"/>
          </a:p>
          <a:p>
            <a:pPr lvl="0"/>
            <a:r>
              <a:rPr lang="nl-NL" dirty="0" err="1"/>
              <a:t>Ciaectoratum</a:t>
            </a:r>
            <a:r>
              <a:rPr lang="nl-NL" dirty="0"/>
              <a:t> </a:t>
            </a:r>
            <a:r>
              <a:rPr lang="nl-NL" dirty="0" err="1"/>
              <a:t>qui</a:t>
            </a:r>
            <a:r>
              <a:rPr lang="nl-NL" dirty="0"/>
              <a:t> </a:t>
            </a:r>
            <a:r>
              <a:rPr lang="nl-NL" dirty="0" err="1"/>
              <a:t>sinctatet</a:t>
            </a:r>
            <a:r>
              <a:rPr lang="nl-NL" dirty="0"/>
              <a:t> </a:t>
            </a:r>
            <a:r>
              <a:rPr lang="nl-NL" dirty="0" err="1"/>
              <a:t>fugitat</a:t>
            </a:r>
            <a:r>
              <a:rPr lang="nl-NL" dirty="0"/>
              <a:t> </a:t>
            </a:r>
            <a:r>
              <a:rPr lang="nl-NL" dirty="0" err="1"/>
              <a:t>alibus</a:t>
            </a:r>
            <a:r>
              <a:rPr lang="nl-NL" dirty="0"/>
              <a:t> </a:t>
            </a:r>
            <a:r>
              <a:rPr lang="nl-NL" dirty="0" err="1"/>
              <a:t>prore</a:t>
            </a:r>
            <a:r>
              <a:rPr lang="nl-NL" dirty="0"/>
              <a:t> </a:t>
            </a:r>
            <a:r>
              <a:rPr lang="nl-NL" dirty="0" err="1"/>
              <a:t>voluptatur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</a:t>
            </a:r>
            <a:r>
              <a:rPr lang="nl-NL" dirty="0" err="1"/>
              <a:t>expernatias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a </a:t>
            </a:r>
            <a:r>
              <a:rPr lang="nl-NL" dirty="0" err="1"/>
              <a:t>cus</a:t>
            </a:r>
            <a:r>
              <a:rPr lang="nl-NL" dirty="0"/>
              <a:t> as </a:t>
            </a:r>
            <a:r>
              <a:rPr lang="nl-NL" dirty="0" err="1"/>
              <a:t>veritaqui</a:t>
            </a:r>
            <a:r>
              <a:rPr lang="nl-NL" dirty="0"/>
              <a:t> </a:t>
            </a:r>
            <a:r>
              <a:rPr lang="nl-NL" dirty="0" err="1"/>
              <a:t>nimagnatur</a:t>
            </a:r>
            <a:r>
              <a:rPr lang="nl-NL" dirty="0"/>
              <a:t> </a:t>
            </a:r>
            <a:r>
              <a:rPr lang="nl-NL" dirty="0" err="1"/>
              <a:t>rescima</a:t>
            </a:r>
            <a:r>
              <a:rPr lang="nl-NL" dirty="0"/>
              <a:t> si </a:t>
            </a:r>
            <a:r>
              <a:rPr lang="nl-NL" dirty="0" err="1"/>
              <a:t>nima</a:t>
            </a:r>
            <a:r>
              <a:rPr lang="nl-NL" dirty="0"/>
              <a:t> </a:t>
            </a:r>
            <a:r>
              <a:rPr lang="nl-NL" dirty="0" err="1"/>
              <a:t>sit</a:t>
            </a:r>
            <a:r>
              <a:rPr lang="nl-NL" dirty="0"/>
              <a:t> </a:t>
            </a:r>
            <a:r>
              <a:rPr lang="nl-NL" dirty="0" err="1"/>
              <a:t>landant</a:t>
            </a:r>
            <a:r>
              <a:rPr lang="nl-NL" dirty="0"/>
              <a:t> </a:t>
            </a:r>
            <a:r>
              <a:rPr lang="nl-NL" dirty="0" err="1"/>
              <a:t>explabo</a:t>
            </a:r>
            <a:r>
              <a:rPr lang="nl-NL" dirty="0"/>
              <a:t>. </a:t>
            </a:r>
            <a:r>
              <a:rPr lang="nl-NL" dirty="0" err="1"/>
              <a:t>Ebitas</a:t>
            </a:r>
            <a:r>
              <a:rPr lang="nl-NL" dirty="0"/>
              <a:t> </a:t>
            </a:r>
            <a:r>
              <a:rPr lang="nl-NL" dirty="0" err="1"/>
              <a:t>sunt</a:t>
            </a:r>
            <a:r>
              <a:rPr lang="nl-NL" dirty="0"/>
              <a:t> </a:t>
            </a:r>
            <a:r>
              <a:rPr lang="nl-NL" dirty="0" err="1"/>
              <a:t>doluptum</a:t>
            </a:r>
            <a:r>
              <a:rPr lang="nl-NL" dirty="0"/>
              <a:t> </a:t>
            </a:r>
            <a:r>
              <a:rPr lang="nl-NL" dirty="0" err="1"/>
              <a:t>alibusdaeces</a:t>
            </a:r>
            <a:r>
              <a:rPr lang="nl-NL" dirty="0"/>
              <a:t> </a:t>
            </a:r>
            <a:r>
              <a:rPr lang="nl-NL" dirty="0" err="1"/>
              <a:t>am</a:t>
            </a:r>
            <a:r>
              <a:rPr lang="nl-NL" dirty="0"/>
              <a:t> </a:t>
            </a:r>
            <a:r>
              <a:rPr lang="nl-NL" dirty="0" err="1"/>
              <a:t>ea</a:t>
            </a:r>
            <a:r>
              <a:rPr lang="nl-NL" dirty="0"/>
              <a:t> in </a:t>
            </a:r>
            <a:r>
              <a:rPr lang="nl-NL" dirty="0" err="1"/>
              <a:t>ped</a:t>
            </a:r>
            <a:r>
              <a:rPr lang="nl-NL" dirty="0"/>
              <a:t> </a:t>
            </a:r>
            <a:r>
              <a:rPr lang="nl-NL" dirty="0" err="1"/>
              <a:t>magnati</a:t>
            </a:r>
            <a:r>
              <a:rPr lang="nl-NL" dirty="0"/>
              <a:t> </a:t>
            </a:r>
            <a:r>
              <a:rPr lang="nl-NL" dirty="0" err="1"/>
              <a:t>niscips</a:t>
            </a:r>
            <a:r>
              <a:rPr lang="nl-NL" dirty="0"/>
              <a:t> </a:t>
            </a:r>
            <a:r>
              <a:rPr lang="nl-NL" dirty="0" err="1"/>
              <a:t>apellessi</a:t>
            </a:r>
            <a:r>
              <a:rPr lang="nl-NL" dirty="0"/>
              <a:t> </a:t>
            </a:r>
            <a:r>
              <a:rPr lang="nl-NL" dirty="0" err="1"/>
              <a:t>omnimin</a:t>
            </a:r>
            <a:r>
              <a:rPr lang="nl-NL" dirty="0"/>
              <a:t> re </a:t>
            </a:r>
            <a:r>
              <a:rPr lang="nl-NL" dirty="0" err="1"/>
              <a:t>parci</a:t>
            </a:r>
            <a:r>
              <a:rPr lang="nl-NL" dirty="0"/>
              <a:t> </a:t>
            </a:r>
            <a:r>
              <a:rPr lang="nl-NL" dirty="0" err="1"/>
              <a:t>derorer</a:t>
            </a:r>
            <a:r>
              <a:rPr lang="nl-NL" dirty="0"/>
              <a:t> </a:t>
            </a:r>
            <a:r>
              <a:rPr lang="nl-NL" dirty="0" err="1"/>
              <a:t>uptatis</a:t>
            </a:r>
            <a:r>
              <a:rPr lang="nl-NL" dirty="0"/>
              <a:t> </a:t>
            </a:r>
            <a:r>
              <a:rPr lang="nl-NL" dirty="0" err="1"/>
              <a:t>ratus</a:t>
            </a:r>
            <a:r>
              <a:rPr lang="nl-NL" dirty="0"/>
              <a:t> </a:t>
            </a:r>
            <a:r>
              <a:rPr lang="nl-NL" dirty="0" err="1"/>
              <a:t>autem</a:t>
            </a:r>
            <a:r>
              <a:rPr lang="nl-NL" dirty="0"/>
              <a:t> ex </a:t>
            </a:r>
            <a:r>
              <a:rPr lang="nl-NL" dirty="0" err="1"/>
              <a:t>explita</a:t>
            </a:r>
            <a:r>
              <a:rPr lang="nl-NL" dirty="0"/>
              <a:t> </a:t>
            </a:r>
            <a:r>
              <a:rPr lang="nl-NL" dirty="0" err="1"/>
              <a:t>cuscipidebis</a:t>
            </a:r>
            <a:r>
              <a:rPr lang="nl-NL" dirty="0"/>
              <a:t> </a:t>
            </a:r>
            <a:r>
              <a:rPr lang="nl-NL" dirty="0" err="1"/>
              <a:t>intis</a:t>
            </a:r>
            <a:r>
              <a:rPr lang="nl-NL" dirty="0"/>
              <a:t> </a:t>
            </a:r>
            <a:r>
              <a:rPr lang="nl-NL" dirty="0" err="1"/>
              <a:t>accus</a:t>
            </a:r>
            <a:r>
              <a:rPr lang="nl-NL" dirty="0"/>
              <a:t>.</a:t>
            </a:r>
          </a:p>
          <a:p>
            <a:pPr lvl="0"/>
            <a:endParaRPr lang="nl-NL" dirty="0"/>
          </a:p>
        </p:txBody>
      </p:sp>
      <p:sp>
        <p:nvSpPr>
          <p:cNvPr id="9" name="Tijdelijke aanduiding voor tekst 2">
            <a:extLst>
              <a:ext uri="{FF2B5EF4-FFF2-40B4-BE49-F238E27FC236}">
                <a16:creationId xmlns:a16="http://schemas.microsoft.com/office/drawing/2014/main" id="{1E490438-D46E-8F4C-8D28-CDAC1A7CCD1D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1295420" y="3719246"/>
            <a:ext cx="4648200" cy="1755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lang="nl-NL" smtClean="0">
                <a:effectLst/>
              </a:defRPr>
            </a:lvl1pPr>
            <a:lvl2pPr>
              <a:buClr>
                <a:schemeClr val="accent1"/>
              </a:buClr>
              <a:defRPr sz="1400" baseline="0"/>
            </a:lvl2pPr>
            <a:lvl3pPr>
              <a:buClr>
                <a:schemeClr val="accent1"/>
              </a:buClr>
              <a:defRPr sz="1400" baseline="0"/>
            </a:lvl3pPr>
            <a:lvl4pPr>
              <a:buClr>
                <a:schemeClr val="accent1"/>
              </a:buClr>
              <a:defRPr sz="1400" baseline="0"/>
            </a:lvl4pPr>
            <a:lvl5pPr>
              <a:buClr>
                <a:schemeClr val="accent1"/>
              </a:buClr>
              <a:defRPr sz="1400" baseline="0"/>
            </a:lvl5pPr>
            <a:lvl6pPr>
              <a:buClr>
                <a:schemeClr val="accent1"/>
              </a:buClr>
              <a:defRPr sz="1400" baseline="0"/>
            </a:lvl6pPr>
            <a:lvl7pPr>
              <a:buClr>
                <a:schemeClr val="accent1"/>
              </a:buClr>
              <a:defRPr sz="1400" baseline="0"/>
            </a:lvl7pPr>
          </a:lstStyle>
          <a:p>
            <a:pPr lvl="0"/>
            <a:r>
              <a:rPr lang="nl-NL" dirty="0" err="1"/>
              <a:t>Ciaectoratum</a:t>
            </a:r>
            <a:r>
              <a:rPr lang="nl-NL" dirty="0"/>
              <a:t> </a:t>
            </a:r>
            <a:r>
              <a:rPr lang="nl-NL" dirty="0" err="1"/>
              <a:t>qui</a:t>
            </a:r>
            <a:r>
              <a:rPr lang="nl-NL" dirty="0"/>
              <a:t> </a:t>
            </a:r>
            <a:r>
              <a:rPr lang="nl-NL" dirty="0" err="1"/>
              <a:t>sinctatet</a:t>
            </a:r>
            <a:r>
              <a:rPr lang="nl-NL" dirty="0"/>
              <a:t> </a:t>
            </a:r>
            <a:r>
              <a:rPr lang="nl-NL" dirty="0" err="1"/>
              <a:t>fugitat</a:t>
            </a:r>
            <a:r>
              <a:rPr lang="nl-NL" dirty="0"/>
              <a:t> </a:t>
            </a:r>
            <a:r>
              <a:rPr lang="nl-NL" dirty="0" err="1"/>
              <a:t>alibus</a:t>
            </a:r>
            <a:r>
              <a:rPr lang="nl-NL" dirty="0"/>
              <a:t> </a:t>
            </a:r>
            <a:r>
              <a:rPr lang="nl-NL" dirty="0" err="1"/>
              <a:t>prore</a:t>
            </a:r>
            <a:r>
              <a:rPr lang="nl-NL" dirty="0"/>
              <a:t> </a:t>
            </a:r>
            <a:r>
              <a:rPr lang="nl-NL" dirty="0" err="1"/>
              <a:t>voluptatur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</a:t>
            </a:r>
            <a:r>
              <a:rPr lang="nl-NL" dirty="0" err="1"/>
              <a:t>expernatias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a </a:t>
            </a:r>
            <a:r>
              <a:rPr lang="nl-NL" dirty="0" err="1"/>
              <a:t>cus</a:t>
            </a:r>
            <a:r>
              <a:rPr lang="nl-NL" dirty="0"/>
              <a:t> as </a:t>
            </a:r>
            <a:r>
              <a:rPr lang="nl-NL" dirty="0" err="1"/>
              <a:t>veritaqui</a:t>
            </a:r>
            <a:r>
              <a:rPr lang="nl-NL" dirty="0"/>
              <a:t> </a:t>
            </a:r>
            <a:r>
              <a:rPr lang="nl-NL" dirty="0" err="1"/>
              <a:t>nimagnatur</a:t>
            </a:r>
            <a:r>
              <a:rPr lang="nl-NL" dirty="0"/>
              <a:t> </a:t>
            </a:r>
            <a:r>
              <a:rPr lang="nl-NL" dirty="0" err="1"/>
              <a:t>rescima</a:t>
            </a:r>
            <a:r>
              <a:rPr lang="nl-NL" dirty="0"/>
              <a:t> si </a:t>
            </a:r>
            <a:r>
              <a:rPr lang="nl-NL" dirty="0" err="1"/>
              <a:t>nima</a:t>
            </a:r>
            <a:r>
              <a:rPr lang="nl-NL" dirty="0"/>
              <a:t> </a:t>
            </a:r>
            <a:r>
              <a:rPr lang="nl-NL" dirty="0" err="1"/>
              <a:t>sit</a:t>
            </a:r>
            <a:r>
              <a:rPr lang="nl-NL" dirty="0"/>
              <a:t> </a:t>
            </a:r>
            <a:r>
              <a:rPr lang="nl-NL" dirty="0" err="1"/>
              <a:t>landant</a:t>
            </a:r>
            <a:r>
              <a:rPr lang="nl-NL" dirty="0"/>
              <a:t> </a:t>
            </a:r>
            <a:r>
              <a:rPr lang="nl-NL" dirty="0" err="1"/>
              <a:t>explabo</a:t>
            </a:r>
            <a:r>
              <a:rPr lang="nl-NL" dirty="0"/>
              <a:t>. </a:t>
            </a:r>
            <a:r>
              <a:rPr lang="nl-NL" dirty="0" err="1"/>
              <a:t>Ebitas</a:t>
            </a:r>
            <a:r>
              <a:rPr lang="nl-NL" dirty="0"/>
              <a:t> </a:t>
            </a:r>
            <a:r>
              <a:rPr lang="nl-NL" dirty="0" err="1"/>
              <a:t>sunt</a:t>
            </a:r>
            <a:r>
              <a:rPr lang="nl-NL" dirty="0"/>
              <a:t> </a:t>
            </a:r>
            <a:r>
              <a:rPr lang="nl-NL" dirty="0" err="1"/>
              <a:t>doluptum</a:t>
            </a:r>
            <a:r>
              <a:rPr lang="nl-NL" dirty="0"/>
              <a:t> </a:t>
            </a:r>
            <a:r>
              <a:rPr lang="nl-NL" dirty="0" err="1"/>
              <a:t>alibusdaeces</a:t>
            </a:r>
            <a:r>
              <a:rPr lang="nl-NL" dirty="0"/>
              <a:t> </a:t>
            </a:r>
            <a:r>
              <a:rPr lang="nl-NL" dirty="0" err="1"/>
              <a:t>am</a:t>
            </a:r>
            <a:r>
              <a:rPr lang="nl-NL" dirty="0"/>
              <a:t> </a:t>
            </a:r>
            <a:r>
              <a:rPr lang="nl-NL" dirty="0" err="1"/>
              <a:t>ea</a:t>
            </a:r>
            <a:r>
              <a:rPr lang="nl-NL" dirty="0"/>
              <a:t> in </a:t>
            </a:r>
            <a:r>
              <a:rPr lang="nl-NL" dirty="0" err="1"/>
              <a:t>ped</a:t>
            </a:r>
            <a:r>
              <a:rPr lang="nl-NL" dirty="0"/>
              <a:t> </a:t>
            </a:r>
            <a:r>
              <a:rPr lang="nl-NL" dirty="0" err="1"/>
              <a:t>magnati</a:t>
            </a:r>
            <a:r>
              <a:rPr lang="nl-NL" dirty="0"/>
              <a:t> </a:t>
            </a:r>
            <a:r>
              <a:rPr lang="nl-NL" dirty="0" err="1"/>
              <a:t>niscips</a:t>
            </a:r>
            <a:r>
              <a:rPr lang="nl-NL" dirty="0"/>
              <a:t> </a:t>
            </a:r>
            <a:r>
              <a:rPr lang="nl-NL" dirty="0" err="1"/>
              <a:t>apellessi</a:t>
            </a:r>
            <a:r>
              <a:rPr lang="nl-NL" dirty="0"/>
              <a:t> </a:t>
            </a:r>
            <a:r>
              <a:rPr lang="nl-NL" dirty="0" err="1"/>
              <a:t>omnimin</a:t>
            </a:r>
            <a:r>
              <a:rPr lang="nl-NL" dirty="0"/>
              <a:t> re </a:t>
            </a:r>
            <a:r>
              <a:rPr lang="nl-NL" dirty="0" err="1"/>
              <a:t>parci</a:t>
            </a:r>
            <a:r>
              <a:rPr lang="nl-NL" dirty="0"/>
              <a:t> </a:t>
            </a:r>
            <a:r>
              <a:rPr lang="nl-NL" dirty="0" err="1"/>
              <a:t>derorer</a:t>
            </a:r>
            <a:r>
              <a:rPr lang="nl-NL" dirty="0"/>
              <a:t> </a:t>
            </a:r>
            <a:r>
              <a:rPr lang="nl-NL" dirty="0" err="1"/>
              <a:t>uptatis</a:t>
            </a:r>
            <a:r>
              <a:rPr lang="nl-NL" dirty="0"/>
              <a:t> </a:t>
            </a:r>
            <a:r>
              <a:rPr lang="nl-NL" dirty="0" err="1"/>
              <a:t>ratus</a:t>
            </a:r>
            <a:r>
              <a:rPr lang="nl-NL" dirty="0"/>
              <a:t> </a:t>
            </a:r>
            <a:r>
              <a:rPr lang="nl-NL" dirty="0" err="1"/>
              <a:t>autem</a:t>
            </a:r>
            <a:r>
              <a:rPr lang="nl-NL" dirty="0"/>
              <a:t> ex </a:t>
            </a:r>
            <a:r>
              <a:rPr lang="nl-NL" dirty="0" err="1"/>
              <a:t>explita</a:t>
            </a:r>
            <a:r>
              <a:rPr lang="nl-NL" dirty="0"/>
              <a:t> </a:t>
            </a:r>
            <a:r>
              <a:rPr lang="nl-NL" dirty="0" err="1"/>
              <a:t>cuscipidebis</a:t>
            </a:r>
            <a:r>
              <a:rPr lang="nl-NL" dirty="0"/>
              <a:t> </a:t>
            </a:r>
            <a:r>
              <a:rPr lang="nl-NL" dirty="0" err="1"/>
              <a:t>intis</a:t>
            </a:r>
            <a:r>
              <a:rPr lang="nl-NL" dirty="0"/>
              <a:t> </a:t>
            </a:r>
            <a:r>
              <a:rPr lang="nl-NL" dirty="0" err="1"/>
              <a:t>accus</a:t>
            </a:r>
            <a:r>
              <a:rPr lang="nl-NL" dirty="0"/>
              <a:t>.</a:t>
            </a:r>
          </a:p>
          <a:p>
            <a:pPr lvl="0"/>
            <a:r>
              <a:rPr lang="nl-NL" dirty="0" err="1"/>
              <a:t>Qui</a:t>
            </a:r>
            <a:r>
              <a:rPr lang="nl-NL" dirty="0"/>
              <a:t> dis rent </a:t>
            </a:r>
            <a:r>
              <a:rPr lang="nl-NL" dirty="0" err="1"/>
              <a:t>reptat</a:t>
            </a:r>
            <a:r>
              <a:rPr lang="nl-NL" dirty="0"/>
              <a:t> </a:t>
            </a:r>
            <a:r>
              <a:rPr lang="nl-NL" dirty="0" err="1"/>
              <a:t>vollo</a:t>
            </a:r>
            <a:r>
              <a:rPr lang="nl-NL" dirty="0"/>
              <a:t> </a:t>
            </a:r>
            <a:r>
              <a:rPr lang="nl-NL" dirty="0" err="1"/>
              <a:t>voluptibus</a:t>
            </a:r>
            <a:r>
              <a:rPr lang="nl-NL" dirty="0"/>
              <a:t> </a:t>
            </a:r>
            <a:r>
              <a:rPr lang="nl-NL" dirty="0" err="1"/>
              <a:t>eossimpedi</a:t>
            </a:r>
            <a:r>
              <a:rPr lang="nl-NL" dirty="0"/>
              <a:t> </a:t>
            </a:r>
            <a:r>
              <a:rPr lang="nl-NL" dirty="0" err="1"/>
              <a:t>dolessi</a:t>
            </a:r>
            <a:r>
              <a:rPr lang="nl-NL" dirty="0"/>
              <a:t> </a:t>
            </a:r>
            <a:r>
              <a:rPr lang="nl-NL" dirty="0" err="1"/>
              <a:t>nctibus</a:t>
            </a:r>
            <a:r>
              <a:rPr lang="nl-NL" dirty="0"/>
              <a:t> </a:t>
            </a:r>
            <a:r>
              <a:rPr lang="nl-NL" dirty="0" err="1"/>
              <a:t>sed</a:t>
            </a:r>
            <a:r>
              <a:rPr lang="nl-NL" dirty="0"/>
              <a:t> </a:t>
            </a:r>
            <a:r>
              <a:rPr lang="nl-NL" dirty="0" err="1"/>
              <a:t>qui</a:t>
            </a:r>
            <a:r>
              <a:rPr lang="nl-NL" dirty="0"/>
              <a:t> </a:t>
            </a:r>
            <a:r>
              <a:rPr lang="nl-NL" dirty="0" err="1"/>
              <a:t>vendent</a:t>
            </a:r>
            <a:r>
              <a:rPr lang="nl-NL" dirty="0"/>
              <a:t> </a:t>
            </a:r>
            <a:r>
              <a:rPr lang="nl-NL" dirty="0" err="1"/>
              <a:t>pratatur</a:t>
            </a:r>
            <a:r>
              <a:rPr lang="nl-NL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42516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[G] Low title - im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3C7DE714-0DFD-4A4B-BBE5-19C6459C43C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80130" y="1651608"/>
            <a:ext cx="4464050" cy="3822700"/>
          </a:xfrm>
          <a:prstGeom prst="rect">
            <a:avLst/>
          </a:prstGeom>
        </p:spPr>
        <p:txBody>
          <a:bodyPr/>
          <a:lstStyle/>
          <a:p>
            <a:r>
              <a:rPr lang="nl-NL"/>
              <a:t>Klik op het pictogram als u een afbeelding wilt toevoegen</a:t>
            </a:r>
          </a:p>
        </p:txBody>
      </p:sp>
      <p:sp>
        <p:nvSpPr>
          <p:cNvPr id="14" name="Tijdelijke aanduiding voor tekst 2">
            <a:extLst>
              <a:ext uri="{FF2B5EF4-FFF2-40B4-BE49-F238E27FC236}">
                <a16:creationId xmlns:a16="http://schemas.microsoft.com/office/drawing/2014/main" id="{D34EBF14-0EE2-064C-A433-7C8595F3D75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295420" y="2502286"/>
            <a:ext cx="4648200" cy="10347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fr" sz="2000" smtClean="0">
                <a:effectLst/>
              </a:defRPr>
            </a:lvl1pPr>
          </a:lstStyle>
          <a:p>
            <a:r>
              <a:rPr lang="fr" dirty="0">
                <a:solidFill>
                  <a:srgbClr val="76C19F"/>
                </a:solidFill>
                <a:effectLst/>
                <a:latin typeface="Corbel" panose="020B0503020204020204" pitchFamily="34" charset="0"/>
              </a:rPr>
              <a:t>ONDERTITEL - UPTUSANDIS </a:t>
            </a:r>
          </a:p>
          <a:p>
            <a:r>
              <a:rPr lang="fr" dirty="0">
                <a:solidFill>
                  <a:srgbClr val="76C19F"/>
                </a:solidFill>
                <a:effectLst/>
                <a:latin typeface="Corbel" panose="020B0503020204020204" pitchFamily="34" charset="0"/>
              </a:rPr>
              <a:t>ACEPERE OFFICIMUS ET RE OFFIC TE CORRUNTISSIM</a:t>
            </a:r>
          </a:p>
        </p:txBody>
      </p:sp>
      <p:sp>
        <p:nvSpPr>
          <p:cNvPr id="6" name="Tijdelijke aanduiding voor titel 6">
            <a:extLst>
              <a:ext uri="{FF2B5EF4-FFF2-40B4-BE49-F238E27FC236}">
                <a16:creationId xmlns:a16="http://schemas.microsoft.com/office/drawing/2014/main" id="{1F03A557-D8A5-7741-8E06-CF13503747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5420" y="1504327"/>
            <a:ext cx="9448780" cy="815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nl-NL" dirty="0"/>
              <a:t>TITEL</a:t>
            </a:r>
          </a:p>
        </p:txBody>
      </p:sp>
      <p:sp>
        <p:nvSpPr>
          <p:cNvPr id="7" name="Tijdelijke aanduiding voor tekst 2">
            <a:extLst>
              <a:ext uri="{FF2B5EF4-FFF2-40B4-BE49-F238E27FC236}">
                <a16:creationId xmlns:a16="http://schemas.microsoft.com/office/drawing/2014/main" id="{60D5D1A8-B1CC-894E-A760-44EC429E15A1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1295420" y="3719246"/>
            <a:ext cx="4648200" cy="1755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lang="nl-NL" smtClean="0">
                <a:effectLst/>
              </a:defRPr>
            </a:lvl1pPr>
            <a:lvl2pPr>
              <a:buClr>
                <a:schemeClr val="accent1"/>
              </a:buClr>
              <a:defRPr sz="1400" baseline="0"/>
            </a:lvl2pPr>
            <a:lvl3pPr>
              <a:buClr>
                <a:schemeClr val="accent1"/>
              </a:buClr>
              <a:defRPr sz="1400" baseline="0"/>
            </a:lvl3pPr>
            <a:lvl4pPr>
              <a:buClr>
                <a:schemeClr val="accent1"/>
              </a:buClr>
              <a:defRPr sz="1400" baseline="0"/>
            </a:lvl4pPr>
            <a:lvl5pPr>
              <a:buClr>
                <a:schemeClr val="accent1"/>
              </a:buClr>
              <a:defRPr sz="1400" baseline="0"/>
            </a:lvl5pPr>
            <a:lvl6pPr>
              <a:buClr>
                <a:schemeClr val="accent1"/>
              </a:buClr>
              <a:defRPr sz="1400" baseline="0"/>
            </a:lvl6pPr>
            <a:lvl7pPr>
              <a:buClr>
                <a:schemeClr val="accent1"/>
              </a:buClr>
              <a:defRPr sz="1400" baseline="0"/>
            </a:lvl7pPr>
          </a:lstStyle>
          <a:p>
            <a:pPr lvl="0"/>
            <a:r>
              <a:rPr lang="nl-NL" dirty="0" err="1"/>
              <a:t>Ciaectoratum</a:t>
            </a:r>
            <a:r>
              <a:rPr lang="nl-NL" dirty="0"/>
              <a:t> </a:t>
            </a:r>
            <a:r>
              <a:rPr lang="nl-NL" dirty="0" err="1"/>
              <a:t>qui</a:t>
            </a:r>
            <a:r>
              <a:rPr lang="nl-NL" dirty="0"/>
              <a:t> </a:t>
            </a:r>
            <a:r>
              <a:rPr lang="nl-NL" dirty="0" err="1"/>
              <a:t>sinctatet</a:t>
            </a:r>
            <a:r>
              <a:rPr lang="nl-NL" dirty="0"/>
              <a:t> </a:t>
            </a:r>
            <a:r>
              <a:rPr lang="nl-NL" dirty="0" err="1"/>
              <a:t>fugitat</a:t>
            </a:r>
            <a:r>
              <a:rPr lang="nl-NL" dirty="0"/>
              <a:t> </a:t>
            </a:r>
            <a:r>
              <a:rPr lang="nl-NL" dirty="0" err="1"/>
              <a:t>alibus</a:t>
            </a:r>
            <a:r>
              <a:rPr lang="nl-NL" dirty="0"/>
              <a:t> </a:t>
            </a:r>
            <a:r>
              <a:rPr lang="nl-NL" dirty="0" err="1"/>
              <a:t>prore</a:t>
            </a:r>
            <a:r>
              <a:rPr lang="nl-NL" dirty="0"/>
              <a:t> </a:t>
            </a:r>
            <a:r>
              <a:rPr lang="nl-NL" dirty="0" err="1"/>
              <a:t>voluptatur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</a:t>
            </a:r>
            <a:r>
              <a:rPr lang="nl-NL" dirty="0" err="1"/>
              <a:t>expernatias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a </a:t>
            </a:r>
            <a:r>
              <a:rPr lang="nl-NL" dirty="0" err="1"/>
              <a:t>cus</a:t>
            </a:r>
            <a:r>
              <a:rPr lang="nl-NL" dirty="0"/>
              <a:t> as </a:t>
            </a:r>
            <a:r>
              <a:rPr lang="nl-NL" dirty="0" err="1"/>
              <a:t>veritaqui</a:t>
            </a:r>
            <a:r>
              <a:rPr lang="nl-NL" dirty="0"/>
              <a:t> </a:t>
            </a:r>
            <a:r>
              <a:rPr lang="nl-NL" dirty="0" err="1"/>
              <a:t>nimagnatur</a:t>
            </a:r>
            <a:r>
              <a:rPr lang="nl-NL" dirty="0"/>
              <a:t> </a:t>
            </a:r>
            <a:r>
              <a:rPr lang="nl-NL" dirty="0" err="1"/>
              <a:t>rescima</a:t>
            </a:r>
            <a:r>
              <a:rPr lang="nl-NL" dirty="0"/>
              <a:t> si </a:t>
            </a:r>
            <a:r>
              <a:rPr lang="nl-NL" dirty="0" err="1"/>
              <a:t>nima</a:t>
            </a:r>
            <a:r>
              <a:rPr lang="nl-NL" dirty="0"/>
              <a:t> </a:t>
            </a:r>
            <a:r>
              <a:rPr lang="nl-NL" dirty="0" err="1"/>
              <a:t>sit</a:t>
            </a:r>
            <a:r>
              <a:rPr lang="nl-NL" dirty="0"/>
              <a:t> </a:t>
            </a:r>
            <a:r>
              <a:rPr lang="nl-NL" dirty="0" err="1"/>
              <a:t>landant</a:t>
            </a:r>
            <a:r>
              <a:rPr lang="nl-NL" dirty="0"/>
              <a:t> </a:t>
            </a:r>
            <a:r>
              <a:rPr lang="nl-NL" dirty="0" err="1"/>
              <a:t>explabo</a:t>
            </a:r>
            <a:r>
              <a:rPr lang="nl-NL" dirty="0"/>
              <a:t>. </a:t>
            </a:r>
            <a:r>
              <a:rPr lang="nl-NL" dirty="0" err="1"/>
              <a:t>Ebitas</a:t>
            </a:r>
            <a:r>
              <a:rPr lang="nl-NL" dirty="0"/>
              <a:t> </a:t>
            </a:r>
            <a:r>
              <a:rPr lang="nl-NL" dirty="0" err="1"/>
              <a:t>sunt</a:t>
            </a:r>
            <a:r>
              <a:rPr lang="nl-NL" dirty="0"/>
              <a:t> </a:t>
            </a:r>
            <a:r>
              <a:rPr lang="nl-NL" dirty="0" err="1"/>
              <a:t>doluptum</a:t>
            </a:r>
            <a:r>
              <a:rPr lang="nl-NL" dirty="0"/>
              <a:t> </a:t>
            </a:r>
            <a:r>
              <a:rPr lang="nl-NL" dirty="0" err="1"/>
              <a:t>alibusdaeces</a:t>
            </a:r>
            <a:r>
              <a:rPr lang="nl-NL" dirty="0"/>
              <a:t> </a:t>
            </a:r>
            <a:r>
              <a:rPr lang="nl-NL" dirty="0" err="1"/>
              <a:t>am</a:t>
            </a:r>
            <a:r>
              <a:rPr lang="nl-NL" dirty="0"/>
              <a:t> </a:t>
            </a:r>
            <a:r>
              <a:rPr lang="nl-NL" dirty="0" err="1"/>
              <a:t>ea</a:t>
            </a:r>
            <a:r>
              <a:rPr lang="nl-NL" dirty="0"/>
              <a:t> in </a:t>
            </a:r>
            <a:r>
              <a:rPr lang="nl-NL" dirty="0" err="1"/>
              <a:t>ped</a:t>
            </a:r>
            <a:r>
              <a:rPr lang="nl-NL" dirty="0"/>
              <a:t> </a:t>
            </a:r>
            <a:r>
              <a:rPr lang="nl-NL" dirty="0" err="1"/>
              <a:t>magnati</a:t>
            </a:r>
            <a:r>
              <a:rPr lang="nl-NL" dirty="0"/>
              <a:t> </a:t>
            </a:r>
            <a:r>
              <a:rPr lang="nl-NL" dirty="0" err="1"/>
              <a:t>niscips</a:t>
            </a:r>
            <a:r>
              <a:rPr lang="nl-NL" dirty="0"/>
              <a:t> </a:t>
            </a:r>
            <a:r>
              <a:rPr lang="nl-NL" dirty="0" err="1"/>
              <a:t>apellessi</a:t>
            </a:r>
            <a:r>
              <a:rPr lang="nl-NL" dirty="0"/>
              <a:t> </a:t>
            </a:r>
            <a:r>
              <a:rPr lang="nl-NL" dirty="0" err="1"/>
              <a:t>omnimin</a:t>
            </a:r>
            <a:r>
              <a:rPr lang="nl-NL" dirty="0"/>
              <a:t> re </a:t>
            </a:r>
            <a:r>
              <a:rPr lang="nl-NL" dirty="0" err="1"/>
              <a:t>parci</a:t>
            </a:r>
            <a:r>
              <a:rPr lang="nl-NL" dirty="0"/>
              <a:t> </a:t>
            </a:r>
            <a:r>
              <a:rPr lang="nl-NL" dirty="0" err="1"/>
              <a:t>derorer</a:t>
            </a:r>
            <a:r>
              <a:rPr lang="nl-NL" dirty="0"/>
              <a:t> </a:t>
            </a:r>
            <a:r>
              <a:rPr lang="nl-NL" dirty="0" err="1"/>
              <a:t>uptatis</a:t>
            </a:r>
            <a:r>
              <a:rPr lang="nl-NL" dirty="0"/>
              <a:t> </a:t>
            </a:r>
            <a:r>
              <a:rPr lang="nl-NL" dirty="0" err="1"/>
              <a:t>ratus</a:t>
            </a:r>
            <a:r>
              <a:rPr lang="nl-NL" dirty="0"/>
              <a:t> </a:t>
            </a:r>
            <a:r>
              <a:rPr lang="nl-NL" dirty="0" err="1"/>
              <a:t>autem</a:t>
            </a:r>
            <a:r>
              <a:rPr lang="nl-NL" dirty="0"/>
              <a:t> ex </a:t>
            </a:r>
            <a:r>
              <a:rPr lang="nl-NL" dirty="0" err="1"/>
              <a:t>explita</a:t>
            </a:r>
            <a:r>
              <a:rPr lang="nl-NL" dirty="0"/>
              <a:t> </a:t>
            </a:r>
            <a:r>
              <a:rPr lang="nl-NL" dirty="0" err="1"/>
              <a:t>cuscipidebis</a:t>
            </a:r>
            <a:r>
              <a:rPr lang="nl-NL" dirty="0"/>
              <a:t> </a:t>
            </a:r>
            <a:r>
              <a:rPr lang="nl-NL" dirty="0" err="1"/>
              <a:t>intis</a:t>
            </a:r>
            <a:r>
              <a:rPr lang="nl-NL" dirty="0"/>
              <a:t> </a:t>
            </a:r>
            <a:r>
              <a:rPr lang="nl-NL" dirty="0" err="1"/>
              <a:t>accus</a:t>
            </a:r>
            <a:r>
              <a:rPr lang="nl-NL" dirty="0"/>
              <a:t>.</a:t>
            </a:r>
          </a:p>
          <a:p>
            <a:pPr lvl="0"/>
            <a:r>
              <a:rPr lang="nl-NL" dirty="0" err="1"/>
              <a:t>Qui</a:t>
            </a:r>
            <a:r>
              <a:rPr lang="nl-NL" dirty="0"/>
              <a:t> dis rent </a:t>
            </a:r>
            <a:r>
              <a:rPr lang="nl-NL" dirty="0" err="1"/>
              <a:t>reptat</a:t>
            </a:r>
            <a:r>
              <a:rPr lang="nl-NL" dirty="0"/>
              <a:t> </a:t>
            </a:r>
            <a:r>
              <a:rPr lang="nl-NL" dirty="0" err="1"/>
              <a:t>vollo</a:t>
            </a:r>
            <a:r>
              <a:rPr lang="nl-NL" dirty="0"/>
              <a:t> </a:t>
            </a:r>
            <a:r>
              <a:rPr lang="nl-NL" dirty="0" err="1"/>
              <a:t>voluptibus</a:t>
            </a:r>
            <a:r>
              <a:rPr lang="nl-NL" dirty="0"/>
              <a:t> </a:t>
            </a:r>
            <a:r>
              <a:rPr lang="nl-NL" dirty="0" err="1"/>
              <a:t>eossimpedi</a:t>
            </a:r>
            <a:r>
              <a:rPr lang="nl-NL" dirty="0"/>
              <a:t> </a:t>
            </a:r>
            <a:r>
              <a:rPr lang="nl-NL" dirty="0" err="1"/>
              <a:t>dolessi</a:t>
            </a:r>
            <a:r>
              <a:rPr lang="nl-NL" dirty="0"/>
              <a:t> </a:t>
            </a:r>
            <a:r>
              <a:rPr lang="nl-NL" dirty="0" err="1"/>
              <a:t>nctibus</a:t>
            </a:r>
            <a:r>
              <a:rPr lang="nl-NL" dirty="0"/>
              <a:t> </a:t>
            </a:r>
            <a:r>
              <a:rPr lang="nl-NL" dirty="0" err="1"/>
              <a:t>sed</a:t>
            </a:r>
            <a:r>
              <a:rPr lang="nl-NL" dirty="0"/>
              <a:t> </a:t>
            </a:r>
            <a:r>
              <a:rPr lang="nl-NL" dirty="0" err="1"/>
              <a:t>qui</a:t>
            </a:r>
            <a:r>
              <a:rPr lang="nl-NL" dirty="0"/>
              <a:t> </a:t>
            </a:r>
            <a:r>
              <a:rPr lang="nl-NL" dirty="0" err="1"/>
              <a:t>vendent</a:t>
            </a:r>
            <a:r>
              <a:rPr lang="nl-NL" dirty="0"/>
              <a:t> </a:t>
            </a:r>
            <a:r>
              <a:rPr lang="nl-NL" dirty="0" err="1"/>
              <a:t>pratatur</a:t>
            </a:r>
            <a:r>
              <a:rPr lang="nl-NL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123307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[G] Low title - 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itel 6">
            <a:extLst>
              <a:ext uri="{FF2B5EF4-FFF2-40B4-BE49-F238E27FC236}">
                <a16:creationId xmlns:a16="http://schemas.microsoft.com/office/drawing/2014/main" id="{9952A0AA-FE9E-B64F-BC2B-E878500F32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5420" y="1504327"/>
            <a:ext cx="9448780" cy="815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nl-NL" dirty="0"/>
              <a:t>TITEL</a:t>
            </a:r>
          </a:p>
        </p:txBody>
      </p:sp>
    </p:spTree>
    <p:extLst>
      <p:ext uri="{BB962C8B-B14F-4D97-AF65-F5344CB8AC3E}">
        <p14:creationId xmlns:p14="http://schemas.microsoft.com/office/powerpoint/2010/main" val="4074637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[I] - Low title -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tekst 2">
            <a:extLst>
              <a:ext uri="{FF2B5EF4-FFF2-40B4-BE49-F238E27FC236}">
                <a16:creationId xmlns:a16="http://schemas.microsoft.com/office/drawing/2014/main" id="{1898C36A-A985-7E49-91F9-CD0CBFDAE7D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295420" y="2502286"/>
            <a:ext cx="4648200" cy="10347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fr" sz="2000" smtClean="0">
                <a:effectLst/>
              </a:defRPr>
            </a:lvl1pPr>
          </a:lstStyle>
          <a:p>
            <a:r>
              <a:rPr lang="fr" dirty="0">
                <a:solidFill>
                  <a:srgbClr val="76C19F"/>
                </a:solidFill>
                <a:effectLst/>
                <a:latin typeface="Corbel" panose="020B0503020204020204" pitchFamily="34" charset="0"/>
              </a:rPr>
              <a:t>ONDERTITEL - UPTUSANDIS </a:t>
            </a:r>
          </a:p>
          <a:p>
            <a:r>
              <a:rPr lang="fr" dirty="0">
                <a:solidFill>
                  <a:srgbClr val="76C19F"/>
                </a:solidFill>
                <a:effectLst/>
                <a:latin typeface="Corbel" panose="020B0503020204020204" pitchFamily="34" charset="0"/>
              </a:rPr>
              <a:t>ACEPERE OFFICIMUS ET RE OFFIC TE CORRUNTISSIM</a:t>
            </a:r>
          </a:p>
        </p:txBody>
      </p:sp>
      <p:sp>
        <p:nvSpPr>
          <p:cNvPr id="9" name="Tijdelijke aanduiding voor titel 6">
            <a:extLst>
              <a:ext uri="{FF2B5EF4-FFF2-40B4-BE49-F238E27FC236}">
                <a16:creationId xmlns:a16="http://schemas.microsoft.com/office/drawing/2014/main" id="{D552187E-7E7E-FB4F-9E33-1C9FA1EE23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5420" y="1504327"/>
            <a:ext cx="9448780" cy="815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nl-NL" dirty="0"/>
              <a:t>TITEL</a:t>
            </a:r>
          </a:p>
        </p:txBody>
      </p:sp>
      <p:sp>
        <p:nvSpPr>
          <p:cNvPr id="6" name="Tijdelijke aanduiding voor tekst 2">
            <a:extLst>
              <a:ext uri="{FF2B5EF4-FFF2-40B4-BE49-F238E27FC236}">
                <a16:creationId xmlns:a16="http://schemas.microsoft.com/office/drawing/2014/main" id="{99D99C7A-1DCE-9F4B-9CB7-B2FAB4345D4B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096000" y="2502286"/>
            <a:ext cx="4648200" cy="29720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baseline="0"/>
            </a:lvl1pPr>
            <a:lvl2pPr>
              <a:buClr>
                <a:schemeClr val="accent1"/>
              </a:buClr>
              <a:defRPr sz="1400" baseline="0"/>
            </a:lvl2pPr>
            <a:lvl3pPr>
              <a:buClr>
                <a:schemeClr val="accent1"/>
              </a:buClr>
              <a:defRPr sz="1400" baseline="0"/>
            </a:lvl3pPr>
            <a:lvl4pPr>
              <a:buClr>
                <a:schemeClr val="accent1"/>
              </a:buClr>
              <a:defRPr sz="1400" baseline="0"/>
            </a:lvl4pPr>
            <a:lvl5pPr>
              <a:buClr>
                <a:schemeClr val="accent1"/>
              </a:buClr>
              <a:defRPr sz="1400" baseline="0"/>
            </a:lvl5pPr>
            <a:lvl6pPr>
              <a:buClr>
                <a:schemeClr val="accent1"/>
              </a:buClr>
              <a:defRPr sz="1400" baseline="0"/>
            </a:lvl6pPr>
            <a:lvl7pPr>
              <a:buClr>
                <a:schemeClr val="accent1"/>
              </a:buClr>
              <a:defRPr sz="1400" baseline="0"/>
            </a:lvl7pPr>
          </a:lstStyle>
          <a:p>
            <a:pPr lvl="0"/>
            <a:r>
              <a:rPr lang="nl-NL" dirty="0" err="1"/>
              <a:t>Ciaectoratum</a:t>
            </a:r>
            <a:r>
              <a:rPr lang="nl-NL" dirty="0"/>
              <a:t> </a:t>
            </a:r>
            <a:r>
              <a:rPr lang="nl-NL" dirty="0" err="1"/>
              <a:t>qui</a:t>
            </a:r>
            <a:r>
              <a:rPr lang="nl-NL" dirty="0"/>
              <a:t> </a:t>
            </a:r>
            <a:r>
              <a:rPr lang="nl-NL" dirty="0" err="1"/>
              <a:t>sinctatet</a:t>
            </a:r>
            <a:r>
              <a:rPr lang="nl-NL" dirty="0"/>
              <a:t> </a:t>
            </a:r>
            <a:r>
              <a:rPr lang="nl-NL" dirty="0" err="1"/>
              <a:t>fugitat</a:t>
            </a:r>
            <a:r>
              <a:rPr lang="nl-NL" dirty="0"/>
              <a:t> </a:t>
            </a:r>
            <a:r>
              <a:rPr lang="nl-NL" dirty="0" err="1"/>
              <a:t>alibus</a:t>
            </a:r>
            <a:r>
              <a:rPr lang="nl-NL" dirty="0"/>
              <a:t> </a:t>
            </a:r>
            <a:r>
              <a:rPr lang="nl-NL" dirty="0" err="1"/>
              <a:t>prore</a:t>
            </a:r>
            <a:r>
              <a:rPr lang="nl-NL" dirty="0"/>
              <a:t> </a:t>
            </a:r>
            <a:r>
              <a:rPr lang="nl-NL" dirty="0" err="1"/>
              <a:t>voluptatur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</a:t>
            </a:r>
            <a:r>
              <a:rPr lang="nl-NL" dirty="0" err="1"/>
              <a:t>expernatias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a </a:t>
            </a:r>
            <a:r>
              <a:rPr lang="nl-NL" dirty="0" err="1"/>
              <a:t>cus</a:t>
            </a:r>
            <a:r>
              <a:rPr lang="nl-NL" dirty="0"/>
              <a:t> as </a:t>
            </a:r>
            <a:r>
              <a:rPr lang="nl-NL" dirty="0" err="1"/>
              <a:t>veritaqui</a:t>
            </a:r>
            <a:r>
              <a:rPr lang="nl-NL" dirty="0"/>
              <a:t> </a:t>
            </a:r>
            <a:r>
              <a:rPr lang="nl-NL" dirty="0" err="1"/>
              <a:t>nimagnatur</a:t>
            </a:r>
            <a:r>
              <a:rPr lang="nl-NL" dirty="0"/>
              <a:t> </a:t>
            </a:r>
            <a:r>
              <a:rPr lang="nl-NL" dirty="0" err="1"/>
              <a:t>rescima</a:t>
            </a:r>
            <a:r>
              <a:rPr lang="nl-NL" dirty="0"/>
              <a:t> si </a:t>
            </a:r>
            <a:r>
              <a:rPr lang="nl-NL" dirty="0" err="1"/>
              <a:t>nima</a:t>
            </a:r>
            <a:r>
              <a:rPr lang="nl-NL" dirty="0"/>
              <a:t> </a:t>
            </a:r>
            <a:r>
              <a:rPr lang="nl-NL" dirty="0" err="1"/>
              <a:t>sit</a:t>
            </a:r>
            <a:r>
              <a:rPr lang="nl-NL" dirty="0"/>
              <a:t> </a:t>
            </a:r>
            <a:r>
              <a:rPr lang="nl-NL" dirty="0" err="1"/>
              <a:t>landant</a:t>
            </a:r>
            <a:r>
              <a:rPr lang="nl-NL" dirty="0"/>
              <a:t> </a:t>
            </a:r>
            <a:r>
              <a:rPr lang="nl-NL" dirty="0" err="1"/>
              <a:t>explabo</a:t>
            </a:r>
            <a:r>
              <a:rPr lang="nl-NL" dirty="0"/>
              <a:t>. </a:t>
            </a:r>
            <a:r>
              <a:rPr lang="nl-NL" dirty="0" err="1"/>
              <a:t>Ebitas</a:t>
            </a:r>
            <a:r>
              <a:rPr lang="nl-NL" dirty="0"/>
              <a:t> </a:t>
            </a:r>
            <a:r>
              <a:rPr lang="nl-NL" dirty="0" err="1"/>
              <a:t>sunt</a:t>
            </a:r>
            <a:r>
              <a:rPr lang="nl-NL" dirty="0"/>
              <a:t> </a:t>
            </a:r>
            <a:r>
              <a:rPr lang="nl-NL" dirty="0" err="1"/>
              <a:t>doluptum</a:t>
            </a:r>
            <a:r>
              <a:rPr lang="nl-NL" dirty="0"/>
              <a:t> </a:t>
            </a:r>
            <a:r>
              <a:rPr lang="nl-NL" dirty="0" err="1"/>
              <a:t>alibusdaeces</a:t>
            </a:r>
            <a:r>
              <a:rPr lang="nl-NL" dirty="0"/>
              <a:t> </a:t>
            </a:r>
            <a:r>
              <a:rPr lang="nl-NL" dirty="0" err="1"/>
              <a:t>am</a:t>
            </a:r>
            <a:r>
              <a:rPr lang="nl-NL" dirty="0"/>
              <a:t> </a:t>
            </a:r>
            <a:r>
              <a:rPr lang="nl-NL" dirty="0" err="1"/>
              <a:t>ea</a:t>
            </a:r>
            <a:r>
              <a:rPr lang="nl-NL" dirty="0"/>
              <a:t> in </a:t>
            </a:r>
            <a:r>
              <a:rPr lang="nl-NL" dirty="0" err="1"/>
              <a:t>ped</a:t>
            </a:r>
            <a:r>
              <a:rPr lang="nl-NL" dirty="0"/>
              <a:t> </a:t>
            </a:r>
            <a:r>
              <a:rPr lang="nl-NL" dirty="0" err="1"/>
              <a:t>magnati</a:t>
            </a:r>
            <a:r>
              <a:rPr lang="nl-NL" dirty="0"/>
              <a:t> </a:t>
            </a:r>
            <a:r>
              <a:rPr lang="nl-NL" dirty="0" err="1"/>
              <a:t>niscips</a:t>
            </a:r>
            <a:r>
              <a:rPr lang="nl-NL" dirty="0"/>
              <a:t> </a:t>
            </a:r>
            <a:r>
              <a:rPr lang="nl-NL" dirty="0" err="1"/>
              <a:t>apellessi</a:t>
            </a:r>
            <a:r>
              <a:rPr lang="nl-NL" dirty="0"/>
              <a:t> </a:t>
            </a:r>
            <a:r>
              <a:rPr lang="nl-NL" dirty="0" err="1"/>
              <a:t>omnimin</a:t>
            </a:r>
            <a:r>
              <a:rPr lang="nl-NL" dirty="0"/>
              <a:t> re </a:t>
            </a:r>
            <a:r>
              <a:rPr lang="nl-NL" dirty="0" err="1"/>
              <a:t>parci</a:t>
            </a:r>
            <a:r>
              <a:rPr lang="nl-NL" dirty="0"/>
              <a:t> </a:t>
            </a:r>
            <a:r>
              <a:rPr lang="nl-NL" dirty="0" err="1"/>
              <a:t>derorer</a:t>
            </a:r>
            <a:r>
              <a:rPr lang="nl-NL" dirty="0"/>
              <a:t> </a:t>
            </a:r>
            <a:r>
              <a:rPr lang="nl-NL" dirty="0" err="1"/>
              <a:t>uptatis</a:t>
            </a:r>
            <a:r>
              <a:rPr lang="nl-NL" dirty="0"/>
              <a:t> </a:t>
            </a:r>
            <a:r>
              <a:rPr lang="nl-NL" dirty="0" err="1"/>
              <a:t>ratus</a:t>
            </a:r>
            <a:r>
              <a:rPr lang="nl-NL" dirty="0"/>
              <a:t> </a:t>
            </a:r>
            <a:r>
              <a:rPr lang="nl-NL" dirty="0" err="1"/>
              <a:t>autem</a:t>
            </a:r>
            <a:r>
              <a:rPr lang="nl-NL" dirty="0"/>
              <a:t> ex </a:t>
            </a:r>
            <a:r>
              <a:rPr lang="nl-NL" dirty="0" err="1"/>
              <a:t>explita</a:t>
            </a:r>
            <a:r>
              <a:rPr lang="nl-NL" dirty="0"/>
              <a:t> </a:t>
            </a:r>
            <a:r>
              <a:rPr lang="nl-NL" dirty="0" err="1"/>
              <a:t>cuscipidebis</a:t>
            </a:r>
            <a:r>
              <a:rPr lang="nl-NL" dirty="0"/>
              <a:t> </a:t>
            </a:r>
            <a:r>
              <a:rPr lang="nl-NL" dirty="0" err="1"/>
              <a:t>intis</a:t>
            </a:r>
            <a:r>
              <a:rPr lang="nl-NL" dirty="0"/>
              <a:t> </a:t>
            </a:r>
            <a:r>
              <a:rPr lang="nl-NL" dirty="0" err="1"/>
              <a:t>accus</a:t>
            </a:r>
            <a:r>
              <a:rPr lang="nl-NL" dirty="0"/>
              <a:t>.</a:t>
            </a:r>
          </a:p>
          <a:p>
            <a:pPr lvl="0"/>
            <a:r>
              <a:rPr lang="nl-NL" dirty="0" err="1"/>
              <a:t>Qui</a:t>
            </a:r>
            <a:r>
              <a:rPr lang="nl-NL" dirty="0"/>
              <a:t> dis rent </a:t>
            </a:r>
            <a:r>
              <a:rPr lang="nl-NL" dirty="0" err="1"/>
              <a:t>reptat</a:t>
            </a:r>
            <a:r>
              <a:rPr lang="nl-NL" dirty="0"/>
              <a:t> </a:t>
            </a:r>
            <a:r>
              <a:rPr lang="nl-NL" dirty="0" err="1"/>
              <a:t>vollo</a:t>
            </a:r>
            <a:r>
              <a:rPr lang="nl-NL" dirty="0"/>
              <a:t> </a:t>
            </a:r>
            <a:r>
              <a:rPr lang="nl-NL" dirty="0" err="1"/>
              <a:t>voluptibus</a:t>
            </a:r>
            <a:r>
              <a:rPr lang="nl-NL" dirty="0"/>
              <a:t> </a:t>
            </a:r>
            <a:r>
              <a:rPr lang="nl-NL" dirty="0" err="1"/>
              <a:t>eossimpedi</a:t>
            </a:r>
            <a:r>
              <a:rPr lang="nl-NL" dirty="0"/>
              <a:t> </a:t>
            </a:r>
            <a:r>
              <a:rPr lang="nl-NL" dirty="0" err="1"/>
              <a:t>dolessi</a:t>
            </a:r>
            <a:r>
              <a:rPr lang="nl-NL" dirty="0"/>
              <a:t> </a:t>
            </a:r>
            <a:r>
              <a:rPr lang="nl-NL" dirty="0" err="1"/>
              <a:t>nctibus</a:t>
            </a:r>
            <a:r>
              <a:rPr lang="nl-NL" dirty="0"/>
              <a:t> </a:t>
            </a:r>
            <a:r>
              <a:rPr lang="nl-NL" dirty="0" err="1"/>
              <a:t>sed</a:t>
            </a:r>
            <a:r>
              <a:rPr lang="nl-NL" dirty="0"/>
              <a:t> </a:t>
            </a:r>
            <a:r>
              <a:rPr lang="nl-NL" dirty="0" err="1"/>
              <a:t>qui</a:t>
            </a:r>
            <a:r>
              <a:rPr lang="nl-NL" dirty="0"/>
              <a:t> </a:t>
            </a:r>
            <a:r>
              <a:rPr lang="nl-NL" dirty="0" err="1"/>
              <a:t>vendent</a:t>
            </a:r>
            <a:r>
              <a:rPr lang="nl-NL" dirty="0"/>
              <a:t> </a:t>
            </a:r>
            <a:r>
              <a:rPr lang="nl-NL" dirty="0" err="1"/>
              <a:t>pratatur</a:t>
            </a:r>
            <a:r>
              <a:rPr lang="nl-NL" dirty="0"/>
              <a:t>?</a:t>
            </a:r>
          </a:p>
          <a:p>
            <a:pPr lvl="0"/>
            <a:endParaRPr lang="nl-NL" dirty="0"/>
          </a:p>
          <a:p>
            <a:pPr lvl="0"/>
            <a:r>
              <a:rPr lang="nl-NL" dirty="0" err="1"/>
              <a:t>Ciaectoratum</a:t>
            </a:r>
            <a:r>
              <a:rPr lang="nl-NL" dirty="0"/>
              <a:t> </a:t>
            </a:r>
            <a:r>
              <a:rPr lang="nl-NL" dirty="0" err="1"/>
              <a:t>qui</a:t>
            </a:r>
            <a:r>
              <a:rPr lang="nl-NL" dirty="0"/>
              <a:t> </a:t>
            </a:r>
            <a:r>
              <a:rPr lang="nl-NL" dirty="0" err="1"/>
              <a:t>sinctatet</a:t>
            </a:r>
            <a:r>
              <a:rPr lang="nl-NL" dirty="0"/>
              <a:t> </a:t>
            </a:r>
            <a:r>
              <a:rPr lang="nl-NL" dirty="0" err="1"/>
              <a:t>fugitat</a:t>
            </a:r>
            <a:r>
              <a:rPr lang="nl-NL" dirty="0"/>
              <a:t> </a:t>
            </a:r>
            <a:r>
              <a:rPr lang="nl-NL" dirty="0" err="1"/>
              <a:t>alibus</a:t>
            </a:r>
            <a:r>
              <a:rPr lang="nl-NL" dirty="0"/>
              <a:t> </a:t>
            </a:r>
            <a:r>
              <a:rPr lang="nl-NL" dirty="0" err="1"/>
              <a:t>prore</a:t>
            </a:r>
            <a:r>
              <a:rPr lang="nl-NL" dirty="0"/>
              <a:t> </a:t>
            </a:r>
            <a:r>
              <a:rPr lang="nl-NL" dirty="0" err="1"/>
              <a:t>voluptatur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</a:t>
            </a:r>
            <a:r>
              <a:rPr lang="nl-NL" dirty="0" err="1"/>
              <a:t>expernatias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a </a:t>
            </a:r>
            <a:r>
              <a:rPr lang="nl-NL" dirty="0" err="1"/>
              <a:t>cus</a:t>
            </a:r>
            <a:r>
              <a:rPr lang="nl-NL" dirty="0"/>
              <a:t> as </a:t>
            </a:r>
            <a:r>
              <a:rPr lang="nl-NL" dirty="0" err="1"/>
              <a:t>veritaqui</a:t>
            </a:r>
            <a:r>
              <a:rPr lang="nl-NL" dirty="0"/>
              <a:t> </a:t>
            </a:r>
            <a:r>
              <a:rPr lang="nl-NL" dirty="0" err="1"/>
              <a:t>nimagnatur</a:t>
            </a:r>
            <a:r>
              <a:rPr lang="nl-NL" dirty="0"/>
              <a:t> </a:t>
            </a:r>
            <a:r>
              <a:rPr lang="nl-NL" dirty="0" err="1"/>
              <a:t>rescima</a:t>
            </a:r>
            <a:r>
              <a:rPr lang="nl-NL" dirty="0"/>
              <a:t> si </a:t>
            </a:r>
            <a:r>
              <a:rPr lang="nl-NL" dirty="0" err="1"/>
              <a:t>nima</a:t>
            </a:r>
            <a:r>
              <a:rPr lang="nl-NL" dirty="0"/>
              <a:t> </a:t>
            </a:r>
            <a:r>
              <a:rPr lang="nl-NL" dirty="0" err="1"/>
              <a:t>sit</a:t>
            </a:r>
            <a:r>
              <a:rPr lang="nl-NL" dirty="0"/>
              <a:t> </a:t>
            </a:r>
            <a:r>
              <a:rPr lang="nl-NL" dirty="0" err="1"/>
              <a:t>landant</a:t>
            </a:r>
            <a:r>
              <a:rPr lang="nl-NL" dirty="0"/>
              <a:t> </a:t>
            </a:r>
            <a:r>
              <a:rPr lang="nl-NL" dirty="0" err="1"/>
              <a:t>explabo</a:t>
            </a:r>
            <a:r>
              <a:rPr lang="nl-NL" dirty="0"/>
              <a:t>. </a:t>
            </a:r>
            <a:r>
              <a:rPr lang="nl-NL" dirty="0" err="1"/>
              <a:t>Ebitas</a:t>
            </a:r>
            <a:r>
              <a:rPr lang="nl-NL" dirty="0"/>
              <a:t> </a:t>
            </a:r>
            <a:r>
              <a:rPr lang="nl-NL" dirty="0" err="1"/>
              <a:t>sunt</a:t>
            </a:r>
            <a:r>
              <a:rPr lang="nl-NL" dirty="0"/>
              <a:t> </a:t>
            </a:r>
            <a:r>
              <a:rPr lang="nl-NL" dirty="0" err="1"/>
              <a:t>doluptum</a:t>
            </a:r>
            <a:r>
              <a:rPr lang="nl-NL" dirty="0"/>
              <a:t> </a:t>
            </a:r>
            <a:r>
              <a:rPr lang="nl-NL" dirty="0" err="1"/>
              <a:t>alibusdaeces</a:t>
            </a:r>
            <a:r>
              <a:rPr lang="nl-NL" dirty="0"/>
              <a:t> </a:t>
            </a:r>
            <a:r>
              <a:rPr lang="nl-NL" dirty="0" err="1"/>
              <a:t>am</a:t>
            </a:r>
            <a:r>
              <a:rPr lang="nl-NL" dirty="0"/>
              <a:t> </a:t>
            </a:r>
            <a:r>
              <a:rPr lang="nl-NL" dirty="0" err="1"/>
              <a:t>ea</a:t>
            </a:r>
            <a:r>
              <a:rPr lang="nl-NL" dirty="0"/>
              <a:t> in </a:t>
            </a:r>
            <a:r>
              <a:rPr lang="nl-NL" dirty="0" err="1"/>
              <a:t>ped</a:t>
            </a:r>
            <a:r>
              <a:rPr lang="nl-NL" dirty="0"/>
              <a:t> </a:t>
            </a:r>
            <a:r>
              <a:rPr lang="nl-NL" dirty="0" err="1"/>
              <a:t>magnati</a:t>
            </a:r>
            <a:r>
              <a:rPr lang="nl-NL" dirty="0"/>
              <a:t> </a:t>
            </a:r>
            <a:r>
              <a:rPr lang="nl-NL" dirty="0" err="1"/>
              <a:t>niscips</a:t>
            </a:r>
            <a:r>
              <a:rPr lang="nl-NL" dirty="0"/>
              <a:t> </a:t>
            </a:r>
            <a:r>
              <a:rPr lang="nl-NL" dirty="0" err="1"/>
              <a:t>apellessi</a:t>
            </a:r>
            <a:r>
              <a:rPr lang="nl-NL" dirty="0"/>
              <a:t> </a:t>
            </a:r>
            <a:r>
              <a:rPr lang="nl-NL" dirty="0" err="1"/>
              <a:t>omnimin</a:t>
            </a:r>
            <a:r>
              <a:rPr lang="nl-NL" dirty="0"/>
              <a:t> re </a:t>
            </a:r>
            <a:r>
              <a:rPr lang="nl-NL" dirty="0" err="1"/>
              <a:t>parci</a:t>
            </a:r>
            <a:r>
              <a:rPr lang="nl-NL" dirty="0"/>
              <a:t> </a:t>
            </a:r>
            <a:r>
              <a:rPr lang="nl-NL" dirty="0" err="1"/>
              <a:t>derorer</a:t>
            </a:r>
            <a:r>
              <a:rPr lang="nl-NL" dirty="0"/>
              <a:t> </a:t>
            </a:r>
            <a:r>
              <a:rPr lang="nl-NL" dirty="0" err="1"/>
              <a:t>uptatis</a:t>
            </a:r>
            <a:r>
              <a:rPr lang="nl-NL" dirty="0"/>
              <a:t> </a:t>
            </a:r>
            <a:r>
              <a:rPr lang="nl-NL" dirty="0" err="1"/>
              <a:t>ratus</a:t>
            </a:r>
            <a:r>
              <a:rPr lang="nl-NL" dirty="0"/>
              <a:t> </a:t>
            </a:r>
            <a:r>
              <a:rPr lang="nl-NL" dirty="0" err="1"/>
              <a:t>autem</a:t>
            </a:r>
            <a:r>
              <a:rPr lang="nl-NL" dirty="0"/>
              <a:t> ex </a:t>
            </a:r>
            <a:r>
              <a:rPr lang="nl-NL" dirty="0" err="1"/>
              <a:t>explita</a:t>
            </a:r>
            <a:r>
              <a:rPr lang="nl-NL" dirty="0"/>
              <a:t> </a:t>
            </a:r>
            <a:r>
              <a:rPr lang="nl-NL" dirty="0" err="1"/>
              <a:t>cuscipidebis</a:t>
            </a:r>
            <a:r>
              <a:rPr lang="nl-NL" dirty="0"/>
              <a:t> </a:t>
            </a:r>
            <a:r>
              <a:rPr lang="nl-NL" dirty="0" err="1"/>
              <a:t>intis</a:t>
            </a:r>
            <a:r>
              <a:rPr lang="nl-NL" dirty="0"/>
              <a:t> </a:t>
            </a:r>
            <a:r>
              <a:rPr lang="nl-NL" dirty="0" err="1"/>
              <a:t>accus</a:t>
            </a:r>
            <a:r>
              <a:rPr lang="nl-NL" dirty="0"/>
              <a:t>.</a:t>
            </a:r>
          </a:p>
          <a:p>
            <a:pPr lvl="0"/>
            <a:endParaRPr lang="nl-NL" dirty="0"/>
          </a:p>
        </p:txBody>
      </p:sp>
      <p:sp>
        <p:nvSpPr>
          <p:cNvPr id="8" name="Tijdelijke aanduiding voor tekst 2">
            <a:extLst>
              <a:ext uri="{FF2B5EF4-FFF2-40B4-BE49-F238E27FC236}">
                <a16:creationId xmlns:a16="http://schemas.microsoft.com/office/drawing/2014/main" id="{C2330E8C-0C9A-414B-BD83-32A0F9FD41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1295420" y="3719246"/>
            <a:ext cx="4648200" cy="1755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lang="nl-NL" smtClean="0">
                <a:effectLst/>
              </a:defRPr>
            </a:lvl1pPr>
            <a:lvl2pPr>
              <a:buClr>
                <a:schemeClr val="accent1"/>
              </a:buClr>
              <a:defRPr sz="1400" baseline="0"/>
            </a:lvl2pPr>
            <a:lvl3pPr>
              <a:buClr>
                <a:schemeClr val="accent1"/>
              </a:buClr>
              <a:defRPr sz="1400" baseline="0"/>
            </a:lvl3pPr>
            <a:lvl4pPr>
              <a:buClr>
                <a:schemeClr val="accent1"/>
              </a:buClr>
              <a:defRPr sz="1400" baseline="0"/>
            </a:lvl4pPr>
            <a:lvl5pPr>
              <a:buClr>
                <a:schemeClr val="accent1"/>
              </a:buClr>
              <a:defRPr sz="1400" baseline="0"/>
            </a:lvl5pPr>
            <a:lvl6pPr>
              <a:buClr>
                <a:schemeClr val="accent1"/>
              </a:buClr>
              <a:defRPr sz="1400" baseline="0"/>
            </a:lvl6pPr>
            <a:lvl7pPr>
              <a:buClr>
                <a:schemeClr val="accent1"/>
              </a:buClr>
              <a:defRPr sz="1400" baseline="0"/>
            </a:lvl7pPr>
          </a:lstStyle>
          <a:p>
            <a:pPr lvl="0"/>
            <a:r>
              <a:rPr lang="nl-NL" dirty="0" err="1"/>
              <a:t>Ciaectoratum</a:t>
            </a:r>
            <a:r>
              <a:rPr lang="nl-NL" dirty="0"/>
              <a:t> </a:t>
            </a:r>
            <a:r>
              <a:rPr lang="nl-NL" dirty="0" err="1"/>
              <a:t>qui</a:t>
            </a:r>
            <a:r>
              <a:rPr lang="nl-NL" dirty="0"/>
              <a:t> </a:t>
            </a:r>
            <a:r>
              <a:rPr lang="nl-NL" dirty="0" err="1"/>
              <a:t>sinctatet</a:t>
            </a:r>
            <a:r>
              <a:rPr lang="nl-NL" dirty="0"/>
              <a:t> </a:t>
            </a:r>
            <a:r>
              <a:rPr lang="nl-NL" dirty="0" err="1"/>
              <a:t>fugitat</a:t>
            </a:r>
            <a:r>
              <a:rPr lang="nl-NL" dirty="0"/>
              <a:t> </a:t>
            </a:r>
            <a:r>
              <a:rPr lang="nl-NL" dirty="0" err="1"/>
              <a:t>alibus</a:t>
            </a:r>
            <a:r>
              <a:rPr lang="nl-NL" dirty="0"/>
              <a:t> </a:t>
            </a:r>
            <a:r>
              <a:rPr lang="nl-NL" dirty="0" err="1"/>
              <a:t>prore</a:t>
            </a:r>
            <a:r>
              <a:rPr lang="nl-NL" dirty="0"/>
              <a:t> </a:t>
            </a:r>
            <a:r>
              <a:rPr lang="nl-NL" dirty="0" err="1"/>
              <a:t>voluptatur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</a:t>
            </a:r>
            <a:r>
              <a:rPr lang="nl-NL" dirty="0" err="1"/>
              <a:t>expernatias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a </a:t>
            </a:r>
            <a:r>
              <a:rPr lang="nl-NL" dirty="0" err="1"/>
              <a:t>cus</a:t>
            </a:r>
            <a:r>
              <a:rPr lang="nl-NL" dirty="0"/>
              <a:t> as </a:t>
            </a:r>
            <a:r>
              <a:rPr lang="nl-NL" dirty="0" err="1"/>
              <a:t>veritaqui</a:t>
            </a:r>
            <a:r>
              <a:rPr lang="nl-NL" dirty="0"/>
              <a:t> </a:t>
            </a:r>
            <a:r>
              <a:rPr lang="nl-NL" dirty="0" err="1"/>
              <a:t>nimagnatur</a:t>
            </a:r>
            <a:r>
              <a:rPr lang="nl-NL" dirty="0"/>
              <a:t> </a:t>
            </a:r>
            <a:r>
              <a:rPr lang="nl-NL" dirty="0" err="1"/>
              <a:t>rescima</a:t>
            </a:r>
            <a:r>
              <a:rPr lang="nl-NL" dirty="0"/>
              <a:t> si </a:t>
            </a:r>
            <a:r>
              <a:rPr lang="nl-NL" dirty="0" err="1"/>
              <a:t>nima</a:t>
            </a:r>
            <a:r>
              <a:rPr lang="nl-NL" dirty="0"/>
              <a:t> </a:t>
            </a:r>
            <a:r>
              <a:rPr lang="nl-NL" dirty="0" err="1"/>
              <a:t>sit</a:t>
            </a:r>
            <a:r>
              <a:rPr lang="nl-NL" dirty="0"/>
              <a:t> </a:t>
            </a:r>
            <a:r>
              <a:rPr lang="nl-NL" dirty="0" err="1"/>
              <a:t>landant</a:t>
            </a:r>
            <a:r>
              <a:rPr lang="nl-NL" dirty="0"/>
              <a:t> </a:t>
            </a:r>
            <a:r>
              <a:rPr lang="nl-NL" dirty="0" err="1"/>
              <a:t>explabo</a:t>
            </a:r>
            <a:r>
              <a:rPr lang="nl-NL" dirty="0"/>
              <a:t>. </a:t>
            </a:r>
            <a:r>
              <a:rPr lang="nl-NL" dirty="0" err="1"/>
              <a:t>Ebitas</a:t>
            </a:r>
            <a:r>
              <a:rPr lang="nl-NL" dirty="0"/>
              <a:t> </a:t>
            </a:r>
            <a:r>
              <a:rPr lang="nl-NL" dirty="0" err="1"/>
              <a:t>sunt</a:t>
            </a:r>
            <a:r>
              <a:rPr lang="nl-NL" dirty="0"/>
              <a:t> </a:t>
            </a:r>
            <a:r>
              <a:rPr lang="nl-NL" dirty="0" err="1"/>
              <a:t>doluptum</a:t>
            </a:r>
            <a:r>
              <a:rPr lang="nl-NL" dirty="0"/>
              <a:t> </a:t>
            </a:r>
            <a:r>
              <a:rPr lang="nl-NL" dirty="0" err="1"/>
              <a:t>alibusdaeces</a:t>
            </a:r>
            <a:r>
              <a:rPr lang="nl-NL" dirty="0"/>
              <a:t> </a:t>
            </a:r>
            <a:r>
              <a:rPr lang="nl-NL" dirty="0" err="1"/>
              <a:t>am</a:t>
            </a:r>
            <a:r>
              <a:rPr lang="nl-NL" dirty="0"/>
              <a:t> </a:t>
            </a:r>
            <a:r>
              <a:rPr lang="nl-NL" dirty="0" err="1"/>
              <a:t>ea</a:t>
            </a:r>
            <a:r>
              <a:rPr lang="nl-NL" dirty="0"/>
              <a:t> in </a:t>
            </a:r>
            <a:r>
              <a:rPr lang="nl-NL" dirty="0" err="1"/>
              <a:t>ped</a:t>
            </a:r>
            <a:r>
              <a:rPr lang="nl-NL" dirty="0"/>
              <a:t> </a:t>
            </a:r>
            <a:r>
              <a:rPr lang="nl-NL" dirty="0" err="1"/>
              <a:t>magnati</a:t>
            </a:r>
            <a:r>
              <a:rPr lang="nl-NL" dirty="0"/>
              <a:t> </a:t>
            </a:r>
            <a:r>
              <a:rPr lang="nl-NL" dirty="0" err="1"/>
              <a:t>niscips</a:t>
            </a:r>
            <a:r>
              <a:rPr lang="nl-NL" dirty="0"/>
              <a:t> </a:t>
            </a:r>
            <a:r>
              <a:rPr lang="nl-NL" dirty="0" err="1"/>
              <a:t>apellessi</a:t>
            </a:r>
            <a:r>
              <a:rPr lang="nl-NL" dirty="0"/>
              <a:t> </a:t>
            </a:r>
            <a:r>
              <a:rPr lang="nl-NL" dirty="0" err="1"/>
              <a:t>omnimin</a:t>
            </a:r>
            <a:r>
              <a:rPr lang="nl-NL" dirty="0"/>
              <a:t> re </a:t>
            </a:r>
            <a:r>
              <a:rPr lang="nl-NL" dirty="0" err="1"/>
              <a:t>parci</a:t>
            </a:r>
            <a:r>
              <a:rPr lang="nl-NL" dirty="0"/>
              <a:t> </a:t>
            </a:r>
            <a:r>
              <a:rPr lang="nl-NL" dirty="0" err="1"/>
              <a:t>derorer</a:t>
            </a:r>
            <a:r>
              <a:rPr lang="nl-NL" dirty="0"/>
              <a:t> </a:t>
            </a:r>
            <a:r>
              <a:rPr lang="nl-NL" dirty="0" err="1"/>
              <a:t>uptatis</a:t>
            </a:r>
            <a:r>
              <a:rPr lang="nl-NL" dirty="0"/>
              <a:t> </a:t>
            </a:r>
            <a:r>
              <a:rPr lang="nl-NL" dirty="0" err="1"/>
              <a:t>ratus</a:t>
            </a:r>
            <a:r>
              <a:rPr lang="nl-NL" dirty="0"/>
              <a:t> </a:t>
            </a:r>
            <a:r>
              <a:rPr lang="nl-NL" dirty="0" err="1"/>
              <a:t>autem</a:t>
            </a:r>
            <a:r>
              <a:rPr lang="nl-NL" dirty="0"/>
              <a:t> ex </a:t>
            </a:r>
            <a:r>
              <a:rPr lang="nl-NL" dirty="0" err="1"/>
              <a:t>explita</a:t>
            </a:r>
            <a:r>
              <a:rPr lang="nl-NL" dirty="0"/>
              <a:t> </a:t>
            </a:r>
            <a:r>
              <a:rPr lang="nl-NL" dirty="0" err="1"/>
              <a:t>cuscipidebis</a:t>
            </a:r>
            <a:r>
              <a:rPr lang="nl-NL" dirty="0"/>
              <a:t> </a:t>
            </a:r>
            <a:r>
              <a:rPr lang="nl-NL" dirty="0" err="1"/>
              <a:t>intis</a:t>
            </a:r>
            <a:r>
              <a:rPr lang="nl-NL" dirty="0"/>
              <a:t> </a:t>
            </a:r>
            <a:r>
              <a:rPr lang="nl-NL" dirty="0" err="1"/>
              <a:t>accus</a:t>
            </a:r>
            <a:r>
              <a:rPr lang="nl-NL" dirty="0"/>
              <a:t>.</a:t>
            </a:r>
          </a:p>
          <a:p>
            <a:pPr lvl="0"/>
            <a:r>
              <a:rPr lang="nl-NL" dirty="0" err="1"/>
              <a:t>Qui</a:t>
            </a:r>
            <a:r>
              <a:rPr lang="nl-NL" dirty="0"/>
              <a:t> dis rent </a:t>
            </a:r>
            <a:r>
              <a:rPr lang="nl-NL" dirty="0" err="1"/>
              <a:t>reptat</a:t>
            </a:r>
            <a:r>
              <a:rPr lang="nl-NL" dirty="0"/>
              <a:t> </a:t>
            </a:r>
            <a:r>
              <a:rPr lang="nl-NL" dirty="0" err="1"/>
              <a:t>vollo</a:t>
            </a:r>
            <a:r>
              <a:rPr lang="nl-NL" dirty="0"/>
              <a:t> </a:t>
            </a:r>
            <a:r>
              <a:rPr lang="nl-NL" dirty="0" err="1"/>
              <a:t>voluptibus</a:t>
            </a:r>
            <a:r>
              <a:rPr lang="nl-NL" dirty="0"/>
              <a:t> </a:t>
            </a:r>
            <a:r>
              <a:rPr lang="nl-NL" dirty="0" err="1"/>
              <a:t>eossimpedi</a:t>
            </a:r>
            <a:r>
              <a:rPr lang="nl-NL" dirty="0"/>
              <a:t> </a:t>
            </a:r>
            <a:r>
              <a:rPr lang="nl-NL" dirty="0" err="1"/>
              <a:t>dolessi</a:t>
            </a:r>
            <a:r>
              <a:rPr lang="nl-NL" dirty="0"/>
              <a:t> </a:t>
            </a:r>
            <a:r>
              <a:rPr lang="nl-NL" dirty="0" err="1"/>
              <a:t>nctibus</a:t>
            </a:r>
            <a:r>
              <a:rPr lang="nl-NL" dirty="0"/>
              <a:t> </a:t>
            </a:r>
            <a:r>
              <a:rPr lang="nl-NL" dirty="0" err="1"/>
              <a:t>sed</a:t>
            </a:r>
            <a:r>
              <a:rPr lang="nl-NL" dirty="0"/>
              <a:t> </a:t>
            </a:r>
            <a:r>
              <a:rPr lang="nl-NL" dirty="0" err="1"/>
              <a:t>qui</a:t>
            </a:r>
            <a:r>
              <a:rPr lang="nl-NL" dirty="0"/>
              <a:t> </a:t>
            </a:r>
            <a:r>
              <a:rPr lang="nl-NL" dirty="0" err="1"/>
              <a:t>vendent</a:t>
            </a:r>
            <a:r>
              <a:rPr lang="nl-NL" dirty="0"/>
              <a:t> </a:t>
            </a:r>
            <a:r>
              <a:rPr lang="nl-NL" dirty="0" err="1"/>
              <a:t>pratatur</a:t>
            </a:r>
            <a:r>
              <a:rPr lang="nl-NL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987372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6201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0" r:id="rId3"/>
    <p:sldLayoutId id="2147483651" r:id="rId4"/>
    <p:sldLayoutId id="2147483654" r:id="rId5"/>
    <p:sldLayoutId id="2147483665" r:id="rId6"/>
    <p:sldLayoutId id="2147483666" r:id="rId7"/>
    <p:sldLayoutId id="2147483667" r:id="rId8"/>
    <p:sldLayoutId id="2147483670" r:id="rId9"/>
    <p:sldLayoutId id="2147483671" r:id="rId10"/>
    <p:sldLayoutId id="2147483672" r:id="rId11"/>
    <p:sldLayoutId id="2147483656" r:id="rId12"/>
    <p:sldLayoutId id="2147483661" r:id="rId13"/>
    <p:sldLayoutId id="2147483663" r:id="rId14"/>
    <p:sldLayoutId id="2147483660" r:id="rId15"/>
    <p:sldLayoutId id="2147483662" r:id="rId16"/>
    <p:sldLayoutId id="2147483664" r:id="rId17"/>
    <p:sldLayoutId id="2147483673" r:id="rId18"/>
    <p:sldLayoutId id="2147483674" r:id="rId19"/>
    <p:sldLayoutId id="2147483675" r:id="rId20"/>
    <p:sldLayoutId id="2147483668" r:id="rId21"/>
    <p:sldLayoutId id="2147483677" r:id="rId22"/>
    <p:sldLayoutId id="2147483678" r:id="rId2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lang="nl-NL" sz="1400" kern="1200" smtClean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mailto:git@bitbucket.org:linkit-group/python_api.git" TargetMode="Externa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public-apis/public-apis" TargetMode="Externa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hvdveer@bitbucket.org/linkit-group/python_api.git" TargetMode="Externa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1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6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BD0C3D-07D2-8549-AE25-94E0F0A95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952" y="789196"/>
            <a:ext cx="11021172" cy="867326"/>
          </a:xfrm>
          <a:prstGeom prst="rect">
            <a:avLst/>
          </a:prstGeom>
        </p:spPr>
        <p:txBody>
          <a:bodyPr/>
          <a:lstStyle/>
          <a:p>
            <a:r>
              <a:rPr lang="nl-NL" dirty="0">
                <a:solidFill>
                  <a:schemeClr val="bg1"/>
                </a:solidFill>
              </a:rPr>
              <a:t>REST API on Python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38FE2043-EDC0-7A40-A5FB-9C7021162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61630" y="1415409"/>
            <a:ext cx="5809714" cy="5809712"/>
          </a:xfrm>
          <a:prstGeom prst="rect">
            <a:avLst/>
          </a:prstGeom>
        </p:spPr>
      </p:pic>
      <p:sp>
        <p:nvSpPr>
          <p:cNvPr id="14" name="TextBox 2">
            <a:extLst>
              <a:ext uri="{FF2B5EF4-FFF2-40B4-BE49-F238E27FC236}">
                <a16:creationId xmlns:a16="http://schemas.microsoft.com/office/drawing/2014/main" id="{BFDD88AB-78F0-4A81-894B-1246B810565E}"/>
              </a:ext>
            </a:extLst>
          </p:cNvPr>
          <p:cNvSpPr txBox="1"/>
          <p:nvPr/>
        </p:nvSpPr>
        <p:spPr>
          <a:xfrm>
            <a:off x="4971245" y="1832018"/>
            <a:ext cx="65083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b="1" dirty="0">
                <a:solidFill>
                  <a:schemeClr val="bg1"/>
                </a:solidFill>
              </a:rPr>
              <a:t>How </a:t>
            </a:r>
            <a:r>
              <a:rPr lang="nl-NL" sz="2400" b="1" dirty="0" err="1">
                <a:solidFill>
                  <a:schemeClr val="bg1"/>
                </a:solidFill>
              </a:rPr>
              <a:t>to</a:t>
            </a:r>
            <a:r>
              <a:rPr lang="nl-NL" sz="2400" b="1" dirty="0">
                <a:solidFill>
                  <a:schemeClr val="bg1"/>
                </a:solidFill>
              </a:rPr>
              <a:t> </a:t>
            </a:r>
            <a:r>
              <a:rPr lang="nl-NL" sz="2400" b="1" dirty="0" err="1">
                <a:solidFill>
                  <a:schemeClr val="bg1"/>
                </a:solidFill>
              </a:rPr>
              <a:t>use</a:t>
            </a:r>
            <a:r>
              <a:rPr lang="nl-NL" sz="2400" b="1" dirty="0">
                <a:solidFill>
                  <a:schemeClr val="bg1"/>
                </a:solidFill>
              </a:rPr>
              <a:t> </a:t>
            </a:r>
            <a:r>
              <a:rPr lang="nl-NL" sz="2400" b="1" dirty="0" err="1">
                <a:solidFill>
                  <a:schemeClr val="bg1"/>
                </a:solidFill>
              </a:rPr>
              <a:t>API’s</a:t>
            </a:r>
            <a:r>
              <a:rPr lang="nl-NL" sz="2400" b="1" dirty="0">
                <a:solidFill>
                  <a:schemeClr val="bg1"/>
                </a:solidFill>
              </a:rPr>
              <a:t> </a:t>
            </a:r>
            <a:r>
              <a:rPr lang="nl-NL" sz="2400" b="1" dirty="0" err="1">
                <a:solidFill>
                  <a:schemeClr val="bg1"/>
                </a:solidFill>
              </a:rPr>
              <a:t>through</a:t>
            </a:r>
            <a:r>
              <a:rPr lang="nl-NL" sz="2400" b="1" dirty="0">
                <a:solidFill>
                  <a:schemeClr val="bg1"/>
                </a:solidFill>
              </a:rPr>
              <a:t> Python</a:t>
            </a:r>
          </a:p>
          <a:p>
            <a:endParaRPr lang="nl-NL" sz="2400" b="1" i="1" dirty="0">
              <a:solidFill>
                <a:schemeClr val="bg1"/>
              </a:solidFill>
            </a:endParaRPr>
          </a:p>
          <a:p>
            <a:r>
              <a:rPr lang="nl-NL" sz="2400" b="1" i="1" dirty="0" err="1">
                <a:solidFill>
                  <a:schemeClr val="bg1"/>
                </a:solidFill>
              </a:rPr>
              <a:t>By</a:t>
            </a:r>
            <a:r>
              <a:rPr lang="nl-NL" sz="2400" b="1" i="1" dirty="0">
                <a:solidFill>
                  <a:schemeClr val="bg1"/>
                </a:solidFill>
              </a:rPr>
              <a:t> Herman </a:t>
            </a:r>
            <a:r>
              <a:rPr lang="nl-NL" sz="2400" b="1" i="1" dirty="0" err="1">
                <a:solidFill>
                  <a:schemeClr val="bg1"/>
                </a:solidFill>
              </a:rPr>
              <a:t>and</a:t>
            </a:r>
            <a:r>
              <a:rPr lang="nl-NL" sz="2400" b="1" i="1" dirty="0">
                <a:solidFill>
                  <a:schemeClr val="bg1"/>
                </a:solidFill>
              </a:rPr>
              <a:t> André</a:t>
            </a:r>
            <a:endParaRPr lang="nl-NL" sz="1400" i="1" dirty="0">
              <a:solidFill>
                <a:schemeClr val="bg1"/>
              </a:solidFill>
            </a:endParaRPr>
          </a:p>
        </p:txBody>
      </p: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A19ED3C7-454A-47FB-AD57-3FA71759BB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2696" y="5400964"/>
            <a:ext cx="1598706" cy="1598706"/>
          </a:xfrm>
          <a:prstGeom prst="rect">
            <a:avLst/>
          </a:prstGeom>
        </p:spPr>
      </p:pic>
      <p:sp>
        <p:nvSpPr>
          <p:cNvPr id="3" name="Ruit 2">
            <a:extLst>
              <a:ext uri="{FF2B5EF4-FFF2-40B4-BE49-F238E27FC236}">
                <a16:creationId xmlns:a16="http://schemas.microsoft.com/office/drawing/2014/main" id="{960C1DD4-F28C-4F81-8A06-1B6AC454A8AD}"/>
              </a:ext>
            </a:extLst>
          </p:cNvPr>
          <p:cNvSpPr/>
          <p:nvPr/>
        </p:nvSpPr>
        <p:spPr>
          <a:xfrm>
            <a:off x="1234196" y="3108867"/>
            <a:ext cx="2418061" cy="242279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78180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6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BD0C3D-07D2-8549-AE25-94E0F0A95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57300" cy="867326"/>
          </a:xfrm>
          <a:prstGeom prst="rect">
            <a:avLst/>
          </a:prstGeom>
        </p:spPr>
        <p:txBody>
          <a:bodyPr/>
          <a:lstStyle/>
          <a:p>
            <a:r>
              <a:rPr lang="nl-NL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</a:t>
            </a:r>
          </a:p>
        </p:txBody>
      </p: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A19ED3C7-454A-47FB-AD57-3FA71759B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2696" y="5400964"/>
            <a:ext cx="1598706" cy="1598706"/>
          </a:xfrm>
          <a:prstGeom prst="rect">
            <a:avLst/>
          </a:prstGeom>
        </p:spPr>
      </p:pic>
      <p:sp>
        <p:nvSpPr>
          <p:cNvPr id="5" name="TextBox 2">
            <a:extLst>
              <a:ext uri="{FF2B5EF4-FFF2-40B4-BE49-F238E27FC236}">
                <a16:creationId xmlns:a16="http://schemas.microsoft.com/office/drawing/2014/main" id="{05572D7B-A260-5541-88F5-0D287180FB48}"/>
              </a:ext>
            </a:extLst>
          </p:cNvPr>
          <p:cNvSpPr txBox="1"/>
          <p:nvPr/>
        </p:nvSpPr>
        <p:spPr>
          <a:xfrm>
            <a:off x="1502027" y="698926"/>
            <a:ext cx="999002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  <a:latin typeface="Courier New" panose="02070309020205020404" pitchFamily="49" charset="0"/>
              </a:rPr>
              <a:t>&lt;CATALOG&gt;</a:t>
            </a:r>
          </a:p>
          <a:p>
            <a:r>
              <a:rPr lang="en-GB" sz="2000" dirty="0">
                <a:solidFill>
                  <a:schemeClr val="bg1"/>
                </a:solidFill>
                <a:latin typeface="Courier New" panose="02070309020205020404" pitchFamily="49" charset="0"/>
              </a:rPr>
              <a:t>  &lt;PLANT&gt;</a:t>
            </a:r>
          </a:p>
          <a:p>
            <a:r>
              <a:rPr lang="en-GB" sz="2000" dirty="0">
                <a:solidFill>
                  <a:schemeClr val="bg1"/>
                </a:solidFill>
                <a:latin typeface="Courier New" panose="02070309020205020404" pitchFamily="49" charset="0"/>
              </a:rPr>
              <a:t>	&lt;COMMON&gt;Bloodroot&lt;/COMMON&gt;</a:t>
            </a:r>
          </a:p>
          <a:p>
            <a:r>
              <a:rPr lang="en-GB" sz="2000" dirty="0">
                <a:solidFill>
                  <a:schemeClr val="bg1"/>
                </a:solidFill>
                <a:latin typeface="Courier New" panose="02070309020205020404" pitchFamily="49" charset="0"/>
              </a:rPr>
              <a:t>	&lt;BOTANICAL&gt;</a:t>
            </a:r>
            <a:r>
              <a:rPr lang="en-GB" sz="2000" dirty="0" err="1">
                <a:solidFill>
                  <a:schemeClr val="bg1"/>
                </a:solidFill>
                <a:latin typeface="Courier New" panose="02070309020205020404" pitchFamily="49" charset="0"/>
              </a:rPr>
              <a:t>Sanguinaria</a:t>
            </a:r>
            <a:r>
              <a:rPr lang="en-GB" sz="2000" dirty="0">
                <a:solidFill>
                  <a:schemeClr val="bg1"/>
                </a:solidFill>
                <a:latin typeface="Courier New" panose="02070309020205020404" pitchFamily="49" charset="0"/>
              </a:rPr>
              <a:t> canadensis&lt;/BOTANICAL&gt;</a:t>
            </a:r>
          </a:p>
          <a:p>
            <a:r>
              <a:rPr lang="en-GB" sz="2000" dirty="0">
                <a:solidFill>
                  <a:schemeClr val="bg1"/>
                </a:solidFill>
                <a:latin typeface="Courier New" panose="02070309020205020404" pitchFamily="49" charset="0"/>
              </a:rPr>
              <a:t>	&lt;LIGHT&gt;Mostly Shady&lt;/LIGHT&gt;</a:t>
            </a:r>
          </a:p>
          <a:p>
            <a:r>
              <a:rPr lang="en-GB" sz="2000" dirty="0">
                <a:solidFill>
                  <a:schemeClr val="bg1"/>
                </a:solidFill>
                <a:latin typeface="Courier New" panose="02070309020205020404" pitchFamily="49" charset="0"/>
              </a:rPr>
              <a:t>	&lt;PRICE&gt;$2.44&lt;/PRICE&gt;</a:t>
            </a:r>
          </a:p>
          <a:p>
            <a:r>
              <a:rPr lang="en-GB" sz="2000" dirty="0">
                <a:solidFill>
                  <a:schemeClr val="bg1"/>
                </a:solidFill>
                <a:latin typeface="Courier New" panose="02070309020205020404" pitchFamily="49" charset="0"/>
              </a:rPr>
              <a:t>	&lt;AVAILABILITY&gt;031599&lt;/AVAILABILITY&gt;</a:t>
            </a:r>
          </a:p>
          <a:p>
            <a:r>
              <a:rPr lang="en-GB" sz="2000" dirty="0">
                <a:solidFill>
                  <a:schemeClr val="bg1"/>
                </a:solidFill>
                <a:latin typeface="Courier New" panose="02070309020205020404" pitchFamily="49" charset="0"/>
              </a:rPr>
              <a:t>  &lt;/PLANT&gt;</a:t>
            </a:r>
          </a:p>
          <a:p>
            <a:r>
              <a:rPr lang="en-GB" sz="2000" dirty="0">
                <a:solidFill>
                  <a:schemeClr val="bg1"/>
                </a:solidFill>
                <a:latin typeface="Courier New" panose="02070309020205020404" pitchFamily="49" charset="0"/>
              </a:rPr>
              <a:t>  &lt;PLANT&gt;</a:t>
            </a:r>
          </a:p>
          <a:p>
            <a:r>
              <a:rPr lang="en-GB" sz="2000" dirty="0">
                <a:solidFill>
                  <a:schemeClr val="bg1"/>
                </a:solidFill>
                <a:latin typeface="Courier New" panose="02070309020205020404" pitchFamily="49" charset="0"/>
              </a:rPr>
              <a:t>	&lt;COMMON&gt;Columbine&lt;/COMMON&gt;	</a:t>
            </a:r>
          </a:p>
          <a:p>
            <a:r>
              <a:rPr lang="en-GB" sz="2000" dirty="0">
                <a:solidFill>
                  <a:schemeClr val="bg1"/>
                </a:solidFill>
                <a:latin typeface="Courier New" panose="02070309020205020404" pitchFamily="49" charset="0"/>
              </a:rPr>
              <a:t>	&lt;BOTANICAL&gt;Aquilegia canadensis&lt;/BOTANICAL&gt;</a:t>
            </a:r>
          </a:p>
          <a:p>
            <a:r>
              <a:rPr lang="en-GB" sz="2000" dirty="0">
                <a:solidFill>
                  <a:schemeClr val="bg1"/>
                </a:solidFill>
                <a:latin typeface="Courier New" panose="02070309020205020404" pitchFamily="49" charset="0"/>
              </a:rPr>
              <a:t>	&lt;LIGHT&gt;Mostly Shady&lt;/LIGHT&gt;</a:t>
            </a:r>
          </a:p>
          <a:p>
            <a:r>
              <a:rPr lang="en-GB" sz="2000" dirty="0">
                <a:solidFill>
                  <a:schemeClr val="bg1"/>
                </a:solidFill>
                <a:latin typeface="Courier New" panose="02070309020205020404" pitchFamily="49" charset="0"/>
              </a:rPr>
              <a:t>	&lt;PRICE&gt;$9.37&lt;/PRICE&gt;</a:t>
            </a:r>
          </a:p>
          <a:p>
            <a:r>
              <a:rPr lang="en-GB" sz="2000" dirty="0">
                <a:solidFill>
                  <a:schemeClr val="bg1"/>
                </a:solidFill>
                <a:latin typeface="Courier New" panose="02070309020205020404" pitchFamily="49" charset="0"/>
              </a:rPr>
              <a:t>	&lt;AVAILABILITY&gt;030699&lt;/AVAILABILITY&gt;</a:t>
            </a:r>
          </a:p>
          <a:p>
            <a:r>
              <a:rPr lang="en-GB" sz="2000" dirty="0">
                <a:solidFill>
                  <a:schemeClr val="bg1"/>
                </a:solidFill>
                <a:latin typeface="Courier New" panose="02070309020205020404" pitchFamily="49" charset="0"/>
              </a:rPr>
              <a:t>  &lt;/PLANT&gt;</a:t>
            </a:r>
          </a:p>
          <a:p>
            <a:r>
              <a:rPr lang="en-GB" sz="2000" dirty="0">
                <a:solidFill>
                  <a:schemeClr val="bg1"/>
                </a:solidFill>
                <a:latin typeface="Courier New" panose="02070309020205020404" pitchFamily="49" charset="0"/>
              </a:rPr>
              <a:t>&lt;/CATALOG&gt;</a:t>
            </a:r>
            <a:endParaRPr lang="en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8465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6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BD0C3D-07D2-8549-AE25-94E0F0A95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26"/>
            <a:ext cx="1680210" cy="867326"/>
          </a:xfrm>
          <a:prstGeom prst="rect">
            <a:avLst/>
          </a:prstGeom>
        </p:spPr>
        <p:txBody>
          <a:bodyPr/>
          <a:lstStyle/>
          <a:p>
            <a:r>
              <a:rPr lang="nl-NL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</a:t>
            </a:r>
          </a:p>
        </p:txBody>
      </p: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A19ED3C7-454A-47FB-AD57-3FA71759B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2696" y="5400964"/>
            <a:ext cx="1598706" cy="1598706"/>
          </a:xfrm>
          <a:prstGeom prst="rect">
            <a:avLst/>
          </a:prstGeom>
        </p:spPr>
      </p:pic>
      <p:sp>
        <p:nvSpPr>
          <p:cNvPr id="5" name="TextBox 2">
            <a:extLst>
              <a:ext uri="{FF2B5EF4-FFF2-40B4-BE49-F238E27FC236}">
                <a16:creationId xmlns:a16="http://schemas.microsoft.com/office/drawing/2014/main" id="{05572D7B-A260-5541-88F5-0D287180FB48}"/>
              </a:ext>
            </a:extLst>
          </p:cNvPr>
          <p:cNvSpPr txBox="1"/>
          <p:nvPr/>
        </p:nvSpPr>
        <p:spPr>
          <a:xfrm>
            <a:off x="1981340" y="434189"/>
            <a:ext cx="999002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en-GB" sz="2000" dirty="0">
                <a:solidFill>
                  <a:schemeClr val="bg1"/>
                </a:solidFill>
                <a:latin typeface="Courier New" panose="02070309020205020404" pitchFamily="49" charset="0"/>
              </a:rPr>
              <a:t>  "description": "List of plants by common name",</a:t>
            </a:r>
          </a:p>
          <a:p>
            <a:r>
              <a:rPr lang="en-GB" sz="2000" dirty="0">
                <a:solidFill>
                  <a:schemeClr val="bg1"/>
                </a:solidFill>
                <a:latin typeface="Courier New" panose="02070309020205020404" pitchFamily="49" charset="0"/>
              </a:rPr>
              <a:t>  "plants": [</a:t>
            </a:r>
          </a:p>
          <a:p>
            <a:r>
              <a:rPr lang="en-GB" sz="2000" dirty="0">
                <a:solidFill>
                  <a:schemeClr val="bg1"/>
                </a:solidFill>
                <a:latin typeface="Courier New" panose="02070309020205020404" pitchFamily="49" charset="0"/>
              </a:rPr>
              <a:t>    {</a:t>
            </a:r>
          </a:p>
          <a:p>
            <a:r>
              <a:rPr lang="en-GB" sz="2000" dirty="0">
                <a:solidFill>
                  <a:schemeClr val="bg1"/>
                </a:solidFill>
                <a:latin typeface="Courier New" panose="02070309020205020404" pitchFamily="49" charset="0"/>
              </a:rPr>
              <a:t>      "name": "Alder",</a:t>
            </a:r>
          </a:p>
          <a:p>
            <a:r>
              <a:rPr lang="en-GB" sz="2000" dirty="0">
                <a:solidFill>
                  <a:schemeClr val="bg1"/>
                </a:solidFill>
                <a:latin typeface="Courier New" panose="02070309020205020404" pitchFamily="49" charset="0"/>
              </a:rPr>
              <a:t>      "species": "</a:t>
            </a:r>
            <a:r>
              <a:rPr lang="en-GB" sz="2000" dirty="0" err="1">
                <a:solidFill>
                  <a:schemeClr val="bg1"/>
                </a:solidFill>
                <a:latin typeface="Courier New" panose="02070309020205020404" pitchFamily="49" charset="0"/>
              </a:rPr>
              <a:t>Alnus</a:t>
            </a:r>
            <a:r>
              <a:rPr lang="en-GB" sz="2000" dirty="0">
                <a:solidFill>
                  <a:schemeClr val="bg1"/>
                </a:solidFill>
                <a:latin typeface="Courier New" panose="02070309020205020404" pitchFamily="49" charset="0"/>
              </a:rPr>
              <a:t>”,</a:t>
            </a:r>
          </a:p>
          <a:p>
            <a:r>
              <a:rPr lang="en-GB" sz="2000" dirty="0">
                <a:solidFill>
                  <a:schemeClr val="bg1"/>
                </a:solidFill>
                <a:latin typeface="Courier New" panose="02070309020205020404" pitchFamily="49" charset="0"/>
              </a:rPr>
              <a:t>	”poisonous”: true</a:t>
            </a:r>
          </a:p>
          <a:p>
            <a:r>
              <a:rPr lang="en-GB" sz="2000" dirty="0">
                <a:solidFill>
                  <a:schemeClr val="bg1"/>
                </a:solidFill>
                <a:latin typeface="Courier New" panose="02070309020205020404" pitchFamily="49" charset="0"/>
              </a:rPr>
              <a:t>    },</a:t>
            </a:r>
          </a:p>
          <a:p>
            <a:r>
              <a:rPr lang="en-GB" sz="2000" dirty="0">
                <a:solidFill>
                  <a:schemeClr val="bg1"/>
                </a:solidFill>
                <a:latin typeface="Courier New" panose="02070309020205020404" pitchFamily="49" charset="0"/>
              </a:rPr>
              <a:t>    {</a:t>
            </a:r>
          </a:p>
          <a:p>
            <a:r>
              <a:rPr lang="en-GB" sz="2000" dirty="0">
                <a:solidFill>
                  <a:schemeClr val="bg1"/>
                </a:solidFill>
                <a:latin typeface="Courier New" panose="02070309020205020404" pitchFamily="49" charset="0"/>
              </a:rPr>
              <a:t>      "name": "Black alder",</a:t>
            </a:r>
          </a:p>
          <a:p>
            <a:r>
              <a:rPr lang="en-GB" sz="2000" dirty="0">
                <a:solidFill>
                  <a:schemeClr val="bg1"/>
                </a:solidFill>
                <a:latin typeface="Courier New" panose="02070309020205020404" pitchFamily="49" charset="0"/>
              </a:rPr>
              <a:t>      "species": "</a:t>
            </a:r>
            <a:r>
              <a:rPr lang="en-GB" sz="2000" dirty="0" err="1">
                <a:solidFill>
                  <a:schemeClr val="bg1"/>
                </a:solidFill>
                <a:latin typeface="Courier New" panose="02070309020205020404" pitchFamily="49" charset="0"/>
              </a:rPr>
              <a:t>Alnus</a:t>
            </a:r>
            <a:r>
              <a:rPr lang="en-GB" sz="2000" dirty="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  <a:r>
              <a:rPr lang="en-GB" sz="2000" dirty="0" err="1">
                <a:solidFill>
                  <a:schemeClr val="bg1"/>
                </a:solidFill>
                <a:latin typeface="Courier New" panose="02070309020205020404" pitchFamily="49" charset="0"/>
              </a:rPr>
              <a:t>glutinosa</a:t>
            </a:r>
            <a:r>
              <a:rPr lang="en-GB" sz="2000" dirty="0">
                <a:solidFill>
                  <a:schemeClr val="bg1"/>
                </a:solidFill>
                <a:latin typeface="Courier New" panose="02070309020205020404" pitchFamily="49" charset="0"/>
              </a:rPr>
              <a:t>, Ilex </a:t>
            </a:r>
            <a:r>
              <a:rPr lang="en-GB" sz="2000" dirty="0" err="1">
                <a:solidFill>
                  <a:schemeClr val="bg1"/>
                </a:solidFill>
                <a:latin typeface="Courier New" panose="02070309020205020404" pitchFamily="49" charset="0"/>
              </a:rPr>
              <a:t>verticillata</a:t>
            </a:r>
            <a:r>
              <a:rPr lang="en-GB" sz="2000" dirty="0">
                <a:solidFill>
                  <a:schemeClr val="bg1"/>
                </a:solidFill>
                <a:latin typeface="Courier New" panose="02070309020205020404" pitchFamily="49" charset="0"/>
              </a:rPr>
              <a:t>"</a:t>
            </a:r>
          </a:p>
          <a:p>
            <a:r>
              <a:rPr lang="en-GB" sz="2000" dirty="0">
                <a:solidFill>
                  <a:schemeClr val="bg1"/>
                </a:solidFill>
                <a:latin typeface="Courier New" panose="02070309020205020404" pitchFamily="49" charset="0"/>
              </a:rPr>
              <a:t>    },</a:t>
            </a:r>
          </a:p>
          <a:p>
            <a:r>
              <a:rPr lang="en-GB" sz="2000" dirty="0">
                <a:solidFill>
                  <a:schemeClr val="bg1"/>
                </a:solidFill>
                <a:latin typeface="Courier New" panose="02070309020205020404" pitchFamily="49" charset="0"/>
              </a:rPr>
              <a:t>    {</a:t>
            </a:r>
          </a:p>
          <a:p>
            <a:r>
              <a:rPr lang="en-GB" sz="2000" dirty="0">
                <a:solidFill>
                  <a:schemeClr val="bg1"/>
                </a:solidFill>
                <a:latin typeface="Courier New" panose="02070309020205020404" pitchFamily="49" charset="0"/>
              </a:rPr>
              <a:t>      "name": "Common alder",</a:t>
            </a:r>
          </a:p>
          <a:p>
            <a:r>
              <a:rPr lang="en-GB" sz="2000" dirty="0">
                <a:solidFill>
                  <a:schemeClr val="bg1"/>
                </a:solidFill>
                <a:latin typeface="Courier New" panose="02070309020205020404" pitchFamily="49" charset="0"/>
              </a:rPr>
              <a:t>      "species": "</a:t>
            </a:r>
            <a:r>
              <a:rPr lang="en-GB" sz="2000" dirty="0" err="1">
                <a:solidFill>
                  <a:schemeClr val="bg1"/>
                </a:solidFill>
                <a:latin typeface="Courier New" panose="02070309020205020404" pitchFamily="49" charset="0"/>
              </a:rPr>
              <a:t>Alnus</a:t>
            </a:r>
            <a:r>
              <a:rPr lang="en-GB" sz="2000" dirty="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  <a:r>
              <a:rPr lang="en-GB" sz="2000" dirty="0" err="1">
                <a:solidFill>
                  <a:schemeClr val="bg1"/>
                </a:solidFill>
                <a:latin typeface="Courier New" panose="02070309020205020404" pitchFamily="49" charset="0"/>
              </a:rPr>
              <a:t>glutinosa</a:t>
            </a:r>
            <a:r>
              <a:rPr lang="en-GB" sz="2000" dirty="0">
                <a:solidFill>
                  <a:schemeClr val="bg1"/>
                </a:solidFill>
                <a:latin typeface="Courier New" panose="02070309020205020404" pitchFamily="49" charset="0"/>
              </a:rPr>
              <a:t>"</a:t>
            </a:r>
          </a:p>
          <a:p>
            <a:r>
              <a:rPr lang="en-GB" sz="2000" dirty="0">
                <a:solidFill>
                  <a:schemeClr val="bg1"/>
                </a:solidFill>
                <a:latin typeface="Courier New" panose="02070309020205020404" pitchFamily="49" charset="0"/>
              </a:rPr>
              <a:t>    }</a:t>
            </a:r>
          </a:p>
          <a:p>
            <a:r>
              <a:rPr lang="en-GB" sz="2000" dirty="0">
                <a:solidFill>
                  <a:schemeClr val="bg1"/>
                </a:solidFill>
                <a:latin typeface="Courier New" panose="02070309020205020404" pitchFamily="49" charset="0"/>
              </a:rPr>
              <a:t>  ]</a:t>
            </a:r>
          </a:p>
          <a:p>
            <a:r>
              <a:rPr lang="en-GB" sz="2000" dirty="0">
                <a:solidFill>
                  <a:schemeClr val="bg1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79637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6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BD0C3D-07D2-8549-AE25-94E0F0A95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485900" cy="867326"/>
          </a:xfrm>
          <a:prstGeom prst="rect">
            <a:avLst/>
          </a:prstGeom>
        </p:spPr>
        <p:txBody>
          <a:bodyPr/>
          <a:lstStyle/>
          <a:p>
            <a:r>
              <a:rPr lang="nl-NL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YAML</a:t>
            </a:r>
          </a:p>
        </p:txBody>
      </p: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A19ED3C7-454A-47FB-AD57-3FA71759B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2696" y="5400964"/>
            <a:ext cx="1598706" cy="1598706"/>
          </a:xfrm>
          <a:prstGeom prst="rect">
            <a:avLst/>
          </a:prstGeom>
        </p:spPr>
      </p:pic>
      <p:sp>
        <p:nvSpPr>
          <p:cNvPr id="5" name="TextBox 2">
            <a:extLst>
              <a:ext uri="{FF2B5EF4-FFF2-40B4-BE49-F238E27FC236}">
                <a16:creationId xmlns:a16="http://schemas.microsoft.com/office/drawing/2014/main" id="{05572D7B-A260-5541-88F5-0D287180FB48}"/>
              </a:ext>
            </a:extLst>
          </p:cNvPr>
          <p:cNvSpPr txBox="1"/>
          <p:nvPr/>
        </p:nvSpPr>
        <p:spPr>
          <a:xfrm>
            <a:off x="1589212" y="1150254"/>
            <a:ext cx="999002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Courier New" panose="02070309020205020404" pitchFamily="49" charset="0"/>
              </a:rPr>
              <a:t>description: List of plants by common name</a:t>
            </a:r>
          </a:p>
          <a:p>
            <a:r>
              <a:rPr lang="en-GB" sz="2400" dirty="0">
                <a:solidFill>
                  <a:schemeClr val="bg1"/>
                </a:solidFill>
                <a:latin typeface="Courier New" panose="02070309020205020404" pitchFamily="49" charset="0"/>
              </a:rPr>
              <a:t>plants:</a:t>
            </a:r>
          </a:p>
          <a:p>
            <a:r>
              <a:rPr lang="en-GB" sz="2400" dirty="0">
                <a:solidFill>
                  <a:schemeClr val="bg1"/>
                </a:solidFill>
                <a:latin typeface="Courier New" panose="02070309020205020404" pitchFamily="49" charset="0"/>
              </a:rPr>
              <a:t>- name: Alder</a:t>
            </a:r>
          </a:p>
          <a:p>
            <a:r>
              <a:rPr lang="en-GB" sz="2400" dirty="0">
                <a:solidFill>
                  <a:schemeClr val="bg1"/>
                </a:solidFill>
                <a:latin typeface="Courier New" panose="02070309020205020404" pitchFamily="49" charset="0"/>
              </a:rPr>
              <a:t>  species: </a:t>
            </a:r>
            <a:r>
              <a:rPr lang="en-GB" sz="2400" dirty="0" err="1">
                <a:solidFill>
                  <a:schemeClr val="bg1"/>
                </a:solidFill>
                <a:latin typeface="Courier New" panose="02070309020205020404" pitchFamily="49" charset="0"/>
              </a:rPr>
              <a:t>Alnus</a:t>
            </a:r>
            <a:endParaRPr lang="en-GB" sz="2400" dirty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GB" sz="2400" dirty="0">
                <a:solidFill>
                  <a:schemeClr val="bg1"/>
                </a:solidFill>
                <a:latin typeface="Courier New" panose="02070309020205020404" pitchFamily="49" charset="0"/>
              </a:rPr>
              <a:t>  poisonous: true</a:t>
            </a:r>
          </a:p>
          <a:p>
            <a:r>
              <a:rPr lang="en-GB" sz="2400" dirty="0">
                <a:solidFill>
                  <a:schemeClr val="bg1"/>
                </a:solidFill>
                <a:latin typeface="Courier New" panose="02070309020205020404" pitchFamily="49" charset="0"/>
              </a:rPr>
              <a:t>- name: Black alder</a:t>
            </a:r>
          </a:p>
          <a:p>
            <a:r>
              <a:rPr lang="en-GB" sz="2400" dirty="0">
                <a:solidFill>
                  <a:schemeClr val="bg1"/>
                </a:solidFill>
                <a:latin typeface="Courier New" panose="02070309020205020404" pitchFamily="49" charset="0"/>
              </a:rPr>
              <a:t>species: </a:t>
            </a:r>
            <a:r>
              <a:rPr lang="en-GB" sz="2400" dirty="0" err="1">
                <a:solidFill>
                  <a:schemeClr val="bg1"/>
                </a:solidFill>
                <a:latin typeface="Courier New" panose="02070309020205020404" pitchFamily="49" charset="0"/>
              </a:rPr>
              <a:t>Alnus</a:t>
            </a:r>
            <a:r>
              <a:rPr lang="en-GB" sz="2400" dirty="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  <a:r>
              <a:rPr lang="en-GB" sz="2400" dirty="0" err="1">
                <a:solidFill>
                  <a:schemeClr val="bg1"/>
                </a:solidFill>
                <a:latin typeface="Courier New" panose="02070309020205020404" pitchFamily="49" charset="0"/>
              </a:rPr>
              <a:t>glutinosa</a:t>
            </a:r>
            <a:r>
              <a:rPr lang="en-GB" sz="2400" dirty="0">
                <a:solidFill>
                  <a:schemeClr val="bg1"/>
                </a:solidFill>
                <a:latin typeface="Courier New" panose="02070309020205020404" pitchFamily="49" charset="0"/>
              </a:rPr>
              <a:t>, Ilex </a:t>
            </a:r>
            <a:r>
              <a:rPr lang="en-GB" sz="2400" dirty="0" err="1">
                <a:solidFill>
                  <a:schemeClr val="bg1"/>
                </a:solidFill>
                <a:latin typeface="Courier New" panose="02070309020205020404" pitchFamily="49" charset="0"/>
              </a:rPr>
              <a:t>verticillata</a:t>
            </a:r>
            <a:endParaRPr lang="en-GB" sz="2400" dirty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GB" sz="2400" dirty="0">
                <a:solidFill>
                  <a:schemeClr val="bg1"/>
                </a:solidFill>
                <a:latin typeface="Courier New" panose="02070309020205020404" pitchFamily="49" charset="0"/>
              </a:rPr>
              <a:t>- name: Common alder</a:t>
            </a:r>
          </a:p>
          <a:p>
            <a:r>
              <a:rPr lang="en-GB" sz="2400" dirty="0">
                <a:solidFill>
                  <a:schemeClr val="bg1"/>
                </a:solidFill>
                <a:latin typeface="Courier New" panose="02070309020205020404" pitchFamily="49" charset="0"/>
              </a:rPr>
              <a:t>species: </a:t>
            </a:r>
            <a:r>
              <a:rPr lang="en-GB" sz="2400" dirty="0" err="1">
                <a:solidFill>
                  <a:schemeClr val="bg1"/>
                </a:solidFill>
                <a:latin typeface="Courier New" panose="02070309020205020404" pitchFamily="49" charset="0"/>
              </a:rPr>
              <a:t>Alnus</a:t>
            </a:r>
            <a:r>
              <a:rPr lang="en-GB" sz="2400" dirty="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  <a:r>
              <a:rPr lang="en-GB" sz="2400" dirty="0" err="1">
                <a:solidFill>
                  <a:schemeClr val="bg1"/>
                </a:solidFill>
                <a:latin typeface="Courier New" panose="02070309020205020404" pitchFamily="49" charset="0"/>
              </a:rPr>
              <a:t>glutinosa</a:t>
            </a:r>
            <a:endParaRPr lang="en-GB" sz="2400" dirty="0">
              <a:solidFill>
                <a:schemeClr val="bg1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4290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6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BD0C3D-07D2-8549-AE25-94E0F0A95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952" y="789196"/>
            <a:ext cx="11021172" cy="867326"/>
          </a:xfrm>
          <a:prstGeom prst="rect">
            <a:avLst/>
          </a:prstGeom>
        </p:spPr>
        <p:txBody>
          <a:bodyPr/>
          <a:lstStyle/>
          <a:p>
            <a:r>
              <a:rPr lang="nl-NL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Clone</a:t>
            </a:r>
            <a:r>
              <a:rPr lang="nl-NL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our</a:t>
            </a:r>
            <a:r>
              <a:rPr lang="nl-NL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repository</a:t>
            </a:r>
            <a:endParaRPr lang="nl-NL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TextBox 2">
            <a:extLst>
              <a:ext uri="{FF2B5EF4-FFF2-40B4-BE49-F238E27FC236}">
                <a16:creationId xmlns:a16="http://schemas.microsoft.com/office/drawing/2014/main" id="{BFDD88AB-78F0-4A81-894B-1246B810565E}"/>
              </a:ext>
            </a:extLst>
          </p:cNvPr>
          <p:cNvSpPr txBox="1"/>
          <p:nvPr/>
        </p:nvSpPr>
        <p:spPr>
          <a:xfrm>
            <a:off x="811013" y="1769201"/>
            <a:ext cx="101354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clone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git@bitbucket.org:linkit-group/python_api.git</a:t>
            </a:r>
            <a:b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branch YOUR_NAME</a:t>
            </a:r>
          </a:p>
          <a:p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checkout YOUR_NAME</a:t>
            </a:r>
            <a:endParaRPr lang="en" sz="24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A19ED3C7-454A-47FB-AD57-3FA71759BB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2696" y="5400964"/>
            <a:ext cx="1598706" cy="1598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994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6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BD0C3D-07D2-8549-AE25-94E0F0A95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952" y="789196"/>
            <a:ext cx="11021172" cy="867326"/>
          </a:xfrm>
          <a:prstGeom prst="rect">
            <a:avLst/>
          </a:prstGeom>
        </p:spPr>
        <p:txBody>
          <a:bodyPr/>
          <a:lstStyle/>
          <a:p>
            <a:r>
              <a:rPr lang="nl-NL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Assignment01 - Public </a:t>
            </a:r>
            <a:r>
              <a:rPr lang="nl-NL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api</a:t>
            </a:r>
            <a:endParaRPr lang="nl-NL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TextBox 2">
            <a:extLst>
              <a:ext uri="{FF2B5EF4-FFF2-40B4-BE49-F238E27FC236}">
                <a16:creationId xmlns:a16="http://schemas.microsoft.com/office/drawing/2014/main" id="{BFDD88AB-78F0-4A81-894B-1246B810565E}"/>
              </a:ext>
            </a:extLst>
          </p:cNvPr>
          <p:cNvSpPr txBox="1"/>
          <p:nvPr/>
        </p:nvSpPr>
        <p:spPr>
          <a:xfrm>
            <a:off x="811013" y="1760323"/>
            <a:ext cx="90796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" sz="2400" b="1" dirty="0">
                <a:solidFill>
                  <a:schemeClr val="bg1"/>
                </a:solidFill>
              </a:rPr>
              <a:t>Pick an API from: </a:t>
            </a:r>
            <a:r>
              <a:rPr lang="en-GB" sz="2400" dirty="0">
                <a:hlinkClick r:id="rId2"/>
              </a:rPr>
              <a:t>https://github.com/public-apis/public-apis</a:t>
            </a:r>
            <a:endParaRPr lang="en" sz="2400" b="1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" sz="2400" b="1" dirty="0">
                <a:solidFill>
                  <a:schemeClr val="bg1"/>
                </a:solidFill>
              </a:rPr>
              <a:t>R</a:t>
            </a:r>
            <a:r>
              <a:rPr lang="en-GB" sz="2400" b="1" dirty="0">
                <a:solidFill>
                  <a:schemeClr val="bg1"/>
                </a:solidFill>
              </a:rPr>
              <a:t>e</a:t>
            </a:r>
            <a:r>
              <a:rPr lang="en" sz="2400" b="1" dirty="0">
                <a:solidFill>
                  <a:schemeClr val="bg1"/>
                </a:solidFill>
              </a:rPr>
              <a:t>ad the information in Python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</p:txBody>
      </p: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A19ED3C7-454A-47FB-AD57-3FA71759BB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2696" y="5400964"/>
            <a:ext cx="1598706" cy="1598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566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6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BD0C3D-07D2-8549-AE25-94E0F0A95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952" y="789196"/>
            <a:ext cx="11021172" cy="867326"/>
          </a:xfrm>
          <a:prstGeom prst="rect">
            <a:avLst/>
          </a:prstGeom>
        </p:spPr>
        <p:txBody>
          <a:bodyPr/>
          <a:lstStyle/>
          <a:p>
            <a:r>
              <a:rPr lang="nl-NL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Assignment02 - private </a:t>
            </a:r>
            <a:r>
              <a:rPr lang="nl-NL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api</a:t>
            </a:r>
            <a:endParaRPr lang="nl-NL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TextBox 2">
            <a:extLst>
              <a:ext uri="{FF2B5EF4-FFF2-40B4-BE49-F238E27FC236}">
                <a16:creationId xmlns:a16="http://schemas.microsoft.com/office/drawing/2014/main" id="{BFDD88AB-78F0-4A81-894B-1246B810565E}"/>
              </a:ext>
            </a:extLst>
          </p:cNvPr>
          <p:cNvSpPr txBox="1"/>
          <p:nvPr/>
        </p:nvSpPr>
        <p:spPr>
          <a:xfrm>
            <a:off x="811013" y="1760323"/>
            <a:ext cx="9079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 b="1" dirty="0">
                <a:solidFill>
                  <a:schemeClr val="bg1"/>
                </a:solidFill>
              </a:rPr>
              <a:t>Open </a:t>
            </a:r>
            <a:r>
              <a:rPr lang="nl-NL" sz="2400" b="1" dirty="0" err="1">
                <a:solidFill>
                  <a:schemeClr val="bg1"/>
                </a:solidFill>
              </a:rPr>
              <a:t>the</a:t>
            </a:r>
            <a:r>
              <a:rPr lang="nl-NL" sz="2400" b="1" dirty="0">
                <a:solidFill>
                  <a:schemeClr val="bg1"/>
                </a:solidFill>
              </a:rPr>
              <a:t> </a:t>
            </a:r>
            <a:endParaRPr lang="en-GB" sz="2400" dirty="0"/>
          </a:p>
        </p:txBody>
      </p: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A19ED3C7-454A-47FB-AD57-3FA71759B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2696" y="5400964"/>
            <a:ext cx="1598706" cy="1598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385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6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BD0C3D-07D2-8549-AE25-94E0F0A95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952" y="789196"/>
            <a:ext cx="11021172" cy="867326"/>
          </a:xfrm>
          <a:prstGeom prst="rect">
            <a:avLst/>
          </a:prstGeom>
        </p:spPr>
        <p:txBody>
          <a:bodyPr/>
          <a:lstStyle/>
          <a:p>
            <a:r>
              <a:rPr lang="nl-NL" dirty="0" err="1">
                <a:solidFill>
                  <a:schemeClr val="bg1"/>
                </a:solidFill>
              </a:rPr>
              <a:t>Preparation</a:t>
            </a:r>
            <a:r>
              <a:rPr lang="nl-NL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4" name="TextBox 2">
            <a:extLst>
              <a:ext uri="{FF2B5EF4-FFF2-40B4-BE49-F238E27FC236}">
                <a16:creationId xmlns:a16="http://schemas.microsoft.com/office/drawing/2014/main" id="{BFDD88AB-78F0-4A81-894B-1246B810565E}"/>
              </a:ext>
            </a:extLst>
          </p:cNvPr>
          <p:cNvSpPr txBox="1"/>
          <p:nvPr/>
        </p:nvSpPr>
        <p:spPr>
          <a:xfrm>
            <a:off x="811013" y="1769201"/>
            <a:ext cx="105225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Laptop </a:t>
            </a: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Python (3.8) </a:t>
            </a: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installed</a:t>
            </a: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 IDE (</a:t>
            </a: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PyCharm</a:t>
            </a: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or </a:t>
            </a: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VSCode</a:t>
            </a: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Clone</a:t>
            </a: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</a:t>
            </a: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repository</a:t>
            </a:r>
            <a:endParaRPr lang="nl-NL" sz="24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clone</a:t>
            </a: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https://hvdveer@bitbucket.org/linkit-group/python_api.git</a:t>
            </a:r>
            <a:endParaRPr lang="nl-NL" sz="24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Join</a:t>
            </a: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</a:t>
            </a: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slack</a:t>
            </a: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channel</a:t>
            </a: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python_api</a:t>
            </a:r>
            <a:r>
              <a:rPr lang="nl-NL" sz="2400" b="1" dirty="0">
                <a:solidFill>
                  <a:schemeClr val="bg1"/>
                </a:solidFill>
              </a:rPr>
              <a:t>	</a:t>
            </a:r>
          </a:p>
        </p:txBody>
      </p: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A19ED3C7-454A-47FB-AD57-3FA71759BB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2696" y="5400964"/>
            <a:ext cx="1598706" cy="1598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216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6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BD0C3D-07D2-8549-AE25-94E0F0A95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952" y="789196"/>
            <a:ext cx="11021172" cy="867326"/>
          </a:xfrm>
          <a:prstGeom prst="rect">
            <a:avLst/>
          </a:prstGeom>
        </p:spPr>
        <p:txBody>
          <a:bodyPr/>
          <a:lstStyle/>
          <a:p>
            <a:r>
              <a:rPr lang="nl-NL" dirty="0" err="1">
                <a:solidFill>
                  <a:schemeClr val="bg1"/>
                </a:solidFill>
              </a:rPr>
              <a:t>Core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concepts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14" name="TextBox 2">
            <a:extLst>
              <a:ext uri="{FF2B5EF4-FFF2-40B4-BE49-F238E27FC236}">
                <a16:creationId xmlns:a16="http://schemas.microsoft.com/office/drawing/2014/main" id="{BFDD88AB-78F0-4A81-894B-1246B810565E}"/>
              </a:ext>
            </a:extLst>
          </p:cNvPr>
          <p:cNvSpPr txBox="1"/>
          <p:nvPr/>
        </p:nvSpPr>
        <p:spPr>
          <a:xfrm>
            <a:off x="811013" y="1769201"/>
            <a:ext cx="650838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SOAP </a:t>
            </a: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vs</a:t>
            </a: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</a:t>
            </a: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serialization</a:t>
            </a: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language</a:t>
            </a:r>
            <a:endParaRPr lang="nl-NL" sz="24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Endpoints</a:t>
            </a:r>
            <a:endParaRPr lang="nl-NL" sz="24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Postman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NL" sz="24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NL" sz="24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NL" sz="24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NL" sz="24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" sz="2400" b="1" dirty="0">
              <a:solidFill>
                <a:schemeClr val="bg1"/>
              </a:solidFill>
            </a:endParaRPr>
          </a:p>
        </p:txBody>
      </p: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A19ED3C7-454A-47FB-AD57-3FA71759B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2696" y="5400964"/>
            <a:ext cx="1598706" cy="1598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290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F481EC4A-D650-4696-BD42-B7AA3F334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976" y="906495"/>
            <a:ext cx="5798916" cy="867326"/>
          </a:xfrm>
          <a:prstGeom prst="rect">
            <a:avLst/>
          </a:prstGeom>
        </p:spPr>
        <p:txBody>
          <a:bodyPr/>
          <a:lstStyle/>
          <a:p>
            <a:r>
              <a:rPr lang="nl-NL" sz="4800" dirty="0"/>
              <a:t>HTTP</a:t>
            </a:r>
          </a:p>
        </p:txBody>
      </p:sp>
      <p:pic>
        <p:nvPicPr>
          <p:cNvPr id="12" name="Afbeelding 11">
            <a:extLst>
              <a:ext uri="{FF2B5EF4-FFF2-40B4-BE49-F238E27FC236}">
                <a16:creationId xmlns:a16="http://schemas.microsoft.com/office/drawing/2014/main" id="{C8B752E6-7AD5-4C90-AD1E-7419F2E12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2766" y="5674761"/>
            <a:ext cx="1249234" cy="1249234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E3C32AAD-44AC-0F42-9D3D-095C2B4BC8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11189" y="1121960"/>
            <a:ext cx="7356194" cy="500421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00CD923-94FF-C948-B8EC-80CE910106D7}"/>
              </a:ext>
            </a:extLst>
          </p:cNvPr>
          <p:cNvSpPr/>
          <p:nvPr/>
        </p:nvSpPr>
        <p:spPr>
          <a:xfrm>
            <a:off x="925976" y="192562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OSI 7 </a:t>
            </a:r>
            <a:r>
              <a:rPr lang="nl-NL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layer</a:t>
            </a:r>
            <a:r>
              <a:rPr lang="nl-NL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model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Status calls</a:t>
            </a:r>
          </a:p>
        </p:txBody>
      </p:sp>
    </p:spTree>
    <p:extLst>
      <p:ext uri="{BB962C8B-B14F-4D97-AF65-F5344CB8AC3E}">
        <p14:creationId xmlns:p14="http://schemas.microsoft.com/office/powerpoint/2010/main" val="760434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6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BD0C3D-07D2-8549-AE25-94E0F0A95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952" y="789196"/>
            <a:ext cx="11021172" cy="867326"/>
          </a:xfrm>
          <a:prstGeom prst="rect">
            <a:avLst/>
          </a:prstGeom>
        </p:spPr>
        <p:txBody>
          <a:bodyPr/>
          <a:lstStyle/>
          <a:p>
            <a:r>
              <a:rPr lang="nl-NL" dirty="0" err="1">
                <a:solidFill>
                  <a:schemeClr val="bg1"/>
                </a:solidFill>
              </a:rPr>
              <a:t>What</a:t>
            </a:r>
            <a:r>
              <a:rPr lang="nl-NL" dirty="0">
                <a:solidFill>
                  <a:schemeClr val="bg1"/>
                </a:solidFill>
              </a:rPr>
              <a:t> is rest?</a:t>
            </a:r>
          </a:p>
        </p:txBody>
      </p:sp>
      <p:sp>
        <p:nvSpPr>
          <p:cNvPr id="14" name="TextBox 2">
            <a:extLst>
              <a:ext uri="{FF2B5EF4-FFF2-40B4-BE49-F238E27FC236}">
                <a16:creationId xmlns:a16="http://schemas.microsoft.com/office/drawing/2014/main" id="{BFDD88AB-78F0-4A81-894B-1246B810565E}"/>
              </a:ext>
            </a:extLst>
          </p:cNvPr>
          <p:cNvSpPr txBox="1"/>
          <p:nvPr/>
        </p:nvSpPr>
        <p:spPr>
          <a:xfrm>
            <a:off x="811013" y="1778079"/>
            <a:ext cx="9079607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3200" b="1" dirty="0">
                <a:solidFill>
                  <a:schemeClr val="bg1"/>
                </a:solidFill>
              </a:rPr>
              <a:t>REST vs. SOAP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" sz="2400" b="1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chemeClr val="bg1"/>
                </a:solidFill>
              </a:rPr>
              <a:t>SOAP: Simple Object Access Protocol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chemeClr val="bg1"/>
                </a:solidFill>
              </a:rPr>
              <a:t>Relies on XML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chemeClr val="bg1"/>
                </a:solidFill>
              </a:rPr>
              <a:t>Data model defined in an XSD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chemeClr val="bg1"/>
                </a:solidFill>
              </a:rPr>
              <a:t>Legacy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GB" sz="2400" b="1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chemeClr val="bg1"/>
                </a:solidFill>
              </a:rPr>
              <a:t>REST:  Representational State Transfer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chemeClr val="bg1"/>
                </a:solidFill>
              </a:rPr>
              <a:t>Open communication, no data model requirement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chemeClr val="bg1"/>
                </a:solidFill>
              </a:rPr>
              <a:t>JSON, YAML or even CSV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" sz="2400" b="1" dirty="0">
                <a:solidFill>
                  <a:schemeClr val="bg1"/>
                </a:solidFill>
              </a:rPr>
              <a:t>Much simpler, smaller and faster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" sz="2400" b="1" dirty="0">
              <a:solidFill>
                <a:schemeClr val="bg1"/>
              </a:solidFill>
            </a:endParaRPr>
          </a:p>
        </p:txBody>
      </p: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A19ED3C7-454A-47FB-AD57-3FA71759B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2696" y="5400964"/>
            <a:ext cx="1598706" cy="1598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237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A19ED3C7-454A-47FB-AD57-3FA71759B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2696" y="5400964"/>
            <a:ext cx="1598706" cy="1598706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B1D9E91D-A272-BD45-93DA-1345D297EB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5225" y="0"/>
            <a:ext cx="73215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2796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6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BD0C3D-07D2-8549-AE25-94E0F0A95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952" y="789196"/>
            <a:ext cx="11021172" cy="867326"/>
          </a:xfrm>
          <a:prstGeom prst="rect">
            <a:avLst/>
          </a:prstGeom>
        </p:spPr>
        <p:txBody>
          <a:bodyPr/>
          <a:lstStyle/>
          <a:p>
            <a:r>
              <a:rPr lang="nl-NL" dirty="0" err="1">
                <a:solidFill>
                  <a:schemeClr val="bg1"/>
                </a:solidFill>
              </a:rPr>
              <a:t>What</a:t>
            </a:r>
            <a:r>
              <a:rPr lang="nl-NL" dirty="0">
                <a:solidFill>
                  <a:schemeClr val="bg1"/>
                </a:solidFill>
              </a:rPr>
              <a:t> is </a:t>
            </a:r>
            <a:r>
              <a:rPr lang="nl-NL" dirty="0" err="1">
                <a:solidFill>
                  <a:schemeClr val="bg1"/>
                </a:solidFill>
              </a:rPr>
              <a:t>an</a:t>
            </a:r>
            <a:r>
              <a:rPr lang="nl-NL" dirty="0">
                <a:solidFill>
                  <a:schemeClr val="bg1"/>
                </a:solidFill>
              </a:rPr>
              <a:t> API?</a:t>
            </a:r>
          </a:p>
        </p:txBody>
      </p:sp>
      <p:sp>
        <p:nvSpPr>
          <p:cNvPr id="14" name="TextBox 2">
            <a:extLst>
              <a:ext uri="{FF2B5EF4-FFF2-40B4-BE49-F238E27FC236}">
                <a16:creationId xmlns:a16="http://schemas.microsoft.com/office/drawing/2014/main" id="{BFDD88AB-78F0-4A81-894B-1246B810565E}"/>
              </a:ext>
            </a:extLst>
          </p:cNvPr>
          <p:cNvSpPr txBox="1"/>
          <p:nvPr/>
        </p:nvSpPr>
        <p:spPr>
          <a:xfrm>
            <a:off x="811013" y="1769201"/>
            <a:ext cx="870210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Application Programming Interface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Stateless</a:t>
            </a: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(state </a:t>
            </a: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stored</a:t>
            </a: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client</a:t>
            </a: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-side)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Client &lt;-&gt; Server independent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 </a:t>
            </a: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Composition</a:t>
            </a: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standardized</a:t>
            </a:r>
            <a:endParaRPr lang="nl-NL" sz="24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 /</a:t>
            </a: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cities</a:t>
            </a: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GET </a:t>
            </a: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cities</a:t>
            </a: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utrecht</a:t>
            </a:r>
            <a:endParaRPr lang="nl-NL" sz="24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POST / PUT / GET / DELETE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NL" sz="24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" sz="2400" b="1" dirty="0">
              <a:solidFill>
                <a:schemeClr val="bg1"/>
              </a:solidFill>
            </a:endParaRPr>
          </a:p>
        </p:txBody>
      </p: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A19ED3C7-454A-47FB-AD57-3FA71759B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2696" y="5400964"/>
            <a:ext cx="1598706" cy="1598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782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6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BD0C3D-07D2-8549-AE25-94E0F0A95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952" y="789196"/>
            <a:ext cx="11021172" cy="867326"/>
          </a:xfrm>
          <a:prstGeom prst="rect">
            <a:avLst/>
          </a:prstGeom>
        </p:spPr>
        <p:txBody>
          <a:bodyPr/>
          <a:lstStyle/>
          <a:p>
            <a:r>
              <a:rPr lang="nl-NL" dirty="0" err="1">
                <a:solidFill>
                  <a:schemeClr val="bg1"/>
                </a:solidFill>
              </a:rPr>
              <a:t>Securing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your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api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14" name="TextBox 2">
            <a:extLst>
              <a:ext uri="{FF2B5EF4-FFF2-40B4-BE49-F238E27FC236}">
                <a16:creationId xmlns:a16="http://schemas.microsoft.com/office/drawing/2014/main" id="{BFDD88AB-78F0-4A81-894B-1246B810565E}"/>
              </a:ext>
            </a:extLst>
          </p:cNvPr>
          <p:cNvSpPr txBox="1"/>
          <p:nvPr/>
        </p:nvSpPr>
        <p:spPr>
          <a:xfrm>
            <a:off x="811013" y="1769201"/>
            <a:ext cx="90796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" sz="2400" b="1" dirty="0" err="1">
                <a:solidFill>
                  <a:schemeClr val="bg1"/>
                </a:solidFill>
              </a:rPr>
              <a:t>RESTfull</a:t>
            </a:r>
            <a:r>
              <a:rPr lang="en" sz="2400" b="1" dirty="0">
                <a:solidFill>
                  <a:schemeClr val="bg1"/>
                </a:solidFill>
              </a:rPr>
              <a:t> communication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" sz="2400" b="1" dirty="0">
              <a:solidFill>
                <a:schemeClr val="bg1"/>
              </a:solidFill>
            </a:endParaRPr>
          </a:p>
        </p:txBody>
      </p: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A19ED3C7-454A-47FB-AD57-3FA71759B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2696" y="5400964"/>
            <a:ext cx="1598706" cy="1598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387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6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BD0C3D-07D2-8549-AE25-94E0F0A95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952" y="789196"/>
            <a:ext cx="11021172" cy="867326"/>
          </a:xfrm>
          <a:prstGeom prst="rect">
            <a:avLst/>
          </a:prstGeom>
        </p:spPr>
        <p:txBody>
          <a:bodyPr/>
          <a:lstStyle/>
          <a:p>
            <a:r>
              <a:rPr lang="nl-NL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</a:t>
            </a:r>
            <a:r>
              <a:rPr lang="nl-NL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serialization</a:t>
            </a:r>
            <a:r>
              <a:rPr lang="nl-NL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language</a:t>
            </a:r>
            <a:endParaRPr lang="nl-NL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TextBox 2">
            <a:extLst>
              <a:ext uri="{FF2B5EF4-FFF2-40B4-BE49-F238E27FC236}">
                <a16:creationId xmlns:a16="http://schemas.microsoft.com/office/drawing/2014/main" id="{BFDD88AB-78F0-4A81-894B-1246B810565E}"/>
              </a:ext>
            </a:extLst>
          </p:cNvPr>
          <p:cNvSpPr txBox="1"/>
          <p:nvPr/>
        </p:nvSpPr>
        <p:spPr>
          <a:xfrm>
            <a:off x="811013" y="1769201"/>
            <a:ext cx="907960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" sz="2400" b="1" dirty="0">
                <a:solidFill>
                  <a:schemeClr val="bg1"/>
                </a:solidFill>
              </a:rPr>
              <a:t>XML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" sz="2400" b="1" dirty="0">
                <a:solidFill>
                  <a:schemeClr val="bg1"/>
                </a:solidFill>
              </a:rPr>
              <a:t>Contains data structure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" sz="2400" b="1" dirty="0">
                <a:solidFill>
                  <a:schemeClr val="bg1"/>
                </a:solidFill>
              </a:rPr>
              <a:t>JSON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" sz="2400" b="1" dirty="0">
                <a:solidFill>
                  <a:schemeClr val="bg1"/>
                </a:solidFill>
              </a:rPr>
              <a:t>Rigid, better for data interchange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" sz="2400" b="1" dirty="0">
                <a:solidFill>
                  <a:schemeClr val="bg1"/>
                </a:solidFill>
              </a:rPr>
              <a:t>YAML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" sz="2400" b="1" dirty="0">
                <a:solidFill>
                  <a:schemeClr val="bg1"/>
                </a:solidFill>
              </a:rPr>
              <a:t>Very (human) readable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" sz="2400" b="1" dirty="0">
                <a:solidFill>
                  <a:schemeClr val="bg1"/>
                </a:solidFill>
              </a:rPr>
              <a:t>Flexible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chemeClr val="bg1"/>
                </a:solidFill>
              </a:rPr>
              <a:t>B</a:t>
            </a:r>
            <a:r>
              <a:rPr lang="en" sz="2400" b="1" dirty="0" err="1">
                <a:solidFill>
                  <a:schemeClr val="bg1"/>
                </a:solidFill>
              </a:rPr>
              <a:t>etter</a:t>
            </a:r>
            <a:r>
              <a:rPr lang="en" sz="2400" b="1" dirty="0">
                <a:solidFill>
                  <a:schemeClr val="bg1"/>
                </a:solidFill>
              </a:rPr>
              <a:t> for </a:t>
            </a:r>
            <a:r>
              <a:rPr lang="en-GB" sz="2400" b="1" dirty="0">
                <a:solidFill>
                  <a:schemeClr val="bg1"/>
                </a:solidFill>
              </a:rPr>
              <a:t>configuration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" sz="2400" b="1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" sz="2400" b="1" dirty="0">
              <a:solidFill>
                <a:schemeClr val="bg1"/>
              </a:solidFill>
            </a:endParaRPr>
          </a:p>
        </p:txBody>
      </p: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A19ED3C7-454A-47FB-AD57-3FA71759B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2696" y="5400964"/>
            <a:ext cx="1598706" cy="1598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694723"/>
      </p:ext>
    </p:extLst>
  </p:cSld>
  <p:clrMapOvr>
    <a:masterClrMapping/>
  </p:clrMapOvr>
</p:sld>
</file>

<file path=ppt/theme/theme1.xml><?xml version="1.0" encoding="utf-8"?>
<a:theme xmlns:a="http://schemas.openxmlformats.org/drawingml/2006/main" name="LINKIT">
  <a:themeElements>
    <a:clrScheme name="Aangepast 1">
      <a:dk1>
        <a:srgbClr val="000000"/>
      </a:dk1>
      <a:lt1>
        <a:srgbClr val="FFFFFF"/>
      </a:lt1>
      <a:dk2>
        <a:srgbClr val="2A2438"/>
      </a:dk2>
      <a:lt2>
        <a:srgbClr val="F5F5F5"/>
      </a:lt2>
      <a:accent1>
        <a:srgbClr val="75C29E"/>
      </a:accent1>
      <a:accent2>
        <a:srgbClr val="3F91C3"/>
      </a:accent2>
      <a:accent3>
        <a:srgbClr val="24BADE"/>
      </a:accent3>
      <a:accent4>
        <a:srgbClr val="53BCB5"/>
      </a:accent4>
      <a:accent5>
        <a:srgbClr val="3C87B6"/>
      </a:accent5>
      <a:accent6>
        <a:srgbClr val="0FADCE"/>
      </a:accent6>
      <a:hlink>
        <a:srgbClr val="0FADCE"/>
      </a:hlink>
      <a:folHlink>
        <a:srgbClr val="49AEA9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-template-06062019" id="{33CB5624-435F-5348-AEB8-8AD2A0F81A4D}" vid="{B70829E5-D65B-264A-92C0-A7F11B0AF881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eCDocumentTypeTaxHTField0 xmlns="http://schemas.debble.com/">
      <Terms xmlns="http://schemas.microsoft.com/office/infopath/2007/PartnerControls"/>
    </eCDocumentTypeTaxHTField0>
    <eCSection xmlns="http://schemas.debble.com/" xsi:nil="true"/>
    <TaxCatchAll xmlns="f1097368-b32d-44af-b1b1-c0b0a50cf951"/>
    <TaxKeywordTaxHTField xmlns="f1097368-b32d-44af-b1b1-c0b0a50cf951">
      <Terms xmlns="http://schemas.microsoft.com/office/infopath/2007/PartnerControls"/>
    </TaxKeywordTaxHTField>
    <_ip_UnifiedCompliancePolicyUIAction xmlns="http://schemas.microsoft.com/sharepoint/v3" xsi:nil="true"/>
    <_ip_UnifiedCompliancePolicyProperties xmlns="http://schemas.microsoft.com/sharepoint/v3" xsi:nil="true"/>
    <SharedWithUsers xmlns="f1097368-b32d-44af-b1b1-c0b0a50cf951">
      <UserInfo>
        <DisplayName>Milad Jahromi</DisplayName>
        <AccountId>37</AccountId>
        <AccountType/>
      </UserInfo>
      <UserInfo>
        <DisplayName>Ivo van der Nagel</DisplayName>
        <AccountId>39</AccountId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2AFA8CBA7E4A429CA01F5F88F7E960" ma:contentTypeVersion="18" ma:contentTypeDescription="Create a new document." ma:contentTypeScope="" ma:versionID="6eac5708c01231d6b28c73c8b385e79c">
  <xsd:schema xmlns:xsd="http://www.w3.org/2001/XMLSchema" xmlns:xs="http://www.w3.org/2001/XMLSchema" xmlns:p="http://schemas.microsoft.com/office/2006/metadata/properties" xmlns:ns1="http://schemas.microsoft.com/sharepoint/v3" xmlns:ns2="f1097368-b32d-44af-b1b1-c0b0a50cf951" xmlns:ns3="http://schemas.debble.com/" xmlns:ns4="899c6911-a69e-4e22-8b8b-0b3f3dd72814" targetNamespace="http://schemas.microsoft.com/office/2006/metadata/properties" ma:root="true" ma:fieldsID="f6abb8339ac61a8a0c8e4a130db4f196" ns1:_="" ns2:_="" ns3:_="" ns4:_="">
    <xsd:import namespace="http://schemas.microsoft.com/sharepoint/v3"/>
    <xsd:import namespace="f1097368-b32d-44af-b1b1-c0b0a50cf951"/>
    <xsd:import namespace="http://schemas.debble.com/"/>
    <xsd:import namespace="899c6911-a69e-4e22-8b8b-0b3f3dd72814"/>
    <xsd:element name="properties">
      <xsd:complexType>
        <xsd:sequence>
          <xsd:element name="documentManagement">
            <xsd:complexType>
              <xsd:all>
                <xsd:element ref="ns2:TaxKeywordTaxHTField" minOccurs="0"/>
                <xsd:element ref="ns2:TaxCatchAll" minOccurs="0"/>
                <xsd:element ref="ns3:eCSection" minOccurs="0"/>
                <xsd:element ref="ns3:eCDocumentTypeTaxHTField0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Location" minOccurs="0"/>
                <xsd:element ref="ns4:MediaServiceOCR" minOccurs="0"/>
                <xsd:element ref="ns2:SharedWithUsers" minOccurs="0"/>
                <xsd:element ref="ns2:SharedWithDetails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4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5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097368-b32d-44af-b1b1-c0b0a50cf951" elementFormDefault="qualified">
    <xsd:import namespace="http://schemas.microsoft.com/office/2006/documentManagement/types"/>
    <xsd:import namespace="http://schemas.microsoft.com/office/infopath/2007/PartnerControls"/>
    <xsd:element name="TaxKeywordTaxHTField" ma:index="9" nillable="true" ma:taxonomy="true" ma:internalName="TaxKeywordTaxHTField" ma:taxonomyFieldName="TaxKeyword" ma:displayName="Enterprise Keywords" ma:fieldId="{23f27201-bee3-471e-b2e7-b64fd8b7ca38}" ma:taxonomyMulti="true" ma:sspId="491bb693-b2fe-44cb-aff5-9e7881e9fd30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TaxCatchAll" ma:index="10" nillable="true" ma:displayName="Taxonomy Catch All Column" ma:hidden="true" ma:list="{47061371-88ac-499f-8960-e26eb448e065}" ma:internalName="TaxCatchAll" ma:showField="CatchAllData" ma:web="f1097368-b32d-44af-b1b1-c0b0a50cf95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debble.com/" elementFormDefault="qualified">
    <xsd:import namespace="http://schemas.microsoft.com/office/2006/documentManagement/types"/>
    <xsd:import namespace="http://schemas.microsoft.com/office/infopath/2007/PartnerControls"/>
    <xsd:element name="eCSection" ma:index="11" nillable="true" ma:displayName="Section" ma:format="Dropdown" ma:internalName="eCSection">
      <xsd:simpleType>
        <xsd:restriction base="dms:Choice"/>
      </xsd:simpleType>
    </xsd:element>
    <xsd:element name="eCDocumentTypeTaxHTField0" ma:index="12" nillable="true" ma:taxonomy="true" ma:internalName="eCDocumentTypeTaxHTField0" ma:taxonomyFieldName="eCDocumentType" ma:displayName="Document type" ma:indexed="true" ma:default="" ma:fieldId="{cd1b69f7-4505-48ac-85b1-3ce0c98cf64c}" ma:sspId="491bb693-b2fe-44cb-aff5-9e7881e9fd30" ma:termSetId="ec044ec7-ef57-4853-1337-06730824c9a4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9c6911-a69e-4e22-8b8b-0b3f3dd7281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4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5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D04CE38-14A7-4112-8BA0-2CE72FBE5FA1}">
  <ds:schemaRefs>
    <ds:schemaRef ds:uri="http://purl.org/dc/elements/1.1/"/>
    <ds:schemaRef ds:uri="http://www.w3.org/XML/1998/namespace"/>
    <ds:schemaRef ds:uri="http://schemas.debble.com/"/>
    <ds:schemaRef ds:uri="http://schemas.microsoft.com/sharepoint/v3"/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899c6911-a69e-4e22-8b8b-0b3f3dd72814"/>
    <ds:schemaRef ds:uri="f1097368-b32d-44af-b1b1-c0b0a50cf951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0D443C15-5143-4AA1-8A89-5A1F9811DCD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f1097368-b32d-44af-b1b1-c0b0a50cf951"/>
    <ds:schemaRef ds:uri="http://schemas.debble.com/"/>
    <ds:schemaRef ds:uri="899c6911-a69e-4e22-8b8b-0b3f3dd7281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6EF93B1-A4A9-46AE-9BE6-12BC5D8BC87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1985</TotalTime>
  <Words>490</Words>
  <Application>Microsoft Macintosh PowerPoint</Application>
  <PresentationFormat>Widescreen</PresentationFormat>
  <Paragraphs>106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Consolas</vt:lpstr>
      <vt:lpstr>Corbel</vt:lpstr>
      <vt:lpstr>Courier New</vt:lpstr>
      <vt:lpstr>LINKIT</vt:lpstr>
      <vt:lpstr>REST API on Python</vt:lpstr>
      <vt:lpstr>Preparation </vt:lpstr>
      <vt:lpstr>Core concepts</vt:lpstr>
      <vt:lpstr>HTTP</vt:lpstr>
      <vt:lpstr>What is rest?</vt:lpstr>
      <vt:lpstr>PowerPoint Presentation</vt:lpstr>
      <vt:lpstr>What is an API?</vt:lpstr>
      <vt:lpstr>Securing your api</vt:lpstr>
      <vt:lpstr>Data serialization language</vt:lpstr>
      <vt:lpstr>XML</vt:lpstr>
      <vt:lpstr>JSON</vt:lpstr>
      <vt:lpstr>YAML</vt:lpstr>
      <vt:lpstr>Clone our repository</vt:lpstr>
      <vt:lpstr>Assignment01 - Public api</vt:lpstr>
      <vt:lpstr>Assignment02 - private api</vt:lpstr>
    </vt:vector>
  </TitlesOfParts>
  <Manager/>
  <Company>LinkiT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ALL-CAPS TITLE</dc:title>
  <dc:subject/>
  <dc:creator>Chrisje Ganzevoort</dc:creator>
  <cp:keywords/>
  <dc:description/>
  <cp:lastModifiedBy>Herman van der Veer</cp:lastModifiedBy>
  <cp:revision>111</cp:revision>
  <dcterms:created xsi:type="dcterms:W3CDTF">2019-10-24T08:45:39Z</dcterms:created>
  <dcterms:modified xsi:type="dcterms:W3CDTF">2020-02-06T16:02:11Z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0x010100E22AFA8CBA7E4A429CA01F5F88F7E960</vt:lpwstr>
  </property>
  <property fmtid="{D5CDD505-2E9C-101B-9397-08002B2CF9AE}" pid="3" name="TaxKeyword">
    <vt:lpwstr/>
  </property>
  <property fmtid="{D5CDD505-2E9C-101B-9397-08002B2CF9AE}" pid="4" name="eCDocumentType">
    <vt:lpwstr/>
  </property>
</Properties>
</file>