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1"/>
  </p:normalViewPr>
  <p:slideViewPr>
    <p:cSldViewPr snapToGrid="0" snapToObjects="1">
      <p:cViewPr varScale="1">
        <p:scale>
          <a:sx n="76" d="100"/>
          <a:sy n="76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388AD-45FE-A049-9296-332776F5A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6AF546-A562-9A44-A202-4951D2295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B73469-48D4-4749-9C93-0223D165A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A509-23DC-354E-A138-8B4A2D8346A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A6FE78-B8DD-EC49-85A2-349F104B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93F694-6BF3-664C-92F0-FF58449C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6E38-8FCD-344D-B62F-5B766216AF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1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3E4BB-5E96-8E48-9B54-C355F7FC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9CE431-5F04-C044-8BCD-805B779D7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DE259-A6C1-6146-B262-E3BE0E97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A509-23DC-354E-A138-8B4A2D8346A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0AB002-216D-FF49-A906-CB2432D3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B4C353-A2E8-D542-B27C-5D40E052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6E38-8FCD-344D-B62F-5B766216AF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8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BFD98B4-F8BD-C545-945C-8A93B62C4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712B571-2FAE-804F-B74B-AA17A9C10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62DC22-6B08-304C-87BD-1999027F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A509-23DC-354E-A138-8B4A2D8346A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106768-E6F0-6747-A896-E3A3E7A8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0D7F6A-571B-4042-B2DA-8B2E7ACE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6E38-8FCD-344D-B62F-5B766216AF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0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F00063-3B06-B348-BE4C-43639D0C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81B649-65D8-6549-B625-36BA4B233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479195-7E55-D44E-81AE-DFBC0A78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A509-23DC-354E-A138-8B4A2D8346A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B7560F-AC7B-D342-88D5-4A68C2D6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5253F4-0A33-A644-B7F8-39DB4642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6E38-8FCD-344D-B62F-5B766216AF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8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BED8A4-7FD8-514B-A9F5-E52FEBEF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49B784-C5FD-E945-BA1A-7E78930A9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8A251D-84DE-4242-B8BE-FA88DDEE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A509-23DC-354E-A138-8B4A2D8346A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87ACC1-7F8F-3344-8E56-927FCCB6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FB5AD6-5E46-0D48-8E28-FABCF83C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6E38-8FCD-344D-B62F-5B766216AF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7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80FEBA-030E-5948-8B23-5A7E17D8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2A3D47-0327-CF47-BA73-7169C6EA8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F275A4-DC6E-2141-A923-B057AA98D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B05D62-CF92-B343-95D4-89E3FE7B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A509-23DC-354E-A138-8B4A2D8346A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5004AB-3825-D045-BD41-AA2FFE23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6AD20D-326E-BE44-B509-5201FFD2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6E38-8FCD-344D-B62F-5B766216AF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3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4A7DE7-16A6-814C-91AE-D4AA8EBEB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81673D-F1A4-5548-B304-C9EE3FBD7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4F70EB-3DB4-B04C-B21F-4F398FA7E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C2828DA-F67C-7144-A292-DACCC1E87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4E66AC3-D88D-094D-884D-6E9F0C38D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C2EB2FB-0A33-8C4B-8E08-989E225F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A509-23DC-354E-A138-8B4A2D8346A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596CA8B-78F0-2746-B6E6-F5B025B0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B0403B4-57F4-B44A-A3EF-62BCF18C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6E38-8FCD-344D-B62F-5B766216AF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2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BF840-4452-264B-B9C2-6CEC8790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0C9E64-7828-894A-AA3B-9ECF8C64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A509-23DC-354E-A138-8B4A2D8346A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443F4F-7EDF-E543-8EC7-1BE322A3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57A28E-9545-7346-93FB-FDC87B5D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6E38-8FCD-344D-B62F-5B766216AF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4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6E07281-E985-9745-8E75-FFF08D95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A509-23DC-354E-A138-8B4A2D8346A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2898B7B-589B-9F4E-A817-91F03089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838765-DE83-AC46-8584-280C6686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6E38-8FCD-344D-B62F-5B766216AF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2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07A8B-494E-4E4E-9178-85331B45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F4C92E-3283-D047-A4CF-ACF1E84B4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D79A9C-C0E5-BF47-8BC4-A65219C08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1BC507-7238-8C4E-BAE2-D97484F9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A509-23DC-354E-A138-8B4A2D8346A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52192F-7F51-4740-928C-EF9E9663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0A1DC3-2CE6-7246-9B49-5606D520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6E38-8FCD-344D-B62F-5B766216AF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9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7829D-A4F1-2C4A-BE8B-E559BECF3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0EA0319-055A-1641-AB58-AB45A89B6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A78928-001B-E742-8713-0A0956532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3D5274-A8B4-9845-A1BD-8957E8C5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A509-23DC-354E-A138-8B4A2D8346A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7DA100-DEAF-474A-B3E7-9835D412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6368A0-C5D1-B346-8F3A-03CA5B47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6E38-8FCD-344D-B62F-5B766216AF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35286A-50F1-8744-87E2-BC5FF526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B7E15F-2A57-B548-85BE-D4E6E7231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809489-88B1-3B41-BE01-265B16415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A509-23DC-354E-A138-8B4A2D8346A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997AE1-7C34-7E45-BC12-5F6FD04B8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FD90E0-5055-B24F-93C0-B9D0B1FBB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96E38-8FCD-344D-B62F-5B766216AF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2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6BFC42-C39E-1C45-9D26-2C2CE26D6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/>
              <a:t>vr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06611D-6176-B24D-A018-F287C857D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423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Projet vr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vr</dc:title>
  <dc:creator>SOETENS  Eline</dc:creator>
  <cp:lastModifiedBy>SOETENS  Eline</cp:lastModifiedBy>
  <cp:revision>1</cp:revision>
  <dcterms:created xsi:type="dcterms:W3CDTF">2022-01-13T17:46:12Z</dcterms:created>
  <dcterms:modified xsi:type="dcterms:W3CDTF">2022-01-13T17:47:20Z</dcterms:modified>
</cp:coreProperties>
</file>