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9E0D-1FBD-49DB-A39C-13AA4772C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BFE61-F622-4C0B-A2C4-D2AFDAC86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3BF8C-BD42-4122-98B8-9290F631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72A-FD0D-4929-B4B9-D7F79D32B95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7B178-9074-4280-93C4-DA99B37D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0253C-B397-4D6B-8786-8548AEF2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E8C3-6D27-4EBD-AFFE-3D52B063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8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ECB8-801E-44D4-80E6-2B650DEF0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989D4-4096-4E8E-8E4D-D5DB77823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39D2F-B9D0-47CA-8D4A-40D317E1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72A-FD0D-4929-B4B9-D7F79D32B95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1274-9236-4AD5-80B5-B52293A3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EF801-5D56-483C-A2FD-45F99B68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E8C3-6D27-4EBD-AFFE-3D52B063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8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D4CD-4C4D-4D71-BE52-E3DE4FDC0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C897F-6CD6-4BE1-8EED-33D5578CF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70009-2BCF-47C6-812B-CE65514E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72A-FD0D-4929-B4B9-D7F79D32B95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19A49-51CD-4C78-B5B2-BF808791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CB01-12BF-46FA-B633-5152255A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E8C3-6D27-4EBD-AFFE-3D52B063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0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F085-3EF6-4142-891F-5BD4436B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9E3A6-EA08-42F8-AA8B-DD2165CCD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5570C-68AE-48AF-B090-5B2E2719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72A-FD0D-4929-B4B9-D7F79D32B95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36311-6399-4EE0-9B85-61DAC9C3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BEBB8-F81E-4B12-87B8-7D2544A0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E8C3-6D27-4EBD-AFFE-3D52B063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6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DE5E-3C81-4554-A11F-AFB4EA4C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2ADA0-E43C-49C7-8083-9BBAE7822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74464-498D-43BE-BEB9-D132BFDA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72A-FD0D-4929-B4B9-D7F79D32B95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82084-6330-443B-B2BE-2BDA3ACA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61222-24B5-4141-A414-AB4D3B78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E8C3-6D27-4EBD-AFFE-3D52B063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3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E926-5D52-4E18-88EC-E4653646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4AE99-535A-47C7-B0AD-E099E09F3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32403-0D33-43B6-9ECB-88FF011A9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055B-6C50-4EDC-8B7E-D9B64B54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72A-FD0D-4929-B4B9-D7F79D32B95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1A80A-E64F-411C-8F41-63C2FB4F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0F971-C971-448B-A8F8-042D0641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E8C3-6D27-4EBD-AFFE-3D52B063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13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2751-DE1D-4485-902B-CF115E1F4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BD0C6-58E8-41E5-827A-C21AF2F37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AC77E-20EF-4E46-9691-719E0D78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EC241-B2B0-4400-AEE8-366B5821B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0E457C-444E-4A7F-AC56-84D337B81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DB559-26E9-46C0-9E87-6DE79927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72A-FD0D-4929-B4B9-D7F79D32B95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8C81E-EF62-4343-9690-4CE5676F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C6420-4E1F-40E1-B755-A58C4A0E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E8C3-6D27-4EBD-AFFE-3D52B063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1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E883-12D2-4DC1-92F2-ED808222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927A7-3CAA-414F-8F0F-95EBBB41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72A-FD0D-4929-B4B9-D7F79D32B95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803F0-4881-4A5E-858B-3E5D26AA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7346F-4EA5-44C7-A698-5C02CB8B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E8C3-6D27-4EBD-AFFE-3D52B063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0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A1214-8AA1-4236-9BB2-65737767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72A-FD0D-4929-B4B9-D7F79D32B95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89B73-A21D-4528-9832-9E463399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202CD-5ED3-4EBE-909E-11C9849E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E8C3-6D27-4EBD-AFFE-3D52B063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0800-540A-47C1-B185-54C796A8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DE6C-9607-40E5-B6BA-4CBAAEDBE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5812C-7D16-47FB-8CBF-F17DE88EB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566A9-1B0F-41E4-9212-DEB0D14C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72A-FD0D-4929-B4B9-D7F79D32B95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9D743-B0C2-4549-BA04-BA58B993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BE688-C615-4F17-AB67-4F1DBC57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E8C3-6D27-4EBD-AFFE-3D52B063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46C3-48B5-4653-956E-6EB02027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E5BF5-6246-479A-B31A-491634520C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B8E32-87C2-4469-8DD8-C3C72E0CF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FC90D-FA3C-4E6E-93A7-864BC1B9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072A-FD0D-4929-B4B9-D7F79D32B95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8C9CB-6EE2-437D-8312-493FF1A0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84030-8D63-4525-A8F7-06919FB9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EE8C3-6D27-4EBD-AFFE-3D52B063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7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31853-341E-40F4-81AD-5A714D83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11CEA-560B-4C20-826F-5EB2E8F53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217AA-8CD0-4B60-925F-F8528EBD8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F072A-FD0D-4929-B4B9-D7F79D32B95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228BD-BDB9-4522-9BAD-F89421CDE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17A0-B661-4D7F-86AC-9A033BE09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EE8C3-6D27-4EBD-AFFE-3D52B0632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7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852FB7-BFD9-48AB-9797-408F6339FC32}"/>
              </a:ext>
            </a:extLst>
          </p:cNvPr>
          <p:cNvSpPr/>
          <p:nvPr/>
        </p:nvSpPr>
        <p:spPr>
          <a:xfrm>
            <a:off x="0" y="0"/>
            <a:ext cx="4762500" cy="3691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35BBB-EA57-4960-A0FB-99E8AFE4C2CA}"/>
              </a:ext>
            </a:extLst>
          </p:cNvPr>
          <p:cNvSpPr/>
          <p:nvPr/>
        </p:nvSpPr>
        <p:spPr>
          <a:xfrm>
            <a:off x="0" y="0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Muokkaa yleistietoja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0" y="655320"/>
            <a:ext cx="1059180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Nimi: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7A0D9E-79E6-4002-A779-DE83A7C0F82D}"/>
              </a:ext>
            </a:extLst>
          </p:cNvPr>
          <p:cNvSpPr/>
          <p:nvPr/>
        </p:nvSpPr>
        <p:spPr>
          <a:xfrm>
            <a:off x="0" y="1181100"/>
            <a:ext cx="1059180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Määrä: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059180" y="773430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2EEAE-A401-42B3-8D6B-72AB9FA3FBAF}"/>
              </a:ext>
            </a:extLst>
          </p:cNvPr>
          <p:cNvSpPr/>
          <p:nvPr/>
        </p:nvSpPr>
        <p:spPr>
          <a:xfrm>
            <a:off x="0" y="1706880"/>
            <a:ext cx="1059180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Aika: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1C998E-DC3E-467B-89C5-9DC278AB1D04}"/>
              </a:ext>
            </a:extLst>
          </p:cNvPr>
          <p:cNvSpPr/>
          <p:nvPr/>
        </p:nvSpPr>
        <p:spPr>
          <a:xfrm>
            <a:off x="0" y="2232660"/>
            <a:ext cx="1059180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Paikka: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059180" y="1289858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Rounded Rectangle 21"/>
          <p:cNvSpPr/>
          <p:nvPr/>
        </p:nvSpPr>
        <p:spPr>
          <a:xfrm>
            <a:off x="1059180" y="1822911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ounded Rectangle 22"/>
          <p:cNvSpPr/>
          <p:nvPr/>
        </p:nvSpPr>
        <p:spPr>
          <a:xfrm>
            <a:off x="1059180" y="2351637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Rounded Rectangle 23"/>
          <p:cNvSpPr/>
          <p:nvPr/>
        </p:nvSpPr>
        <p:spPr>
          <a:xfrm>
            <a:off x="3505200" y="3317818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</p:spTree>
    <p:extLst>
      <p:ext uri="{BB962C8B-B14F-4D97-AF65-F5344CB8AC3E}">
        <p14:creationId xmlns:p14="http://schemas.microsoft.com/office/powerpoint/2010/main" val="26641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852FB7-BFD9-48AB-9797-408F6339FC32}"/>
              </a:ext>
            </a:extLst>
          </p:cNvPr>
          <p:cNvSpPr/>
          <p:nvPr/>
        </p:nvSpPr>
        <p:spPr>
          <a:xfrm>
            <a:off x="0" y="0"/>
            <a:ext cx="4762500" cy="1965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435BBB-EA57-4960-A0FB-99E8AFE4C2CA}"/>
              </a:ext>
            </a:extLst>
          </p:cNvPr>
          <p:cNvSpPr/>
          <p:nvPr/>
        </p:nvSpPr>
        <p:spPr>
          <a:xfrm>
            <a:off x="0" y="0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Lisää peli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0" y="655320"/>
            <a:ext cx="1059180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Nimi: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59180" y="773430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ounded Rectangle 11"/>
          <p:cNvSpPr/>
          <p:nvPr/>
        </p:nvSpPr>
        <p:spPr>
          <a:xfrm>
            <a:off x="3505200" y="1591022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852FB7-BFD9-48AB-9797-408F6339FC32}"/>
              </a:ext>
            </a:extLst>
          </p:cNvPr>
          <p:cNvSpPr/>
          <p:nvPr/>
        </p:nvSpPr>
        <p:spPr>
          <a:xfrm>
            <a:off x="0" y="2083204"/>
            <a:ext cx="4762500" cy="1965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435BBB-EA57-4960-A0FB-99E8AFE4C2CA}"/>
              </a:ext>
            </a:extLst>
          </p:cNvPr>
          <p:cNvSpPr/>
          <p:nvPr/>
        </p:nvSpPr>
        <p:spPr>
          <a:xfrm>
            <a:off x="0" y="2083204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Muokkaa peliä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0" y="2738524"/>
            <a:ext cx="1059180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Nimi: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59180" y="2856634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err="1"/>
              <a:t>Minecraft</a:t>
            </a:r>
            <a:endParaRPr lang="fi-FI" dirty="0"/>
          </a:p>
        </p:txBody>
      </p:sp>
      <p:sp>
        <p:nvSpPr>
          <p:cNvPr id="17" name="Rounded Rectangle 16"/>
          <p:cNvSpPr/>
          <p:nvPr/>
        </p:nvSpPr>
        <p:spPr>
          <a:xfrm>
            <a:off x="3505200" y="3674226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-2426" y="3847840"/>
            <a:ext cx="3501736" cy="147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Haluatko varmasti poistaa </a:t>
            </a:r>
            <a:r>
              <a:rPr lang="fi-FI" dirty="0" err="1"/>
              <a:t>Minecraftin</a:t>
            </a:r>
            <a:r>
              <a:rPr lang="fi-FI" dirty="0"/>
              <a:t> peleistä?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71647" y="4928148"/>
            <a:ext cx="991292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Kyllä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935478" y="4928148"/>
            <a:ext cx="991292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D852FB7-BFD9-48AB-9797-408F6339FC32}"/>
              </a:ext>
            </a:extLst>
          </p:cNvPr>
          <p:cNvSpPr/>
          <p:nvPr/>
        </p:nvSpPr>
        <p:spPr>
          <a:xfrm>
            <a:off x="4946072" y="-1"/>
            <a:ext cx="5510647" cy="3252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435BBB-EA57-4960-A0FB-99E8AFE4C2CA}"/>
              </a:ext>
            </a:extLst>
          </p:cNvPr>
          <p:cNvSpPr/>
          <p:nvPr/>
        </p:nvSpPr>
        <p:spPr>
          <a:xfrm>
            <a:off x="4946073" y="0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Lisää turnaus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4946073" y="667789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Turnauksen nimi: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6753400" y="785899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Rounded Rectangle 37"/>
          <p:cNvSpPr/>
          <p:nvPr/>
        </p:nvSpPr>
        <p:spPr>
          <a:xfrm>
            <a:off x="9199420" y="2878715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4946073" y="1084811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Pelin nimi: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6753400" y="1202921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4946073" y="1511185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Tiimien määrä: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6753400" y="1629295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4946073" y="1923184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Tiimien koko:</a:t>
            </a:r>
            <a:endParaRPr lang="en-US" dirty="0"/>
          </a:p>
        </p:txBody>
      </p:sp>
      <p:sp>
        <p:nvSpPr>
          <p:cNvPr id="54" name="Rounded Rectangle 53"/>
          <p:cNvSpPr/>
          <p:nvPr/>
        </p:nvSpPr>
        <p:spPr>
          <a:xfrm>
            <a:off x="6753400" y="2041294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4946073" y="2330854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Aika:</a:t>
            </a:r>
            <a:endParaRPr lang="en-US" dirty="0"/>
          </a:p>
        </p:txBody>
      </p:sp>
      <p:sp>
        <p:nvSpPr>
          <p:cNvPr id="56" name="Rounded Rectangle 55"/>
          <p:cNvSpPr/>
          <p:nvPr/>
        </p:nvSpPr>
        <p:spPr>
          <a:xfrm>
            <a:off x="6753400" y="2448964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852FB7-BFD9-48AB-9797-408F6339FC32}"/>
              </a:ext>
            </a:extLst>
          </p:cNvPr>
          <p:cNvSpPr/>
          <p:nvPr/>
        </p:nvSpPr>
        <p:spPr>
          <a:xfrm>
            <a:off x="4946072" y="3380248"/>
            <a:ext cx="5510647" cy="3252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7435BBB-EA57-4960-A0FB-99E8AFE4C2CA}"/>
              </a:ext>
            </a:extLst>
          </p:cNvPr>
          <p:cNvSpPr/>
          <p:nvPr/>
        </p:nvSpPr>
        <p:spPr>
          <a:xfrm>
            <a:off x="4946073" y="3380249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Muokkaa turnaus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4946073" y="4048038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Turnauksen nimi:</a:t>
            </a:r>
            <a:endParaRPr lang="en-US" dirty="0"/>
          </a:p>
        </p:txBody>
      </p:sp>
      <p:sp>
        <p:nvSpPr>
          <p:cNvPr id="60" name="Rounded Rectangle 59"/>
          <p:cNvSpPr/>
          <p:nvPr/>
        </p:nvSpPr>
        <p:spPr>
          <a:xfrm>
            <a:off x="6753400" y="4166148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PVP-turnaus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9199420" y="6258964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4946073" y="4465060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Pelin nimi:</a:t>
            </a:r>
            <a:endParaRPr lang="en-US" dirty="0"/>
          </a:p>
        </p:txBody>
      </p:sp>
      <p:sp>
        <p:nvSpPr>
          <p:cNvPr id="63" name="Rounded Rectangle 62"/>
          <p:cNvSpPr/>
          <p:nvPr/>
        </p:nvSpPr>
        <p:spPr>
          <a:xfrm>
            <a:off x="6753400" y="4583170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err="1"/>
              <a:t>Minecraft</a:t>
            </a:r>
            <a:endParaRPr lang="fi-FI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4946073" y="4891434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Tiimien määrä: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6753400" y="5009544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4946073" y="5303433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Tiimien koko:</a:t>
            </a:r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6753400" y="5421543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4946073" y="5711103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Aika:</a:t>
            </a:r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>
            <a:off x="6753400" y="5829213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Lauantaina klo 12.30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20088" y="5392795"/>
            <a:ext cx="3501736" cy="147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Haluatko varmasti poistaa PVP-turnauksen turnauksista?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394161" y="6473103"/>
            <a:ext cx="991292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Kyllä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957992" y="6473103"/>
            <a:ext cx="991292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Ei</a:t>
            </a:r>
          </a:p>
        </p:txBody>
      </p:sp>
    </p:spTree>
    <p:extLst>
      <p:ext uri="{BB962C8B-B14F-4D97-AF65-F5344CB8AC3E}">
        <p14:creationId xmlns:p14="http://schemas.microsoft.com/office/powerpoint/2010/main" val="54360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852FB7-BFD9-48AB-9797-408F6339FC32}"/>
              </a:ext>
            </a:extLst>
          </p:cNvPr>
          <p:cNvSpPr/>
          <p:nvPr/>
        </p:nvSpPr>
        <p:spPr>
          <a:xfrm>
            <a:off x="0" y="1"/>
            <a:ext cx="5510647" cy="2429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35BBB-EA57-4960-A0FB-99E8AFE4C2CA}"/>
              </a:ext>
            </a:extLst>
          </p:cNvPr>
          <p:cNvSpPr/>
          <p:nvPr/>
        </p:nvSpPr>
        <p:spPr>
          <a:xfrm>
            <a:off x="1" y="1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Lisää tiimi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1" y="667790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Tiimin nimi: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807328" y="785900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ounded Rectangle 8"/>
          <p:cNvSpPr/>
          <p:nvPr/>
        </p:nvSpPr>
        <p:spPr>
          <a:xfrm>
            <a:off x="4253348" y="2055670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1" y="1084812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Jäsenen nimi: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807328" y="1202922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1" y="1511186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Jäsenen nimi: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807328" y="1629296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852FB7-BFD9-48AB-9797-408F6339FC32}"/>
              </a:ext>
            </a:extLst>
          </p:cNvPr>
          <p:cNvSpPr/>
          <p:nvPr/>
        </p:nvSpPr>
        <p:spPr>
          <a:xfrm>
            <a:off x="0" y="2557204"/>
            <a:ext cx="5510647" cy="2429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435BBB-EA57-4960-A0FB-99E8AFE4C2CA}"/>
              </a:ext>
            </a:extLst>
          </p:cNvPr>
          <p:cNvSpPr/>
          <p:nvPr/>
        </p:nvSpPr>
        <p:spPr>
          <a:xfrm>
            <a:off x="0" y="2557204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Muokkaa tiimiä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0" y="3224993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Tiimin nimi: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807327" y="3343103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PVP1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253347" y="4612873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0" y="3642015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Jäsenen nimi: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807327" y="3760125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Pelaaja1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0" y="4068389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Jäsenen nimi: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807327" y="4186499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Pelaaja2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0" y="4986945"/>
            <a:ext cx="3501736" cy="147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Haluatko varmasti poistaa </a:t>
            </a:r>
          </a:p>
          <a:p>
            <a:pPr algn="ctr"/>
            <a:r>
              <a:rPr lang="fi-FI" dirty="0"/>
              <a:t>PVP1 tiimiestä?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74073" y="6067253"/>
            <a:ext cx="991292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Kyllä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937904" y="6067253"/>
            <a:ext cx="991292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Ei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852FB7-BFD9-48AB-9797-408F6339FC32}"/>
              </a:ext>
            </a:extLst>
          </p:cNvPr>
          <p:cNvSpPr/>
          <p:nvPr/>
        </p:nvSpPr>
        <p:spPr>
          <a:xfrm>
            <a:off x="6569828" y="1"/>
            <a:ext cx="5510647" cy="2003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7435BBB-EA57-4960-A0FB-99E8AFE4C2CA}"/>
              </a:ext>
            </a:extLst>
          </p:cNvPr>
          <p:cNvSpPr/>
          <p:nvPr/>
        </p:nvSpPr>
        <p:spPr>
          <a:xfrm>
            <a:off x="6569829" y="1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Lisää tapahtuma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6569829" y="667790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Aikataulu: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8377156" y="785900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4" name="Rounded Rectangle 33"/>
          <p:cNvSpPr/>
          <p:nvPr/>
        </p:nvSpPr>
        <p:spPr>
          <a:xfrm>
            <a:off x="10823175" y="1629296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6569829" y="1084812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Tapahtuma: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8377156" y="1202922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D852FB7-BFD9-48AB-9797-408F6339FC32}"/>
              </a:ext>
            </a:extLst>
          </p:cNvPr>
          <p:cNvSpPr/>
          <p:nvPr/>
        </p:nvSpPr>
        <p:spPr>
          <a:xfrm>
            <a:off x="6569827" y="2065022"/>
            <a:ext cx="5510647" cy="2003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7435BBB-EA57-4960-A0FB-99E8AFE4C2CA}"/>
              </a:ext>
            </a:extLst>
          </p:cNvPr>
          <p:cNvSpPr/>
          <p:nvPr/>
        </p:nvSpPr>
        <p:spPr>
          <a:xfrm>
            <a:off x="6569828" y="2065022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Muokkaa tapahtumaa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6569828" y="2732811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Aikataulu: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377155" y="2850921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Lauantaina klo 12.30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10823174" y="3694317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6569828" y="3149833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Tapahtuma: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8377155" y="3267943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PVP-turnaus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8578738" y="5155971"/>
            <a:ext cx="3501736" cy="147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Haluatko varmasti poistaa </a:t>
            </a:r>
          </a:p>
          <a:p>
            <a:pPr algn="ctr"/>
            <a:r>
              <a:rPr lang="fi-FI" dirty="0"/>
              <a:t>PVP-turnauksen tapahtumista?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8952811" y="6236279"/>
            <a:ext cx="991292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Kyllä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0516642" y="6236279"/>
            <a:ext cx="991292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Ei</a:t>
            </a:r>
          </a:p>
        </p:txBody>
      </p:sp>
      <p:sp>
        <p:nvSpPr>
          <p:cNvPr id="2" name="Isosceles Triangle 1"/>
          <p:cNvSpPr/>
          <p:nvPr/>
        </p:nvSpPr>
        <p:spPr>
          <a:xfrm rot="10800000">
            <a:off x="5037510" y="3826975"/>
            <a:ext cx="249383" cy="15794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2" name="Isosceles Triangle 41"/>
          <p:cNvSpPr/>
          <p:nvPr/>
        </p:nvSpPr>
        <p:spPr>
          <a:xfrm rot="10800000">
            <a:off x="5037510" y="4252308"/>
            <a:ext cx="249383" cy="15794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Isosceles Triangle 42"/>
          <p:cNvSpPr/>
          <p:nvPr/>
        </p:nvSpPr>
        <p:spPr>
          <a:xfrm rot="10800000">
            <a:off x="5037510" y="1268731"/>
            <a:ext cx="249383" cy="15794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4" name="Isosceles Triangle 43"/>
          <p:cNvSpPr/>
          <p:nvPr/>
        </p:nvSpPr>
        <p:spPr>
          <a:xfrm rot="10800000">
            <a:off x="5037510" y="1695105"/>
            <a:ext cx="249383" cy="157942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5531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852FB7-BFD9-48AB-9797-408F6339FC32}"/>
              </a:ext>
            </a:extLst>
          </p:cNvPr>
          <p:cNvSpPr/>
          <p:nvPr/>
        </p:nvSpPr>
        <p:spPr>
          <a:xfrm>
            <a:off x="0" y="0"/>
            <a:ext cx="5510647" cy="2003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435BBB-EA57-4960-A0FB-99E8AFE4C2CA}"/>
              </a:ext>
            </a:extLst>
          </p:cNvPr>
          <p:cNvSpPr/>
          <p:nvPr/>
        </p:nvSpPr>
        <p:spPr>
          <a:xfrm>
            <a:off x="1" y="0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Lisää osallistuja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1" y="667789"/>
            <a:ext cx="1807325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Nimi: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07328" y="785899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ounded Rectangle 5"/>
          <p:cNvSpPr/>
          <p:nvPr/>
        </p:nvSpPr>
        <p:spPr>
          <a:xfrm>
            <a:off x="4253347" y="1629295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1" y="1084811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err="1"/>
              <a:t>Email</a:t>
            </a:r>
            <a:r>
              <a:rPr lang="fi-FI" dirty="0"/>
              <a:t>: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807328" y="1202921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852FB7-BFD9-48AB-9797-408F6339FC32}"/>
              </a:ext>
            </a:extLst>
          </p:cNvPr>
          <p:cNvSpPr/>
          <p:nvPr/>
        </p:nvSpPr>
        <p:spPr>
          <a:xfrm>
            <a:off x="-1" y="2130829"/>
            <a:ext cx="5510647" cy="2003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435BBB-EA57-4960-A0FB-99E8AFE4C2CA}"/>
              </a:ext>
            </a:extLst>
          </p:cNvPr>
          <p:cNvSpPr/>
          <p:nvPr/>
        </p:nvSpPr>
        <p:spPr>
          <a:xfrm>
            <a:off x="0" y="2130829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Muokkaa osallistujaa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0" y="2798618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Nimi: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807327" y="2916728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Matti Meikäläinen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253346" y="3760124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83A046-368B-4D38-8A7A-94466DCD83D9}"/>
              </a:ext>
            </a:extLst>
          </p:cNvPr>
          <p:cNvSpPr/>
          <p:nvPr/>
        </p:nvSpPr>
        <p:spPr>
          <a:xfrm>
            <a:off x="0" y="3215640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err="1"/>
              <a:t>Email</a:t>
            </a:r>
            <a:r>
              <a:rPr lang="fi-FI" dirty="0"/>
              <a:t>: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1807327" y="3333750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mattimeikalainen@gmail.com</a:t>
            </a:r>
          </a:p>
        </p:txBody>
      </p:sp>
      <p:sp>
        <p:nvSpPr>
          <p:cNvPr id="16" name="Rounded Rectangle 26">
            <a:extLst>
              <a:ext uri="{FF2B5EF4-FFF2-40B4-BE49-F238E27FC236}">
                <a16:creationId xmlns:a16="http://schemas.microsoft.com/office/drawing/2014/main" id="{69486407-4654-468D-B0F9-E69450CD5887}"/>
              </a:ext>
            </a:extLst>
          </p:cNvPr>
          <p:cNvSpPr/>
          <p:nvPr/>
        </p:nvSpPr>
        <p:spPr>
          <a:xfrm>
            <a:off x="-1" y="4302529"/>
            <a:ext cx="3501736" cy="147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Haluatko varmasti poistaa Matti Meikäläisen osallistujista?</a:t>
            </a:r>
          </a:p>
        </p:txBody>
      </p:sp>
      <p:sp>
        <p:nvSpPr>
          <p:cNvPr id="17" name="Rounded Rectangle 27">
            <a:extLst>
              <a:ext uri="{FF2B5EF4-FFF2-40B4-BE49-F238E27FC236}">
                <a16:creationId xmlns:a16="http://schemas.microsoft.com/office/drawing/2014/main" id="{415C1CEA-37E5-4996-865C-4EEDF90CB639}"/>
              </a:ext>
            </a:extLst>
          </p:cNvPr>
          <p:cNvSpPr/>
          <p:nvPr/>
        </p:nvSpPr>
        <p:spPr>
          <a:xfrm>
            <a:off x="374072" y="5382837"/>
            <a:ext cx="991292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Kyllä</a:t>
            </a:r>
          </a:p>
        </p:txBody>
      </p:sp>
      <p:sp>
        <p:nvSpPr>
          <p:cNvPr id="18" name="Rounded Rectangle 28">
            <a:extLst>
              <a:ext uri="{FF2B5EF4-FFF2-40B4-BE49-F238E27FC236}">
                <a16:creationId xmlns:a16="http://schemas.microsoft.com/office/drawing/2014/main" id="{C82A5F54-4C1B-4504-8123-955C44B143F3}"/>
              </a:ext>
            </a:extLst>
          </p:cNvPr>
          <p:cNvSpPr/>
          <p:nvPr/>
        </p:nvSpPr>
        <p:spPr>
          <a:xfrm>
            <a:off x="1937903" y="5382837"/>
            <a:ext cx="991292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0AFD57-01FE-439B-B1CD-6274FD067F34}"/>
              </a:ext>
            </a:extLst>
          </p:cNvPr>
          <p:cNvSpPr/>
          <p:nvPr/>
        </p:nvSpPr>
        <p:spPr>
          <a:xfrm>
            <a:off x="6681351" y="0"/>
            <a:ext cx="5510647" cy="2003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11FB7D-C4FA-427A-AEF1-322AB8A1B645}"/>
              </a:ext>
            </a:extLst>
          </p:cNvPr>
          <p:cNvSpPr/>
          <p:nvPr/>
        </p:nvSpPr>
        <p:spPr>
          <a:xfrm>
            <a:off x="6681352" y="0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Lisää muuta tietoa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F6822B-6882-46EB-9A4D-1720D2060768}"/>
              </a:ext>
            </a:extLst>
          </p:cNvPr>
          <p:cNvSpPr/>
          <p:nvPr/>
        </p:nvSpPr>
        <p:spPr>
          <a:xfrm>
            <a:off x="6681352" y="667789"/>
            <a:ext cx="1807325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Otsikko:</a:t>
            </a:r>
            <a:endParaRPr lang="en-US" dirty="0"/>
          </a:p>
        </p:txBody>
      </p:sp>
      <p:sp>
        <p:nvSpPr>
          <p:cNvPr id="22" name="Rounded Rectangle 4">
            <a:extLst>
              <a:ext uri="{FF2B5EF4-FFF2-40B4-BE49-F238E27FC236}">
                <a16:creationId xmlns:a16="http://schemas.microsoft.com/office/drawing/2014/main" id="{6A0CBA0B-5E71-4D26-B65F-911E7FDA7BB4}"/>
              </a:ext>
            </a:extLst>
          </p:cNvPr>
          <p:cNvSpPr/>
          <p:nvPr/>
        </p:nvSpPr>
        <p:spPr>
          <a:xfrm>
            <a:off x="8488679" y="785899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E546067A-EC76-472D-B9A7-E64075F944D3}"/>
              </a:ext>
            </a:extLst>
          </p:cNvPr>
          <p:cNvSpPr/>
          <p:nvPr/>
        </p:nvSpPr>
        <p:spPr>
          <a:xfrm>
            <a:off x="10934698" y="1629295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2818F4-5450-40AF-8954-13A33B7BED32}"/>
              </a:ext>
            </a:extLst>
          </p:cNvPr>
          <p:cNvSpPr/>
          <p:nvPr/>
        </p:nvSpPr>
        <p:spPr>
          <a:xfrm>
            <a:off x="6681352" y="1084811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Sisältö:</a:t>
            </a:r>
            <a:endParaRPr lang="en-US" dirty="0"/>
          </a:p>
        </p:txBody>
      </p: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44ACCC2B-60C5-4DD1-B89B-47D4B8A5D507}"/>
              </a:ext>
            </a:extLst>
          </p:cNvPr>
          <p:cNvSpPr/>
          <p:nvPr/>
        </p:nvSpPr>
        <p:spPr>
          <a:xfrm>
            <a:off x="8488679" y="1202921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07C195-0A5D-485B-8ECE-80F6FBF4BFAE}"/>
              </a:ext>
            </a:extLst>
          </p:cNvPr>
          <p:cNvSpPr/>
          <p:nvPr/>
        </p:nvSpPr>
        <p:spPr>
          <a:xfrm>
            <a:off x="6681353" y="2130829"/>
            <a:ext cx="5510647" cy="2003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ECC90A-32E4-4D42-9F95-081DE6B21988}"/>
              </a:ext>
            </a:extLst>
          </p:cNvPr>
          <p:cNvSpPr/>
          <p:nvPr/>
        </p:nvSpPr>
        <p:spPr>
          <a:xfrm>
            <a:off x="6681354" y="2130829"/>
            <a:ext cx="4762500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Muokkaa muuta tietoa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3EDC7A8-4BA7-4EB7-A135-A173798BC389}"/>
              </a:ext>
            </a:extLst>
          </p:cNvPr>
          <p:cNvSpPr/>
          <p:nvPr/>
        </p:nvSpPr>
        <p:spPr>
          <a:xfrm>
            <a:off x="6681354" y="2798618"/>
            <a:ext cx="1807325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Otsikko:</a:t>
            </a:r>
            <a:endParaRPr lang="en-US" dirty="0"/>
          </a:p>
        </p:txBody>
      </p:sp>
      <p:sp>
        <p:nvSpPr>
          <p:cNvPr id="29" name="Rounded Rectangle 4">
            <a:extLst>
              <a:ext uri="{FF2B5EF4-FFF2-40B4-BE49-F238E27FC236}">
                <a16:creationId xmlns:a16="http://schemas.microsoft.com/office/drawing/2014/main" id="{D1054B86-6948-4E10-BAD1-7E8341AEA9B0}"/>
              </a:ext>
            </a:extLst>
          </p:cNvPr>
          <p:cNvSpPr/>
          <p:nvPr/>
        </p:nvSpPr>
        <p:spPr>
          <a:xfrm>
            <a:off x="8488681" y="2916728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Jotain</a:t>
            </a:r>
          </a:p>
        </p:txBody>
      </p:sp>
      <p:sp>
        <p:nvSpPr>
          <p:cNvPr id="30" name="Rounded Rectangle 5">
            <a:extLst>
              <a:ext uri="{FF2B5EF4-FFF2-40B4-BE49-F238E27FC236}">
                <a16:creationId xmlns:a16="http://schemas.microsoft.com/office/drawing/2014/main" id="{781BCEB4-33AB-4FE8-9DEA-CD63419CCBBF}"/>
              </a:ext>
            </a:extLst>
          </p:cNvPr>
          <p:cNvSpPr/>
          <p:nvPr/>
        </p:nvSpPr>
        <p:spPr>
          <a:xfrm>
            <a:off x="10934700" y="3760124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Tallenna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B4774E-4D9F-4354-868D-428D91BE3CD6}"/>
              </a:ext>
            </a:extLst>
          </p:cNvPr>
          <p:cNvSpPr/>
          <p:nvPr/>
        </p:nvSpPr>
        <p:spPr>
          <a:xfrm>
            <a:off x="6681354" y="3215640"/>
            <a:ext cx="1807327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Sisältö:</a:t>
            </a:r>
            <a:endParaRPr lang="en-US" dirty="0"/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6A8C1CC9-F954-4F9D-A43D-C7D6C884898A}"/>
              </a:ext>
            </a:extLst>
          </p:cNvPr>
          <p:cNvSpPr/>
          <p:nvPr/>
        </p:nvSpPr>
        <p:spPr>
          <a:xfrm>
            <a:off x="8488681" y="3333750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Jotain jännää</a:t>
            </a:r>
          </a:p>
        </p:txBody>
      </p:sp>
      <p:sp>
        <p:nvSpPr>
          <p:cNvPr id="33" name="Rounded Rectangle 26">
            <a:extLst>
              <a:ext uri="{FF2B5EF4-FFF2-40B4-BE49-F238E27FC236}">
                <a16:creationId xmlns:a16="http://schemas.microsoft.com/office/drawing/2014/main" id="{3890CFA7-418E-4E50-97B5-B5B5DCC8DC62}"/>
              </a:ext>
            </a:extLst>
          </p:cNvPr>
          <p:cNvSpPr/>
          <p:nvPr/>
        </p:nvSpPr>
        <p:spPr>
          <a:xfrm>
            <a:off x="8690262" y="4312227"/>
            <a:ext cx="3501736" cy="14706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Haluatko varmasti poistaa </a:t>
            </a:r>
          </a:p>
          <a:p>
            <a:pPr algn="ctr"/>
            <a:r>
              <a:rPr lang="fi-FI" dirty="0"/>
              <a:t>Jotain muusta tiedosta?</a:t>
            </a:r>
          </a:p>
        </p:txBody>
      </p:sp>
      <p:sp>
        <p:nvSpPr>
          <p:cNvPr id="34" name="Rounded Rectangle 27">
            <a:extLst>
              <a:ext uri="{FF2B5EF4-FFF2-40B4-BE49-F238E27FC236}">
                <a16:creationId xmlns:a16="http://schemas.microsoft.com/office/drawing/2014/main" id="{DCC77AAB-A0DD-4841-B674-F15801D2A492}"/>
              </a:ext>
            </a:extLst>
          </p:cNvPr>
          <p:cNvSpPr/>
          <p:nvPr/>
        </p:nvSpPr>
        <p:spPr>
          <a:xfrm>
            <a:off x="9064335" y="5392535"/>
            <a:ext cx="991292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Kyllä</a:t>
            </a:r>
          </a:p>
        </p:txBody>
      </p:sp>
      <p:sp>
        <p:nvSpPr>
          <p:cNvPr id="35" name="Rounded Rectangle 28">
            <a:extLst>
              <a:ext uri="{FF2B5EF4-FFF2-40B4-BE49-F238E27FC236}">
                <a16:creationId xmlns:a16="http://schemas.microsoft.com/office/drawing/2014/main" id="{48C1750E-CE78-40F3-9A6E-3B13B7487992}"/>
              </a:ext>
            </a:extLst>
          </p:cNvPr>
          <p:cNvSpPr/>
          <p:nvPr/>
        </p:nvSpPr>
        <p:spPr>
          <a:xfrm>
            <a:off x="10628166" y="5392535"/>
            <a:ext cx="991292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Ei</a:t>
            </a:r>
          </a:p>
        </p:txBody>
      </p:sp>
    </p:spTree>
    <p:extLst>
      <p:ext uri="{BB962C8B-B14F-4D97-AF65-F5344CB8AC3E}">
        <p14:creationId xmlns:p14="http://schemas.microsoft.com/office/powerpoint/2010/main" val="302611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05FB6A-D8A6-4FB6-8EEC-862034DCD7E6}"/>
              </a:ext>
            </a:extLst>
          </p:cNvPr>
          <p:cNvSpPr/>
          <p:nvPr/>
        </p:nvSpPr>
        <p:spPr>
          <a:xfrm>
            <a:off x="0" y="0"/>
            <a:ext cx="5510647" cy="2003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6CDE87-9FAB-4590-BE59-A3712F62F5C8}"/>
              </a:ext>
            </a:extLst>
          </p:cNvPr>
          <p:cNvSpPr/>
          <p:nvPr/>
        </p:nvSpPr>
        <p:spPr>
          <a:xfrm>
            <a:off x="1" y="0"/>
            <a:ext cx="5510646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Kirjaudu sisään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FC28A4-30A2-4EE4-97BE-4F9830207B86}"/>
              </a:ext>
            </a:extLst>
          </p:cNvPr>
          <p:cNvSpPr/>
          <p:nvPr/>
        </p:nvSpPr>
        <p:spPr>
          <a:xfrm>
            <a:off x="1" y="667789"/>
            <a:ext cx="1807326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Käyttäjätunnus: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F3A6882-F793-4CC6-87C9-F53F8E1FAAA4}"/>
              </a:ext>
            </a:extLst>
          </p:cNvPr>
          <p:cNvSpPr/>
          <p:nvPr/>
        </p:nvSpPr>
        <p:spPr>
          <a:xfrm>
            <a:off x="1807328" y="785899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F34D24C-79B6-4959-A1A3-F153D8776C8C}"/>
              </a:ext>
            </a:extLst>
          </p:cNvPr>
          <p:cNvSpPr/>
          <p:nvPr/>
        </p:nvSpPr>
        <p:spPr>
          <a:xfrm>
            <a:off x="3850547" y="1629295"/>
            <a:ext cx="16601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Kirjaudu sisään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876060-6EF2-4E7C-959C-12D0227E8D68}"/>
              </a:ext>
            </a:extLst>
          </p:cNvPr>
          <p:cNvSpPr/>
          <p:nvPr/>
        </p:nvSpPr>
        <p:spPr>
          <a:xfrm>
            <a:off x="1" y="1084811"/>
            <a:ext cx="1807326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Salasana: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6BA94BE-6782-4074-BEF0-94E6453B4662}"/>
              </a:ext>
            </a:extLst>
          </p:cNvPr>
          <p:cNvSpPr/>
          <p:nvPr/>
        </p:nvSpPr>
        <p:spPr>
          <a:xfrm>
            <a:off x="1807328" y="1202921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6A4802-3338-4F94-9F6A-E05390B12158}"/>
              </a:ext>
            </a:extLst>
          </p:cNvPr>
          <p:cNvSpPr/>
          <p:nvPr/>
        </p:nvSpPr>
        <p:spPr>
          <a:xfrm>
            <a:off x="0" y="2302279"/>
            <a:ext cx="5510647" cy="2003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4D973-7C63-4394-8C99-6FE72894768D}"/>
              </a:ext>
            </a:extLst>
          </p:cNvPr>
          <p:cNvSpPr/>
          <p:nvPr/>
        </p:nvSpPr>
        <p:spPr>
          <a:xfrm>
            <a:off x="1" y="2302279"/>
            <a:ext cx="5510646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Varaa paikkasi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CE72F4-6D5A-4546-B1A4-F5A841E45E83}"/>
              </a:ext>
            </a:extLst>
          </p:cNvPr>
          <p:cNvSpPr/>
          <p:nvPr/>
        </p:nvSpPr>
        <p:spPr>
          <a:xfrm>
            <a:off x="1" y="2970068"/>
            <a:ext cx="1807326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Nimi:</a:t>
            </a:r>
            <a:endParaRPr lang="en-US" dirty="0"/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5EFE9EF9-74C8-4902-BAA1-65963135CD12}"/>
              </a:ext>
            </a:extLst>
          </p:cNvPr>
          <p:cNvSpPr/>
          <p:nvPr/>
        </p:nvSpPr>
        <p:spPr>
          <a:xfrm>
            <a:off x="1807328" y="3088178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20404577-F16B-4C2C-AD45-68611FEF4BFB}"/>
              </a:ext>
            </a:extLst>
          </p:cNvPr>
          <p:cNvSpPr/>
          <p:nvPr/>
        </p:nvSpPr>
        <p:spPr>
          <a:xfrm>
            <a:off x="4253347" y="3931574"/>
            <a:ext cx="1257300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Vahvista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EB7D6E-840E-4955-802B-7C09B3BCECCF}"/>
              </a:ext>
            </a:extLst>
          </p:cNvPr>
          <p:cNvSpPr/>
          <p:nvPr/>
        </p:nvSpPr>
        <p:spPr>
          <a:xfrm>
            <a:off x="1" y="3387090"/>
            <a:ext cx="1807326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err="1"/>
              <a:t>Email</a:t>
            </a:r>
            <a:r>
              <a:rPr lang="fi-FI" dirty="0"/>
              <a:t>:</a:t>
            </a:r>
            <a:endParaRPr lang="en-US" dirty="0"/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7CEF2219-9162-4637-BF9D-24B3D81E96C5}"/>
              </a:ext>
            </a:extLst>
          </p:cNvPr>
          <p:cNvSpPr/>
          <p:nvPr/>
        </p:nvSpPr>
        <p:spPr>
          <a:xfrm>
            <a:off x="1807328" y="3505200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E91EE0-D476-4A86-A769-29F5901FB66F}"/>
              </a:ext>
            </a:extLst>
          </p:cNvPr>
          <p:cNvSpPr/>
          <p:nvPr/>
        </p:nvSpPr>
        <p:spPr>
          <a:xfrm>
            <a:off x="6681351" y="0"/>
            <a:ext cx="5510647" cy="2495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13D27B-5957-4804-961C-1E53C45CEF09}"/>
              </a:ext>
            </a:extLst>
          </p:cNvPr>
          <p:cNvSpPr/>
          <p:nvPr/>
        </p:nvSpPr>
        <p:spPr>
          <a:xfrm>
            <a:off x="6681352" y="0"/>
            <a:ext cx="5510646" cy="655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/>
              <a:t>Ilmoita tiimisi PVP-turnaukseen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CDB5A8-C743-41F5-AD9A-D0FD693B0445}"/>
              </a:ext>
            </a:extLst>
          </p:cNvPr>
          <p:cNvSpPr/>
          <p:nvPr/>
        </p:nvSpPr>
        <p:spPr>
          <a:xfrm>
            <a:off x="6681352" y="667789"/>
            <a:ext cx="1807326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Tiimin nimi:</a:t>
            </a:r>
            <a:endParaRPr lang="en-US" dirty="0"/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E7CEEF5B-0DCA-460D-818D-D0851D97CCB0}"/>
              </a:ext>
            </a:extLst>
          </p:cNvPr>
          <p:cNvSpPr/>
          <p:nvPr/>
        </p:nvSpPr>
        <p:spPr>
          <a:xfrm>
            <a:off x="8488679" y="785899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13E3035C-C362-4FEC-8C1E-288E9A025CA1}"/>
              </a:ext>
            </a:extLst>
          </p:cNvPr>
          <p:cNvSpPr/>
          <p:nvPr/>
        </p:nvSpPr>
        <p:spPr>
          <a:xfrm>
            <a:off x="10830187" y="2121477"/>
            <a:ext cx="1361811" cy="37407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/>
              <a:t>Ilmoittaudu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1F66F5-BCB2-4076-AE0A-AFF9DBEA0663}"/>
              </a:ext>
            </a:extLst>
          </p:cNvPr>
          <p:cNvSpPr/>
          <p:nvPr/>
        </p:nvSpPr>
        <p:spPr>
          <a:xfrm>
            <a:off x="6681352" y="1084811"/>
            <a:ext cx="1807326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Jäsenen nimi:</a:t>
            </a:r>
            <a:endParaRPr lang="en-US" dirty="0"/>
          </a:p>
        </p:txBody>
      </p:sp>
      <p:sp>
        <p:nvSpPr>
          <p:cNvPr id="22" name="Rounded Rectangle 7">
            <a:extLst>
              <a:ext uri="{FF2B5EF4-FFF2-40B4-BE49-F238E27FC236}">
                <a16:creationId xmlns:a16="http://schemas.microsoft.com/office/drawing/2014/main" id="{43FDC2BB-19F6-4C51-8740-2DC22B1F5C15}"/>
              </a:ext>
            </a:extLst>
          </p:cNvPr>
          <p:cNvSpPr/>
          <p:nvPr/>
        </p:nvSpPr>
        <p:spPr>
          <a:xfrm>
            <a:off x="8488679" y="1202921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3CD952-A85B-4DD0-AD57-191C9052257C}"/>
              </a:ext>
            </a:extLst>
          </p:cNvPr>
          <p:cNvSpPr/>
          <p:nvPr/>
        </p:nvSpPr>
        <p:spPr>
          <a:xfrm>
            <a:off x="6681353" y="1514302"/>
            <a:ext cx="1807326" cy="525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/>
              <a:t>Jäsenen nimi:</a:t>
            </a:r>
            <a:endParaRPr lang="en-US" dirty="0"/>
          </a:p>
        </p:txBody>
      </p:sp>
      <p:sp>
        <p:nvSpPr>
          <p:cNvPr id="24" name="Rounded Rectangle 7">
            <a:extLst>
              <a:ext uri="{FF2B5EF4-FFF2-40B4-BE49-F238E27FC236}">
                <a16:creationId xmlns:a16="http://schemas.microsoft.com/office/drawing/2014/main" id="{67B79950-9B93-4FAA-8D5C-376D55666F59}"/>
              </a:ext>
            </a:extLst>
          </p:cNvPr>
          <p:cNvSpPr/>
          <p:nvPr/>
        </p:nvSpPr>
        <p:spPr>
          <a:xfrm>
            <a:off x="8488680" y="1632412"/>
            <a:ext cx="3703320" cy="2989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6244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222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Sundell Sonja Emilia</dc:creator>
  <cp:lastModifiedBy>Sundell Sonja Emilia</cp:lastModifiedBy>
  <cp:revision>18</cp:revision>
  <dcterms:created xsi:type="dcterms:W3CDTF">2018-02-14T12:55:43Z</dcterms:created>
  <dcterms:modified xsi:type="dcterms:W3CDTF">2018-02-16T08:27:46Z</dcterms:modified>
</cp:coreProperties>
</file>