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>
        <p:scale>
          <a:sx n="100" d="100"/>
          <a:sy n="100" d="100"/>
        </p:scale>
        <p:origin x="-1954" y="-33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FA64-2948-4475-AC8B-BAF8C9D60E21}" type="datetimeFigureOut">
              <a:rPr lang="he-IL" smtClean="0"/>
              <a:t>י"ח/אדר 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D4E79-3986-4F77-B179-25BACD337B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817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FA64-2948-4475-AC8B-BAF8C9D60E21}" type="datetimeFigureOut">
              <a:rPr lang="he-IL" smtClean="0"/>
              <a:t>י"ח/אדר 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D4E79-3986-4F77-B179-25BACD337B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3895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FA64-2948-4475-AC8B-BAF8C9D60E21}" type="datetimeFigureOut">
              <a:rPr lang="he-IL" smtClean="0"/>
              <a:t>י"ח/אדר 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D4E79-3986-4F77-B179-25BACD337B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431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FA64-2948-4475-AC8B-BAF8C9D60E21}" type="datetimeFigureOut">
              <a:rPr lang="he-IL" smtClean="0"/>
              <a:t>י"ח/אדר 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D4E79-3986-4F77-B179-25BACD337B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640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FA64-2948-4475-AC8B-BAF8C9D60E21}" type="datetimeFigureOut">
              <a:rPr lang="he-IL" smtClean="0"/>
              <a:t>י"ח/אדר 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D4E79-3986-4F77-B179-25BACD337B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31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FA64-2948-4475-AC8B-BAF8C9D60E21}" type="datetimeFigureOut">
              <a:rPr lang="he-IL" smtClean="0"/>
              <a:t>י"ח/אדר ב/תשע"ט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D4E79-3986-4F77-B179-25BACD337B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9163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FA64-2948-4475-AC8B-BAF8C9D60E21}" type="datetimeFigureOut">
              <a:rPr lang="he-IL" smtClean="0"/>
              <a:t>י"ח/אדר ב/תשע"ט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D4E79-3986-4F77-B179-25BACD337B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3040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FA64-2948-4475-AC8B-BAF8C9D60E21}" type="datetimeFigureOut">
              <a:rPr lang="he-IL" smtClean="0"/>
              <a:t>י"ח/אדר ב/תשע"ט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D4E79-3986-4F77-B179-25BACD337B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4833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FA64-2948-4475-AC8B-BAF8C9D60E21}" type="datetimeFigureOut">
              <a:rPr lang="he-IL" smtClean="0"/>
              <a:t>י"ח/אדר ב/תשע"ט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D4E79-3986-4F77-B179-25BACD337B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438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FA64-2948-4475-AC8B-BAF8C9D60E21}" type="datetimeFigureOut">
              <a:rPr lang="he-IL" smtClean="0"/>
              <a:t>י"ח/אדר ב/תשע"ט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D4E79-3986-4F77-B179-25BACD337B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7030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FA64-2948-4475-AC8B-BAF8C9D60E21}" type="datetimeFigureOut">
              <a:rPr lang="he-IL" smtClean="0"/>
              <a:t>י"ח/אדר ב/תשע"ט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D4E79-3986-4F77-B179-25BACD337B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949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DFA64-2948-4475-AC8B-BAF8C9D60E21}" type="datetimeFigureOut">
              <a:rPr lang="he-IL" smtClean="0"/>
              <a:t>י"ח/אדר 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D4E79-3986-4F77-B179-25BACD337B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8542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/>
          <p:cNvSpPr/>
          <p:nvPr/>
        </p:nvSpPr>
        <p:spPr>
          <a:xfrm>
            <a:off x="2934465" y="755058"/>
            <a:ext cx="2736304" cy="504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49242" y="789624"/>
            <a:ext cx="792088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900" dirty="0" smtClean="0"/>
              <a:t>שלום אורח</a:t>
            </a:r>
            <a:endParaRPr lang="he-IL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3851920" y="1228110"/>
            <a:ext cx="99732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על הדרך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3666505" y="1597442"/>
            <a:ext cx="136815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 smtClean="0"/>
              <a:t>עידוד עזרה לקשיש</a:t>
            </a:r>
            <a:endParaRPr lang="he-IL" sz="1200" dirty="0"/>
          </a:p>
        </p:txBody>
      </p:sp>
      <p:sp>
        <p:nvSpPr>
          <p:cNvPr id="10" name="מלבן 9"/>
          <p:cNvSpPr/>
          <p:nvPr/>
        </p:nvSpPr>
        <p:spPr>
          <a:xfrm>
            <a:off x="3701111" y="4365104"/>
            <a:ext cx="122413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 smtClean="0"/>
              <a:t>הצטרף אלינו</a:t>
            </a:r>
            <a:endParaRPr lang="he-IL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161051" y="2708920"/>
            <a:ext cx="2304256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000" dirty="0" smtClean="0"/>
              <a:t>אנחנו קהילה שמטרתה לעזור לקשישים הזקוקים לעזרה בהתמודדות היום יומית שלהם עם הטכנולוגיה, הבירוקרטיה והקשיים הפיזיים בהתרוצצויות להבאת תרופות, בתי חולים, מרפאות וכדומה.</a:t>
            </a:r>
          </a:p>
          <a:p>
            <a:pPr algn="ctr"/>
            <a:r>
              <a:rPr lang="he-IL" sz="1000" dirty="0" smtClean="0"/>
              <a:t>המטרה היא לא לצאת מגדרנו בחיינו העמוסים על מנת לעזור אלא לעשות זאת "על הדרך" באמצעות האפליקציה שלנו.</a:t>
            </a:r>
            <a:endParaRPr lang="he-IL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3666505" y="2242052"/>
            <a:ext cx="12933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קצת עלינו...</a:t>
            </a:r>
            <a:endParaRPr lang="he-IL" dirty="0"/>
          </a:p>
        </p:txBody>
      </p:sp>
      <p:sp>
        <p:nvSpPr>
          <p:cNvPr id="15" name="מלבן 14"/>
          <p:cNvSpPr/>
          <p:nvPr/>
        </p:nvSpPr>
        <p:spPr>
          <a:xfrm>
            <a:off x="3703461" y="4869160"/>
            <a:ext cx="122413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 smtClean="0"/>
              <a:t>התחבר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225206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2934465" y="755058"/>
            <a:ext cx="2736304" cy="504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35896" y="1196752"/>
            <a:ext cx="117077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הירשמות 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4806673" y="1892114"/>
            <a:ext cx="720080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100" dirty="0" smtClean="0"/>
              <a:t>שם פרטי:</a:t>
            </a:r>
            <a:endParaRPr lang="he-IL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4616193" y="2224247"/>
            <a:ext cx="93610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100" dirty="0" smtClean="0"/>
              <a:t>שם משפחה:</a:t>
            </a:r>
            <a:endParaRPr lang="he-IL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4496752" y="2558748"/>
            <a:ext cx="1055545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100" dirty="0" smtClean="0"/>
              <a:t>דואר אלקטרוני:</a:t>
            </a:r>
            <a:endParaRPr lang="he-IL" sz="1100" dirty="0"/>
          </a:p>
        </p:txBody>
      </p:sp>
      <p:sp>
        <p:nvSpPr>
          <p:cNvPr id="10" name="מלבן 9"/>
          <p:cNvSpPr/>
          <p:nvPr/>
        </p:nvSpPr>
        <p:spPr>
          <a:xfrm>
            <a:off x="3286182" y="1910084"/>
            <a:ext cx="1242785" cy="225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bg1"/>
              </a:solidFill>
            </a:endParaRPr>
          </a:p>
        </p:txBody>
      </p:sp>
      <p:sp>
        <p:nvSpPr>
          <p:cNvPr id="11" name="מלבן 10"/>
          <p:cNvSpPr/>
          <p:nvPr/>
        </p:nvSpPr>
        <p:spPr>
          <a:xfrm>
            <a:off x="3278051" y="2231240"/>
            <a:ext cx="1242785" cy="225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bg1"/>
              </a:solidFill>
            </a:endParaRPr>
          </a:p>
        </p:txBody>
      </p:sp>
      <p:sp>
        <p:nvSpPr>
          <p:cNvPr id="12" name="מלבן 11"/>
          <p:cNvSpPr/>
          <p:nvPr/>
        </p:nvSpPr>
        <p:spPr>
          <a:xfrm>
            <a:off x="3286183" y="2566061"/>
            <a:ext cx="1242785" cy="225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04298" y="2925720"/>
            <a:ext cx="622455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100" dirty="0" smtClean="0"/>
              <a:t>טלפון:</a:t>
            </a:r>
            <a:endParaRPr lang="he-IL" sz="1100" dirty="0"/>
          </a:p>
        </p:txBody>
      </p:sp>
      <p:sp>
        <p:nvSpPr>
          <p:cNvPr id="14" name="מלבן 13"/>
          <p:cNvSpPr/>
          <p:nvPr/>
        </p:nvSpPr>
        <p:spPr>
          <a:xfrm>
            <a:off x="3277577" y="2943690"/>
            <a:ext cx="1242785" cy="225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bg1"/>
              </a:solidFill>
            </a:endParaRPr>
          </a:p>
        </p:txBody>
      </p:sp>
      <p:sp>
        <p:nvSpPr>
          <p:cNvPr id="15" name="מלבן 14"/>
          <p:cNvSpPr/>
          <p:nvPr/>
        </p:nvSpPr>
        <p:spPr>
          <a:xfrm>
            <a:off x="3690549" y="3508904"/>
            <a:ext cx="122413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 smtClean="0"/>
              <a:t>הירשם</a:t>
            </a:r>
            <a:endParaRPr lang="he-IL" sz="1400" dirty="0"/>
          </a:p>
        </p:txBody>
      </p:sp>
      <p:pic>
        <p:nvPicPr>
          <p:cNvPr id="16" name="תמונה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165" y="4221088"/>
            <a:ext cx="685461" cy="396044"/>
          </a:xfrm>
          <a:prstGeom prst="rect">
            <a:avLst/>
          </a:prstGeom>
        </p:spPr>
      </p:pic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288" y="4221088"/>
            <a:ext cx="368092" cy="36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762560" y="4219754"/>
            <a:ext cx="80830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600" dirty="0" smtClean="0"/>
              <a:t>או דרך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301752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2934465" y="755058"/>
            <a:ext cx="2736304" cy="504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6" y="1196752"/>
            <a:ext cx="117077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התחברות</a:t>
            </a:r>
            <a:endParaRPr lang="he-IL" dirty="0"/>
          </a:p>
        </p:txBody>
      </p:sp>
      <p:sp>
        <p:nvSpPr>
          <p:cNvPr id="6" name="מלבן 5"/>
          <p:cNvSpPr/>
          <p:nvPr/>
        </p:nvSpPr>
        <p:spPr>
          <a:xfrm>
            <a:off x="3203848" y="1916832"/>
            <a:ext cx="1242785" cy="225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1892114"/>
            <a:ext cx="954753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100" dirty="0" smtClean="0"/>
              <a:t>שם משתמש:</a:t>
            </a:r>
            <a:endParaRPr lang="he-IL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4556365" y="2329178"/>
            <a:ext cx="954753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100" dirty="0" smtClean="0"/>
              <a:t>סיסמה:</a:t>
            </a:r>
            <a:endParaRPr lang="he-IL" sz="1100" dirty="0"/>
          </a:p>
        </p:txBody>
      </p:sp>
      <p:sp>
        <p:nvSpPr>
          <p:cNvPr id="9" name="מלבן 8"/>
          <p:cNvSpPr/>
          <p:nvPr/>
        </p:nvSpPr>
        <p:spPr>
          <a:xfrm>
            <a:off x="3203848" y="2329178"/>
            <a:ext cx="1242785" cy="225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bg1"/>
              </a:solidFill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3786745" y="2924944"/>
            <a:ext cx="122413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 smtClean="0"/>
              <a:t>התחבר</a:t>
            </a:r>
            <a:endParaRPr lang="he-IL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789220" y="3573016"/>
            <a:ext cx="80830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600" dirty="0" smtClean="0"/>
              <a:t>או דרך</a:t>
            </a:r>
            <a:endParaRPr lang="he-IL" sz="1600" dirty="0"/>
          </a:p>
        </p:txBody>
      </p:sp>
      <p:pic>
        <p:nvPicPr>
          <p:cNvPr id="12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970" y="3573016"/>
            <a:ext cx="368092" cy="36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תמונה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499" y="3551332"/>
            <a:ext cx="685461" cy="39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46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2934465" y="755058"/>
            <a:ext cx="2736304" cy="504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6" y="1196752"/>
            <a:ext cx="117077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עדכונים</a:t>
            </a:r>
            <a:endParaRPr lang="he-IL" dirty="0"/>
          </a:p>
        </p:txBody>
      </p:sp>
      <p:sp>
        <p:nvSpPr>
          <p:cNvPr id="6" name="שווה 5"/>
          <p:cNvSpPr/>
          <p:nvPr/>
        </p:nvSpPr>
        <p:spPr>
          <a:xfrm>
            <a:off x="5364088" y="756234"/>
            <a:ext cx="306681" cy="28803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4008" y="1718484"/>
            <a:ext cx="77722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 smtClean="0"/>
              <a:t>בחר אזור</a:t>
            </a:r>
            <a:endParaRPr lang="he-IL" sz="1200" dirty="0"/>
          </a:p>
        </p:txBody>
      </p:sp>
      <p:sp>
        <p:nvSpPr>
          <p:cNvPr id="8" name="מלבן 7"/>
          <p:cNvSpPr/>
          <p:nvPr/>
        </p:nvSpPr>
        <p:spPr>
          <a:xfrm>
            <a:off x="3373799" y="1718483"/>
            <a:ext cx="124278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 smtClean="0">
                <a:solidFill>
                  <a:schemeClr val="tx1"/>
                </a:solidFill>
              </a:rPr>
              <a:t>צפון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9" name="משולש שווה שוקיים 8"/>
          <p:cNvSpPr/>
          <p:nvPr/>
        </p:nvSpPr>
        <p:spPr>
          <a:xfrm rot="10800000">
            <a:off x="3422823" y="1769639"/>
            <a:ext cx="213073" cy="17468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3427346" y="2204864"/>
            <a:ext cx="2160240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100" dirty="0" smtClean="0"/>
              <a:t>אלינור עזרן אומרת </a:t>
            </a:r>
            <a:r>
              <a:rPr lang="he-IL" sz="700" dirty="0" smtClean="0"/>
              <a:t>, 15:07 יום ד</a:t>
            </a:r>
            <a:r>
              <a:rPr lang="he-IL" sz="1100" dirty="0" smtClean="0"/>
              <a:t>:</a:t>
            </a:r>
            <a:endParaRPr lang="he-IL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3283330" y="2466474"/>
            <a:ext cx="2304256" cy="6001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100" dirty="0" smtClean="0"/>
              <a:t>השכן שלי בן 70 וזקוק לעזרה משפטית בגין עיקול מעיריית בית שאן, מישהו יכול לעזור?</a:t>
            </a:r>
            <a:endParaRPr lang="he-IL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3169319" y="3212976"/>
            <a:ext cx="53858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 smtClean="0">
                <a:solidFill>
                  <a:schemeClr val="bg1">
                    <a:lumMod val="65000"/>
                  </a:schemeClr>
                </a:solidFill>
              </a:rPr>
              <a:t>הגב</a:t>
            </a:r>
            <a:endParaRPr lang="he-IL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מלבן 12"/>
          <p:cNvSpPr/>
          <p:nvPr/>
        </p:nvSpPr>
        <p:spPr>
          <a:xfrm>
            <a:off x="3792326" y="3091734"/>
            <a:ext cx="1703363" cy="3672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35764" y="784834"/>
            <a:ext cx="732494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900" dirty="0" smtClean="0"/>
              <a:t>שלום נועם,</a:t>
            </a:r>
            <a:endParaRPr lang="he-IL" sz="900" dirty="0"/>
          </a:p>
        </p:txBody>
      </p:sp>
      <p:cxnSp>
        <p:nvCxnSpPr>
          <p:cNvPr id="16" name="מחבר ישר 15"/>
          <p:cNvCxnSpPr/>
          <p:nvPr/>
        </p:nvCxnSpPr>
        <p:spPr>
          <a:xfrm flipH="1">
            <a:off x="2935764" y="3645024"/>
            <a:ext cx="2735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/>
          <p:cNvCxnSpPr/>
          <p:nvPr/>
        </p:nvCxnSpPr>
        <p:spPr>
          <a:xfrm flipH="1">
            <a:off x="2935764" y="2204864"/>
            <a:ext cx="2735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/>
          <p:cNvCxnSpPr/>
          <p:nvPr/>
        </p:nvCxnSpPr>
        <p:spPr>
          <a:xfrm flipH="1">
            <a:off x="2934465" y="5229200"/>
            <a:ext cx="2735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32660" y="3717032"/>
            <a:ext cx="2160240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100" dirty="0" smtClean="0"/>
              <a:t>מור עזרן אומרת </a:t>
            </a:r>
            <a:r>
              <a:rPr lang="he-IL" sz="700" dirty="0" smtClean="0"/>
              <a:t>, 15:07 יום ה</a:t>
            </a:r>
            <a:r>
              <a:rPr lang="he-IL" sz="1100" dirty="0" smtClean="0"/>
              <a:t>:</a:t>
            </a:r>
            <a:endParaRPr lang="he-IL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3302011" y="3929410"/>
            <a:ext cx="2304256" cy="6001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100" dirty="0" smtClean="0"/>
              <a:t>היי קהילה יקרה, מישהו יכול להתנדב להסיע קשיש למרפאת כללית עפולה בשעה 17?</a:t>
            </a:r>
            <a:endParaRPr lang="he-IL" sz="1100" dirty="0"/>
          </a:p>
        </p:txBody>
      </p:sp>
      <p:sp>
        <p:nvSpPr>
          <p:cNvPr id="22" name="מלבן 21"/>
          <p:cNvSpPr/>
          <p:nvPr/>
        </p:nvSpPr>
        <p:spPr>
          <a:xfrm>
            <a:off x="3814065" y="4653136"/>
            <a:ext cx="1703363" cy="3672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63367" y="4712566"/>
            <a:ext cx="53858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 smtClean="0">
                <a:solidFill>
                  <a:schemeClr val="bg1">
                    <a:lumMod val="65000"/>
                  </a:schemeClr>
                </a:solidFill>
              </a:rPr>
              <a:t>הגב</a:t>
            </a:r>
            <a:endParaRPr lang="he-IL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75418" y="5301208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...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61862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2934465" y="755058"/>
            <a:ext cx="2736304" cy="504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6" y="1196752"/>
            <a:ext cx="15841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עזרה בתחומים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2935764" y="784834"/>
            <a:ext cx="732494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900" dirty="0" smtClean="0"/>
              <a:t>שלום נועם,</a:t>
            </a:r>
            <a:endParaRPr lang="he-IL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3045356" y="1585308"/>
            <a:ext cx="2448272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900" dirty="0" smtClean="0"/>
              <a:t>בחר את התחומים שהנך יכול לספק "על הדרך</a:t>
            </a:r>
            <a:r>
              <a:rPr lang="he-IL" sz="1050" dirty="0"/>
              <a:t>"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16408" y="1986906"/>
            <a:ext cx="77722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 smtClean="0"/>
              <a:t>תחבורה</a:t>
            </a:r>
            <a:endParaRPr lang="he-IL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704586" y="2424882"/>
            <a:ext cx="77722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 smtClean="0"/>
              <a:t>משפטי</a:t>
            </a:r>
            <a:endParaRPr lang="he-IL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716408" y="3358316"/>
            <a:ext cx="77722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 smtClean="0"/>
              <a:t>טכנולוגי</a:t>
            </a:r>
            <a:endParaRPr lang="he-IL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704586" y="2924944"/>
            <a:ext cx="77722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 smtClean="0"/>
              <a:t>בנקאי</a:t>
            </a:r>
            <a:endParaRPr lang="he-IL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704586" y="3861048"/>
            <a:ext cx="77722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 smtClean="0"/>
              <a:t>תקשורתי</a:t>
            </a:r>
            <a:endParaRPr lang="he-IL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704586" y="4270404"/>
            <a:ext cx="77722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 smtClean="0"/>
              <a:t>בירוקרטי</a:t>
            </a:r>
            <a:endParaRPr lang="he-IL" sz="1200" dirty="0"/>
          </a:p>
        </p:txBody>
      </p:sp>
      <p:sp>
        <p:nvSpPr>
          <p:cNvPr id="18" name="אליפסה 17"/>
          <p:cNvSpPr/>
          <p:nvPr/>
        </p:nvSpPr>
        <p:spPr>
          <a:xfrm>
            <a:off x="5453880" y="2074742"/>
            <a:ext cx="144016" cy="115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אליפסה 18"/>
          <p:cNvSpPr/>
          <p:nvPr/>
        </p:nvSpPr>
        <p:spPr>
          <a:xfrm>
            <a:off x="5453880" y="2505673"/>
            <a:ext cx="144016" cy="115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אליפסה 19"/>
          <p:cNvSpPr/>
          <p:nvPr/>
        </p:nvSpPr>
        <p:spPr>
          <a:xfrm>
            <a:off x="5468426" y="3005735"/>
            <a:ext cx="144016" cy="115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אליפסה 20"/>
          <p:cNvSpPr/>
          <p:nvPr/>
        </p:nvSpPr>
        <p:spPr>
          <a:xfrm>
            <a:off x="5469120" y="3438342"/>
            <a:ext cx="144016" cy="115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אליפסה 21"/>
          <p:cNvSpPr/>
          <p:nvPr/>
        </p:nvSpPr>
        <p:spPr>
          <a:xfrm>
            <a:off x="5459168" y="3941839"/>
            <a:ext cx="144016" cy="115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אליפסה 22"/>
          <p:cNvSpPr/>
          <p:nvPr/>
        </p:nvSpPr>
        <p:spPr>
          <a:xfrm>
            <a:off x="5453880" y="4351195"/>
            <a:ext cx="144016" cy="115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מלבן 23"/>
          <p:cNvSpPr/>
          <p:nvPr/>
        </p:nvSpPr>
        <p:spPr>
          <a:xfrm>
            <a:off x="3131841" y="2019615"/>
            <a:ext cx="1572746" cy="225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100" dirty="0" smtClean="0">
                <a:solidFill>
                  <a:schemeClr val="bg1">
                    <a:lumMod val="65000"/>
                  </a:schemeClr>
                </a:solidFill>
              </a:rPr>
              <a:t>פרט</a:t>
            </a:r>
            <a:endParaRPr lang="he-IL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מלבן 24"/>
          <p:cNvSpPr/>
          <p:nvPr/>
        </p:nvSpPr>
        <p:spPr>
          <a:xfrm>
            <a:off x="3131841" y="2424882"/>
            <a:ext cx="1546457" cy="225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100" dirty="0" smtClean="0">
                <a:solidFill>
                  <a:schemeClr val="bg1">
                    <a:lumMod val="65000"/>
                  </a:schemeClr>
                </a:solidFill>
              </a:rPr>
              <a:t>פרט</a:t>
            </a:r>
            <a:endParaRPr lang="he-IL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מלבן 25"/>
          <p:cNvSpPr/>
          <p:nvPr/>
        </p:nvSpPr>
        <p:spPr>
          <a:xfrm>
            <a:off x="3131842" y="2837773"/>
            <a:ext cx="1546456" cy="225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100" dirty="0" smtClean="0">
                <a:solidFill>
                  <a:schemeClr val="bg1">
                    <a:lumMod val="65000"/>
                  </a:schemeClr>
                </a:solidFill>
              </a:rPr>
              <a:t>פרט</a:t>
            </a:r>
            <a:endParaRPr lang="he-IL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מלבן 26"/>
          <p:cNvSpPr/>
          <p:nvPr/>
        </p:nvSpPr>
        <p:spPr>
          <a:xfrm>
            <a:off x="3131843" y="3358316"/>
            <a:ext cx="1531980" cy="225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100" dirty="0" smtClean="0">
                <a:solidFill>
                  <a:schemeClr val="bg1">
                    <a:lumMod val="65000"/>
                  </a:schemeClr>
                </a:solidFill>
              </a:rPr>
              <a:t>פרט</a:t>
            </a:r>
            <a:endParaRPr lang="he-IL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מלבן 27"/>
          <p:cNvSpPr/>
          <p:nvPr/>
        </p:nvSpPr>
        <p:spPr>
          <a:xfrm>
            <a:off x="3131843" y="4296068"/>
            <a:ext cx="1520167" cy="225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100" dirty="0" smtClean="0">
                <a:solidFill>
                  <a:schemeClr val="bg1">
                    <a:lumMod val="65000"/>
                  </a:schemeClr>
                </a:solidFill>
              </a:rPr>
              <a:t>פרט</a:t>
            </a:r>
            <a:endParaRPr lang="he-IL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מלבן 28"/>
          <p:cNvSpPr/>
          <p:nvPr/>
        </p:nvSpPr>
        <p:spPr>
          <a:xfrm>
            <a:off x="3131843" y="3861048"/>
            <a:ext cx="1535407" cy="225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100" dirty="0" smtClean="0">
                <a:solidFill>
                  <a:schemeClr val="bg1">
                    <a:lumMod val="65000"/>
                  </a:schemeClr>
                </a:solidFill>
              </a:rPr>
              <a:t>פרט</a:t>
            </a:r>
            <a:endParaRPr lang="he-IL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13991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170</Words>
  <Application>Microsoft Office PowerPoint</Application>
  <PresentationFormat>‫הצגה על המסך (4:3)</PresentationFormat>
  <Paragraphs>46</Paragraphs>
  <Slides>5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6" baseType="lpstr">
      <vt:lpstr>ערכת נושא Office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elika</dc:creator>
  <cp:lastModifiedBy>elika</cp:lastModifiedBy>
  <cp:revision>12</cp:revision>
  <dcterms:created xsi:type="dcterms:W3CDTF">2019-03-25T19:24:54Z</dcterms:created>
  <dcterms:modified xsi:type="dcterms:W3CDTF">2019-03-25T20:50:25Z</dcterms:modified>
</cp:coreProperties>
</file>