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2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12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0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05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2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1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30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73405-1F76-4C54-B5AE-07721F03D3B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2A370C-1E88-4522-B986-7FF684424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396240"/>
            <a:ext cx="8199120" cy="6149340"/>
          </a:xfrm>
          <a:prstGeom prst="rect">
            <a:avLst/>
          </a:prstGeom>
          <a:effectLst>
            <a:glow rad="330200">
              <a:schemeClr val="accent3">
                <a:satMod val="175000"/>
                <a:alpha val="45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4279963" y="2347198"/>
            <a:ext cx="5336477" cy="1123712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5800" dirty="0" smtClean="0">
                <a:ln w="19050">
                  <a:noFill/>
                </a:ln>
                <a:solidFill>
                  <a:schemeClr val="bg1"/>
                </a:solidFill>
              </a:rPr>
              <a:t>Coffee “Wyvern”</a:t>
            </a:r>
            <a:endParaRPr lang="en-US" sz="5800" dirty="0">
              <a:ln w="19050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“Wyvern”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82240"/>
            <a:ext cx="9601196" cy="348318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ktsarnakliyski ( </a:t>
            </a:r>
            <a:r>
              <a:rPr lang="bg-BG" sz="2800" dirty="0"/>
              <a:t>Кирил Църнаклийски )</a:t>
            </a:r>
          </a:p>
          <a:p>
            <a:r>
              <a:rPr lang="en-US" sz="2800" dirty="0" err="1"/>
              <a:t>ADimanova</a:t>
            </a:r>
            <a:r>
              <a:rPr lang="en-US" sz="2800" dirty="0"/>
              <a:t> ( </a:t>
            </a:r>
            <a:r>
              <a:rPr lang="bg-BG" sz="2800" dirty="0"/>
              <a:t>Адриана Диманова )</a:t>
            </a:r>
          </a:p>
          <a:p>
            <a:r>
              <a:rPr lang="en-US" sz="2800" dirty="0" err="1"/>
              <a:t>iskra_i_popova</a:t>
            </a:r>
            <a:r>
              <a:rPr lang="en-US" sz="2800" dirty="0"/>
              <a:t> ( </a:t>
            </a:r>
            <a:r>
              <a:rPr lang="bg-BG" sz="2800" dirty="0"/>
              <a:t>Искра Попова )</a:t>
            </a:r>
          </a:p>
          <a:p>
            <a:r>
              <a:rPr lang="en-US" sz="2800" dirty="0"/>
              <a:t>TL.Nguyen.1987 ( </a:t>
            </a:r>
            <a:r>
              <a:rPr lang="bg-BG" sz="2800" dirty="0"/>
              <a:t>Лам Нгуен )</a:t>
            </a:r>
          </a:p>
          <a:p>
            <a:endParaRPr lang="en-US" sz="2800" dirty="0" smtClean="0"/>
          </a:p>
          <a:p>
            <a:r>
              <a:rPr lang="bg-BG" sz="2800" b="1" dirty="0" smtClean="0"/>
              <a:t>Не взел участие: </a:t>
            </a:r>
            <a:r>
              <a:rPr lang="en-US" sz="2800" dirty="0" err="1"/>
              <a:t>zhulien</a:t>
            </a:r>
            <a:r>
              <a:rPr lang="en-US" sz="2800" dirty="0"/>
              <a:t> ( </a:t>
            </a:r>
            <a:r>
              <a:rPr lang="en-US" sz="2800" dirty="0" err="1"/>
              <a:t>Zhulien</a:t>
            </a:r>
            <a:r>
              <a:rPr lang="en-US" sz="2800" dirty="0"/>
              <a:t> Ivanov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7" y="736270"/>
            <a:ext cx="10426535" cy="5329249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838200"/>
            <a:ext cx="8641079" cy="52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6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37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Team “Wyvern”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“Wyvern”</dc:title>
  <dc:creator>Addi</dc:creator>
  <cp:lastModifiedBy>Addi</cp:lastModifiedBy>
  <cp:revision>9</cp:revision>
  <dcterms:created xsi:type="dcterms:W3CDTF">2014-09-04T11:48:16Z</dcterms:created>
  <dcterms:modified xsi:type="dcterms:W3CDTF">2014-09-04T13:08:20Z</dcterms:modified>
</cp:coreProperties>
</file>