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4B47104B-7524-4EA8-959B-E86CB167F9A1}" type="datetimeFigureOut">
              <a:rPr lang="de-DE" smtClean="0"/>
              <a:pPr/>
              <a:t>14.11.2019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62A987D7-52D1-449B-B5EC-76AFE85C590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0096381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104B-7524-4EA8-959B-E86CB167F9A1}" type="datetimeFigureOut">
              <a:rPr lang="de-DE" smtClean="0"/>
              <a:pPr/>
              <a:t>14.11.2019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87D7-52D1-449B-B5EC-76AFE85C590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113130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104B-7524-4EA8-959B-E86CB167F9A1}" type="datetimeFigureOut">
              <a:rPr lang="de-DE" smtClean="0"/>
              <a:pPr/>
              <a:t>14.11.2019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87D7-52D1-449B-B5EC-76AFE85C590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009811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104B-7524-4EA8-959B-E86CB167F9A1}" type="datetimeFigureOut">
              <a:rPr lang="de-DE" smtClean="0"/>
              <a:pPr/>
              <a:t>14.11.2019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87D7-52D1-449B-B5EC-76AFE85C590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876827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104B-7524-4EA8-959B-E86CB167F9A1}" type="datetimeFigureOut">
              <a:rPr lang="de-DE" smtClean="0"/>
              <a:pPr/>
              <a:t>14.11.2019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87D7-52D1-449B-B5EC-76AFE85C590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1292122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104B-7524-4EA8-959B-E86CB167F9A1}" type="datetimeFigureOut">
              <a:rPr lang="de-DE" smtClean="0"/>
              <a:pPr/>
              <a:t>14.11.2019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87D7-52D1-449B-B5EC-76AFE85C590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002818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104B-7524-4EA8-959B-E86CB167F9A1}" type="datetimeFigureOut">
              <a:rPr lang="de-DE" smtClean="0"/>
              <a:pPr/>
              <a:t>14.11.2019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87D7-52D1-449B-B5EC-76AFE85C590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095133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104B-7524-4EA8-959B-E86CB167F9A1}" type="datetimeFigureOut">
              <a:rPr lang="de-DE" smtClean="0"/>
              <a:pPr/>
              <a:t>14.11.2019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87D7-52D1-449B-B5EC-76AFE85C590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65472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104B-7524-4EA8-959B-E86CB167F9A1}" type="datetimeFigureOut">
              <a:rPr lang="de-DE" smtClean="0"/>
              <a:pPr/>
              <a:t>14.11.2019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87D7-52D1-449B-B5EC-76AFE85C590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093469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104B-7524-4EA8-959B-E86CB167F9A1}" type="datetimeFigureOut">
              <a:rPr lang="de-DE" smtClean="0"/>
              <a:pPr/>
              <a:t>14.11.2019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87D7-52D1-449B-B5EC-76AFE85C590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925180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blipFill>
            <a:blip r:embed="rId2" cstate="print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104B-7524-4EA8-959B-E86CB167F9A1}" type="datetimeFigureOut">
              <a:rPr lang="de-DE" smtClean="0"/>
              <a:pPr/>
              <a:t>14.11.2019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87D7-52D1-449B-B5EC-76AFE85C590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57937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B47104B-7524-4EA8-959B-E86CB167F9A1}" type="datetimeFigureOut">
              <a:rPr lang="de-DE" smtClean="0"/>
              <a:pPr/>
              <a:t>14.11.2019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2A987D7-52D1-449B-B5EC-76AFE85C590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589555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Candidate</a:t>
            </a:r>
            <a:r>
              <a:rPr lang="de-DE" dirty="0" smtClean="0"/>
              <a:t> </a:t>
            </a:r>
            <a:r>
              <a:rPr lang="de-DE" dirty="0" err="1" smtClean="0"/>
              <a:t>Assessment</a:t>
            </a:r>
            <a:r>
              <a:rPr lang="de-DE" dirty="0" smtClean="0"/>
              <a:t> Center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Ron </a:t>
            </a:r>
            <a:r>
              <a:rPr lang="de-DE" dirty="0" err="1" smtClean="0"/>
              <a:t>Kagelmann</a:t>
            </a:r>
            <a:r>
              <a:rPr lang="de-DE" dirty="0" smtClean="0"/>
              <a:t>, Sören </a:t>
            </a:r>
            <a:r>
              <a:rPr lang="de-DE" dirty="0" err="1" smtClean="0"/>
              <a:t>Benjes</a:t>
            </a:r>
            <a:r>
              <a:rPr lang="de-DE" dirty="0" smtClean="0"/>
              <a:t>, Tom </a:t>
            </a:r>
            <a:r>
              <a:rPr lang="de-DE" dirty="0" err="1" smtClean="0"/>
              <a:t>Weitze</a:t>
            </a:r>
            <a:r>
              <a:rPr lang="de-DE" dirty="0" smtClean="0"/>
              <a:t> und Elina Huck</a:t>
            </a: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Momentan: Beim VG muss Fachbereich dabei sein, da fachliche Kompetenzen abgefragt werden müssen</a:t>
            </a:r>
          </a:p>
          <a:p>
            <a:r>
              <a:rPr lang="de-DE" dirty="0" smtClean="0"/>
              <a:t>Wunsch vom Auftraggeber: Eine Möglichkeit, den Fachbereich im VG zu ersetzen -&gt; digitaler </a:t>
            </a:r>
            <a:r>
              <a:rPr lang="de-DE" dirty="0" err="1" smtClean="0"/>
              <a:t>Inhouse</a:t>
            </a:r>
            <a:r>
              <a:rPr lang="de-DE" dirty="0" smtClean="0"/>
              <a:t>-Test </a:t>
            </a: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Erste Überlegungen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1600" dirty="0" smtClean="0"/>
              <a:t>Web-</a:t>
            </a:r>
            <a:r>
              <a:rPr lang="de-DE" sz="1600" dirty="0" err="1" smtClean="0"/>
              <a:t>App</a:t>
            </a:r>
            <a:r>
              <a:rPr lang="de-DE" sz="1600" dirty="0" smtClean="0"/>
              <a:t>, </a:t>
            </a:r>
            <a:r>
              <a:rPr lang="de-DE" sz="1600" dirty="0" err="1" smtClean="0"/>
              <a:t>Android-App</a:t>
            </a:r>
            <a:r>
              <a:rPr lang="de-DE" sz="1600" dirty="0" smtClean="0"/>
              <a:t>, </a:t>
            </a:r>
            <a:r>
              <a:rPr lang="de-DE" sz="1600" dirty="0" err="1" smtClean="0"/>
              <a:t>iOS-App</a:t>
            </a:r>
            <a:r>
              <a:rPr lang="de-DE" sz="1600" dirty="0" smtClean="0"/>
              <a:t>?</a:t>
            </a:r>
          </a:p>
          <a:p>
            <a:r>
              <a:rPr lang="de-DE" sz="1600" dirty="0" smtClean="0"/>
              <a:t>Meldet sich Bewerber selber an oder macht das der </a:t>
            </a:r>
            <a:r>
              <a:rPr lang="de-DE" sz="1600" dirty="0" err="1" smtClean="0"/>
              <a:t>Recruiter</a:t>
            </a:r>
            <a:r>
              <a:rPr lang="de-DE" sz="1600" dirty="0" smtClean="0"/>
              <a:t>?</a:t>
            </a:r>
          </a:p>
          <a:p>
            <a:r>
              <a:rPr lang="de-DE" sz="1600" dirty="0" smtClean="0"/>
              <a:t>Wird bei der Anmeldung der Name angegeben oder gibt es eine ID für jeden Bewerber?</a:t>
            </a:r>
          </a:p>
          <a:p>
            <a:r>
              <a:rPr lang="de-DE" sz="1600" dirty="0" smtClean="0"/>
              <a:t>Wenn es die ID wird, brauchen wir eine Anwendung die </a:t>
            </a:r>
            <a:r>
              <a:rPr lang="de-DE" sz="1600" dirty="0" err="1" smtClean="0"/>
              <a:t>ID‘s</a:t>
            </a:r>
            <a:r>
              <a:rPr lang="de-DE" sz="1600" dirty="0" smtClean="0"/>
              <a:t> an Bewerber vergibt?</a:t>
            </a:r>
          </a:p>
          <a:p>
            <a:r>
              <a:rPr lang="de-DE" sz="1600" dirty="0" smtClean="0"/>
              <a:t>Wie unterscheidet man die verschiedenen Tests voneinander und sucht sie aus?</a:t>
            </a:r>
          </a:p>
          <a:p>
            <a:r>
              <a:rPr lang="de-DE" sz="1600" dirty="0" smtClean="0"/>
              <a:t>Wie soll der Test aussehen? -&gt; Text/Multiple Choice</a:t>
            </a:r>
          </a:p>
          <a:p>
            <a:r>
              <a:rPr lang="de-DE" sz="1600" dirty="0" smtClean="0"/>
              <a:t>Verwaltungssystem um Fragebögen zu verändern?/ kann man die Fragen nur im Code verändern?/ oder kann die Anwendung die Fragen aus einer Text-Datei heraus generieren?</a:t>
            </a:r>
          </a:p>
          <a:p>
            <a:r>
              <a:rPr lang="de-DE" sz="1600" dirty="0" smtClean="0"/>
              <a:t>Wie übergibt man die Ergebnisse? -&gt; Server/E-Mail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Lösungsansatz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Web-Applikation</a:t>
            </a:r>
          </a:p>
          <a:p>
            <a:r>
              <a:rPr lang="de-DE" dirty="0" err="1" smtClean="0"/>
              <a:t>Recruiter</a:t>
            </a:r>
            <a:r>
              <a:rPr lang="de-DE" dirty="0" smtClean="0"/>
              <a:t> wählt den passenden Test zur Stelle aus und gibt Bewerber-ID ein</a:t>
            </a:r>
          </a:p>
          <a:p>
            <a:r>
              <a:rPr lang="de-DE" dirty="0" smtClean="0"/>
              <a:t> </a:t>
            </a:r>
            <a:r>
              <a:rPr lang="de-DE" dirty="0" err="1" smtClean="0"/>
              <a:t>ID‘s</a:t>
            </a:r>
            <a:r>
              <a:rPr lang="de-DE" dirty="0" smtClean="0"/>
              <a:t> werden bereits vergeben, sodass unsere Anwendung das nicht erledigen muss</a:t>
            </a:r>
          </a:p>
          <a:p>
            <a:r>
              <a:rPr lang="de-DE" dirty="0" smtClean="0"/>
              <a:t>Es werden ausschließlich Multiple Choice Fragen </a:t>
            </a:r>
            <a:r>
              <a:rPr lang="de-DE" dirty="0" smtClean="0"/>
              <a:t>verwendet</a:t>
            </a:r>
            <a:endParaRPr lang="de-DE" dirty="0" smtClean="0"/>
          </a:p>
          <a:p>
            <a:r>
              <a:rPr lang="de-DE" dirty="0" smtClean="0"/>
              <a:t>Die </a:t>
            </a:r>
            <a:r>
              <a:rPr lang="de-DE" dirty="0" smtClean="0"/>
              <a:t>Tests und passenden Fragen</a:t>
            </a:r>
            <a:r>
              <a:rPr lang="de-DE" dirty="0" smtClean="0"/>
              <a:t> </a:t>
            </a:r>
            <a:r>
              <a:rPr lang="de-DE" dirty="0" smtClean="0"/>
              <a:t>werden aus einer Text-Datei generiert</a:t>
            </a:r>
          </a:p>
          <a:p>
            <a:r>
              <a:rPr lang="de-DE" dirty="0" smtClean="0"/>
              <a:t>Das Ergebnis wird per E-Mail direkt an einen Verteiler des </a:t>
            </a:r>
            <a:r>
              <a:rPr lang="de-DE" dirty="0" err="1" smtClean="0"/>
              <a:t>Recruiting</a:t>
            </a:r>
            <a:r>
              <a:rPr lang="de-DE" dirty="0" smtClean="0"/>
              <a:t> </a:t>
            </a:r>
            <a:r>
              <a:rPr lang="de-DE" dirty="0" smtClean="0"/>
              <a:t>übersendet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30992"/>
          </a:xfrm>
        </p:spPr>
        <p:txBody>
          <a:bodyPr>
            <a:normAutofit/>
          </a:bodyPr>
          <a:lstStyle/>
          <a:p>
            <a:r>
              <a:rPr lang="de-DE" dirty="0" smtClean="0"/>
              <a:t>Vorbereitung/Durchführung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1560" y="1340768"/>
            <a:ext cx="7344816" cy="5328593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AutoNum type="arabicPeriod"/>
            </a:pPr>
            <a:r>
              <a:rPr lang="de-DE" dirty="0" smtClean="0"/>
              <a:t>Festlegen welche Seiten gebraucht werden</a:t>
            </a:r>
          </a:p>
          <a:p>
            <a:pPr marL="342900" indent="-342900">
              <a:buAutoNum type="arabicPeriod"/>
            </a:pPr>
            <a:r>
              <a:rPr lang="de-DE" dirty="0" smtClean="0"/>
              <a:t>Einarbeitung in HTML, CSS</a:t>
            </a:r>
          </a:p>
          <a:p>
            <a:pPr marL="342900" indent="-342900">
              <a:buAutoNum type="arabicPeriod"/>
            </a:pPr>
            <a:r>
              <a:rPr lang="de-DE" dirty="0" smtClean="0"/>
              <a:t>Einzelne Seiten mit HTML erstellen</a:t>
            </a:r>
          </a:p>
          <a:p>
            <a:pPr marL="342900" indent="-342900">
              <a:buAutoNum type="arabicPeriod"/>
            </a:pPr>
            <a:r>
              <a:rPr lang="de-DE" dirty="0" smtClean="0"/>
              <a:t>Verknüpfen </a:t>
            </a:r>
            <a:r>
              <a:rPr lang="de-DE" dirty="0" smtClean="0"/>
              <a:t>der einzelnen </a:t>
            </a:r>
            <a:r>
              <a:rPr lang="de-DE" dirty="0" smtClean="0"/>
              <a:t>HTML-Seiten</a:t>
            </a:r>
          </a:p>
          <a:p>
            <a:pPr marL="342900" indent="-342900">
              <a:buAutoNum type="arabicPeriod"/>
            </a:pPr>
            <a:r>
              <a:rPr lang="de-DE" dirty="0" smtClean="0"/>
              <a:t>Anpassen des </a:t>
            </a:r>
            <a:r>
              <a:rPr lang="de-DE" dirty="0" smtClean="0"/>
              <a:t>Designs mit CSS</a:t>
            </a:r>
          </a:p>
          <a:p>
            <a:pPr marL="342900" indent="-342900">
              <a:buAutoNum type="arabicPeriod"/>
            </a:pPr>
            <a:r>
              <a:rPr lang="de-DE" dirty="0" smtClean="0"/>
              <a:t>Auswählen der passenden Skriptsprache </a:t>
            </a:r>
          </a:p>
          <a:p>
            <a:pPr marL="342900" indent="-342900">
              <a:buAutoNum type="arabicPeriod"/>
            </a:pPr>
            <a:r>
              <a:rPr lang="de-DE" dirty="0" smtClean="0"/>
              <a:t>Einarbeitung in die Skriptsprache PHP</a:t>
            </a:r>
          </a:p>
          <a:p>
            <a:pPr marL="342900" indent="-342900">
              <a:buAutoNum type="arabicPeriod"/>
            </a:pPr>
            <a:r>
              <a:rPr lang="de-DE" dirty="0" smtClean="0"/>
              <a:t>Programmieren aller Funktionen</a:t>
            </a:r>
          </a:p>
          <a:p>
            <a:pPr marL="342900" indent="-342900">
              <a:buAutoNum type="arabicPeriod"/>
            </a:pPr>
            <a:r>
              <a:rPr lang="de-DE" dirty="0" smtClean="0"/>
              <a:t>PHP Code einarbeiten </a:t>
            </a:r>
            <a:r>
              <a:rPr lang="de-DE" dirty="0" smtClean="0"/>
              <a:t>in den HTML Code</a:t>
            </a:r>
          </a:p>
          <a:p>
            <a:pPr marL="342900" indent="-342900">
              <a:buAutoNum type="arabicPeriod"/>
            </a:pPr>
            <a:r>
              <a:rPr lang="de-DE" dirty="0" smtClean="0"/>
              <a:t>Testen (Mitgeben von ID, Auslesen aus Text-Datei und Tests mit Fragen daraus generieren, Auswerten der Tests, Versenden der E-Mail mit passenden </a:t>
            </a:r>
            <a:r>
              <a:rPr lang="de-DE" dirty="0" smtClean="0"/>
              <a:t>Informationen)</a:t>
            </a:r>
            <a:endParaRPr lang="de-DE" dirty="0" smtClean="0"/>
          </a:p>
          <a:p>
            <a:pPr marL="342900" indent="-342900">
              <a:buAutoNum type="arabicPeriod"/>
            </a:pPr>
            <a:r>
              <a:rPr lang="de-DE" dirty="0" smtClean="0"/>
              <a:t>Abschließendes Anpassen des Designs</a:t>
            </a:r>
          </a:p>
          <a:p>
            <a:pPr marL="342900" indent="-342900">
              <a:buAutoNum type="arabicPeriod"/>
            </a:pPr>
            <a:endParaRPr lang="de-DE" dirty="0" smtClean="0"/>
          </a:p>
          <a:p>
            <a:pPr marL="342900" indent="-342900"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 marL="342900" indent="-342900">
              <a:buNone/>
            </a:pPr>
            <a:endParaRPr 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noch gemacht werden muss: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Schutz vor Manipulation sicherstellen</a:t>
            </a:r>
          </a:p>
          <a:p>
            <a:r>
              <a:rPr lang="de-DE" dirty="0" smtClean="0"/>
              <a:t>Testen mit Testserver und passendem Empfänger</a:t>
            </a:r>
          </a:p>
          <a:p>
            <a:r>
              <a:rPr lang="de-DE" dirty="0" smtClean="0"/>
              <a:t>Datenschutzthemen abklären</a:t>
            </a:r>
          </a:p>
          <a:p>
            <a:r>
              <a:rPr lang="de-DE" dirty="0" smtClean="0"/>
              <a:t>Passende Fragebögen </a:t>
            </a:r>
            <a:r>
              <a:rPr lang="de-DE" dirty="0" err="1" smtClean="0"/>
              <a:t>einpflegen</a:t>
            </a:r>
            <a:endParaRPr lang="de-DE" dirty="0" smtClean="0"/>
          </a:p>
          <a:p>
            <a:r>
              <a:rPr lang="de-DE" dirty="0" smtClean="0"/>
              <a:t>Design an alle Endgeräte anpassen (z.B. Buttons vergrößern für </a:t>
            </a:r>
            <a:r>
              <a:rPr lang="de-DE" dirty="0" err="1" smtClean="0"/>
              <a:t>Tablets</a:t>
            </a:r>
            <a:r>
              <a:rPr lang="de-DE" dirty="0" smtClean="0"/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TM03457515[[fn=Aussicht]]</Template>
  <TotalTime>0</TotalTime>
  <Words>318</Words>
  <Application>Microsoft Office PowerPoint</Application>
  <PresentationFormat>Bildschirmpräsentation (4:3)</PresentationFormat>
  <Paragraphs>41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View</vt:lpstr>
      <vt:lpstr>Candidate Assessment Center</vt:lpstr>
      <vt:lpstr>Problemstellung</vt:lpstr>
      <vt:lpstr>Erste Überlegungen</vt:lpstr>
      <vt:lpstr>Lösungsansatz</vt:lpstr>
      <vt:lpstr>Vorbereitung/Durchführung</vt:lpstr>
      <vt:lpstr>Was noch gemacht werden muss: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Candidate Assessment Center</dc:title>
  <dc:creator>ElinaTiger</dc:creator>
  <cp:lastModifiedBy>ElinaTiger</cp:lastModifiedBy>
  <cp:revision>20</cp:revision>
  <dcterms:created xsi:type="dcterms:W3CDTF">2019-11-11T19:50:37Z</dcterms:created>
  <dcterms:modified xsi:type="dcterms:W3CDTF">2019-11-14T16:23:40Z</dcterms:modified>
</cp:coreProperties>
</file>