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2A7FC-68F0-4908-AC5E-B71896536D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3CF63F-0917-4BC2-8BE8-91AD104FA674}">
      <dgm:prSet/>
      <dgm:spPr/>
      <dgm:t>
        <a:bodyPr/>
        <a:lstStyle/>
        <a:p>
          <a:r>
            <a:rPr lang="de-DE"/>
            <a:t>Fragenkatalog wird erstellt.</a:t>
          </a:r>
          <a:endParaRPr lang="en-US"/>
        </a:p>
      </dgm:t>
    </dgm:pt>
    <dgm:pt modelId="{3BCC4D85-5DB3-4703-846B-68D6AC177ECD}" type="parTrans" cxnId="{B623F0BA-5CE0-4B47-8ADA-16505D568653}">
      <dgm:prSet/>
      <dgm:spPr/>
      <dgm:t>
        <a:bodyPr/>
        <a:lstStyle/>
        <a:p>
          <a:endParaRPr lang="en-US"/>
        </a:p>
      </dgm:t>
    </dgm:pt>
    <dgm:pt modelId="{CF6319DE-2334-4881-B25E-00486BF3848A}" type="sibTrans" cxnId="{B623F0BA-5CE0-4B47-8ADA-16505D568653}">
      <dgm:prSet/>
      <dgm:spPr/>
      <dgm:t>
        <a:bodyPr/>
        <a:lstStyle/>
        <a:p>
          <a:endParaRPr lang="en-US"/>
        </a:p>
      </dgm:t>
    </dgm:pt>
    <dgm:pt modelId="{6AC542E6-99C5-4F3A-8579-C04C179E8AB6}">
      <dgm:prSet/>
      <dgm:spPr/>
      <dgm:t>
        <a:bodyPr/>
        <a:lstStyle/>
        <a:p>
          <a:r>
            <a:rPr lang="de-DE"/>
            <a:t>Fragen werden Kategorien zugeordnet.</a:t>
          </a:r>
          <a:endParaRPr lang="en-US"/>
        </a:p>
      </dgm:t>
    </dgm:pt>
    <dgm:pt modelId="{F7E98272-834C-4209-8D0B-3829D556D29E}" type="parTrans" cxnId="{95A793C3-3468-4E80-A3A1-F4FCCA4B4D70}">
      <dgm:prSet/>
      <dgm:spPr/>
      <dgm:t>
        <a:bodyPr/>
        <a:lstStyle/>
        <a:p>
          <a:endParaRPr lang="en-US"/>
        </a:p>
      </dgm:t>
    </dgm:pt>
    <dgm:pt modelId="{5576681C-1ABB-4C04-84C9-72043C3C76AB}" type="sibTrans" cxnId="{95A793C3-3468-4E80-A3A1-F4FCCA4B4D70}">
      <dgm:prSet/>
      <dgm:spPr/>
      <dgm:t>
        <a:bodyPr/>
        <a:lstStyle/>
        <a:p>
          <a:endParaRPr lang="en-US"/>
        </a:p>
      </dgm:t>
    </dgm:pt>
    <dgm:pt modelId="{32DD88CA-666C-4CA2-BA80-2FF885D2B475}">
      <dgm:prSet/>
      <dgm:spPr/>
      <dgm:t>
        <a:bodyPr/>
        <a:lstStyle/>
        <a:p>
          <a:r>
            <a:rPr lang="de-DE"/>
            <a:t>Tablet und Server werden bereit gestellt.</a:t>
          </a:r>
          <a:endParaRPr lang="en-US"/>
        </a:p>
      </dgm:t>
    </dgm:pt>
    <dgm:pt modelId="{6CE6E2B7-2356-4838-9153-B84F2BC270E3}" type="parTrans" cxnId="{85E1775E-3E7F-4338-8E2B-AE1F32A895DD}">
      <dgm:prSet/>
      <dgm:spPr/>
      <dgm:t>
        <a:bodyPr/>
        <a:lstStyle/>
        <a:p>
          <a:endParaRPr lang="en-US"/>
        </a:p>
      </dgm:t>
    </dgm:pt>
    <dgm:pt modelId="{935D70A6-D87D-4F59-B0D0-969D382CFC92}" type="sibTrans" cxnId="{85E1775E-3E7F-4338-8E2B-AE1F32A895DD}">
      <dgm:prSet/>
      <dgm:spPr/>
      <dgm:t>
        <a:bodyPr/>
        <a:lstStyle/>
        <a:p>
          <a:endParaRPr lang="en-US"/>
        </a:p>
      </dgm:t>
    </dgm:pt>
    <dgm:pt modelId="{C9DB788B-B67E-4ABC-B4C8-CD599E06BCD2}" type="pres">
      <dgm:prSet presAssocID="{6FF2A7FC-68F0-4908-AC5E-B71896536D88}" presName="root" presStyleCnt="0">
        <dgm:presLayoutVars>
          <dgm:dir/>
          <dgm:resizeHandles val="exact"/>
        </dgm:presLayoutVars>
      </dgm:prSet>
      <dgm:spPr/>
    </dgm:pt>
    <dgm:pt modelId="{34A4EBAF-D5A4-40BB-8F6B-AF8BA532D3EB}" type="pres">
      <dgm:prSet presAssocID="{A83CF63F-0917-4BC2-8BE8-91AD104FA674}" presName="compNode" presStyleCnt="0"/>
      <dgm:spPr/>
    </dgm:pt>
    <dgm:pt modelId="{35636190-98AD-40BF-9C7F-27B81BEA701E}" type="pres">
      <dgm:prSet presAssocID="{A83CF63F-0917-4BC2-8BE8-91AD104FA674}" presName="bgRect" presStyleLbl="bgShp" presStyleIdx="0" presStyleCnt="3"/>
      <dgm:spPr/>
    </dgm:pt>
    <dgm:pt modelId="{B6DCF65C-6CE9-403A-AA36-0C961CA514A3}" type="pres">
      <dgm:prSet presAssocID="{A83CF63F-0917-4BC2-8BE8-91AD104FA6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B7E6AF5-1F5A-4066-9F93-41EEE8377FDA}" type="pres">
      <dgm:prSet presAssocID="{A83CF63F-0917-4BC2-8BE8-91AD104FA674}" presName="spaceRect" presStyleCnt="0"/>
      <dgm:spPr/>
    </dgm:pt>
    <dgm:pt modelId="{A19EBE76-3CCF-4C63-98C5-4D3CE023389D}" type="pres">
      <dgm:prSet presAssocID="{A83CF63F-0917-4BC2-8BE8-91AD104FA674}" presName="parTx" presStyleLbl="revTx" presStyleIdx="0" presStyleCnt="3">
        <dgm:presLayoutVars>
          <dgm:chMax val="0"/>
          <dgm:chPref val="0"/>
        </dgm:presLayoutVars>
      </dgm:prSet>
      <dgm:spPr/>
    </dgm:pt>
    <dgm:pt modelId="{26D385F4-2F13-489A-94A5-B49B1BF01EC1}" type="pres">
      <dgm:prSet presAssocID="{CF6319DE-2334-4881-B25E-00486BF3848A}" presName="sibTrans" presStyleCnt="0"/>
      <dgm:spPr/>
    </dgm:pt>
    <dgm:pt modelId="{E70CB86A-7C58-4457-A96C-FB543225D28F}" type="pres">
      <dgm:prSet presAssocID="{6AC542E6-99C5-4F3A-8579-C04C179E8AB6}" presName="compNode" presStyleCnt="0"/>
      <dgm:spPr/>
    </dgm:pt>
    <dgm:pt modelId="{FDF855C4-E446-4429-8D14-7B514A66743E}" type="pres">
      <dgm:prSet presAssocID="{6AC542E6-99C5-4F3A-8579-C04C179E8AB6}" presName="bgRect" presStyleLbl="bgShp" presStyleIdx="1" presStyleCnt="3"/>
      <dgm:spPr/>
    </dgm:pt>
    <dgm:pt modelId="{7043BA67-86AD-4CD0-BA45-3542575164EC}" type="pres">
      <dgm:prSet presAssocID="{6AC542E6-99C5-4F3A-8579-C04C179E8A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DFE0075-3671-41B9-A1CA-AC586A95C39C}" type="pres">
      <dgm:prSet presAssocID="{6AC542E6-99C5-4F3A-8579-C04C179E8AB6}" presName="spaceRect" presStyleCnt="0"/>
      <dgm:spPr/>
    </dgm:pt>
    <dgm:pt modelId="{8140652B-2ADC-4283-8371-3E948FF093F4}" type="pres">
      <dgm:prSet presAssocID="{6AC542E6-99C5-4F3A-8579-C04C179E8AB6}" presName="parTx" presStyleLbl="revTx" presStyleIdx="1" presStyleCnt="3">
        <dgm:presLayoutVars>
          <dgm:chMax val="0"/>
          <dgm:chPref val="0"/>
        </dgm:presLayoutVars>
      </dgm:prSet>
      <dgm:spPr/>
    </dgm:pt>
    <dgm:pt modelId="{F8A0BB8E-09DF-4844-9DED-B0106511A115}" type="pres">
      <dgm:prSet presAssocID="{5576681C-1ABB-4C04-84C9-72043C3C76AB}" presName="sibTrans" presStyleCnt="0"/>
      <dgm:spPr/>
    </dgm:pt>
    <dgm:pt modelId="{F03A1B9B-6FDA-40E7-BD07-079A5F948C66}" type="pres">
      <dgm:prSet presAssocID="{32DD88CA-666C-4CA2-BA80-2FF885D2B475}" presName="compNode" presStyleCnt="0"/>
      <dgm:spPr/>
    </dgm:pt>
    <dgm:pt modelId="{410A9F7E-8547-4227-AC2E-4D1504C950EC}" type="pres">
      <dgm:prSet presAssocID="{32DD88CA-666C-4CA2-BA80-2FF885D2B475}" presName="bgRect" presStyleLbl="bgShp" presStyleIdx="2" presStyleCnt="3"/>
      <dgm:spPr/>
    </dgm:pt>
    <dgm:pt modelId="{6B153E4E-6A5D-4EB5-AA46-1A5628702669}" type="pres">
      <dgm:prSet presAssocID="{32DD88CA-666C-4CA2-BA80-2FF885D2B4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000EE9C-0CB3-4843-AD9C-A8AAFE8E4C63}" type="pres">
      <dgm:prSet presAssocID="{32DD88CA-666C-4CA2-BA80-2FF885D2B475}" presName="spaceRect" presStyleCnt="0"/>
      <dgm:spPr/>
    </dgm:pt>
    <dgm:pt modelId="{D9C33AB9-17F9-4BD3-95D0-E08E1D2F10E4}" type="pres">
      <dgm:prSet presAssocID="{32DD88CA-666C-4CA2-BA80-2FF885D2B4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50B30A-508D-480A-BA81-5B4104E9FDE4}" type="presOf" srcId="{6FF2A7FC-68F0-4908-AC5E-B71896536D88}" destId="{C9DB788B-B67E-4ABC-B4C8-CD599E06BCD2}" srcOrd="0" destOrd="0" presId="urn:microsoft.com/office/officeart/2018/2/layout/IconVerticalSolidList"/>
    <dgm:cxn modelId="{C878883A-189E-4473-A29D-D25C23970E86}" type="presOf" srcId="{32DD88CA-666C-4CA2-BA80-2FF885D2B475}" destId="{D9C33AB9-17F9-4BD3-95D0-E08E1D2F10E4}" srcOrd="0" destOrd="0" presId="urn:microsoft.com/office/officeart/2018/2/layout/IconVerticalSolidList"/>
    <dgm:cxn modelId="{85E1775E-3E7F-4338-8E2B-AE1F32A895DD}" srcId="{6FF2A7FC-68F0-4908-AC5E-B71896536D88}" destId="{32DD88CA-666C-4CA2-BA80-2FF885D2B475}" srcOrd="2" destOrd="0" parTransId="{6CE6E2B7-2356-4838-9153-B84F2BC270E3}" sibTransId="{935D70A6-D87D-4F59-B0D0-969D382CFC92}"/>
    <dgm:cxn modelId="{BC3CB073-F1C1-400B-8088-EE1260C74FE0}" type="presOf" srcId="{A83CF63F-0917-4BC2-8BE8-91AD104FA674}" destId="{A19EBE76-3CCF-4C63-98C5-4D3CE023389D}" srcOrd="0" destOrd="0" presId="urn:microsoft.com/office/officeart/2018/2/layout/IconVerticalSolidList"/>
    <dgm:cxn modelId="{A0D7F656-BEC3-43E7-8B8C-759C14155452}" type="presOf" srcId="{6AC542E6-99C5-4F3A-8579-C04C179E8AB6}" destId="{8140652B-2ADC-4283-8371-3E948FF093F4}" srcOrd="0" destOrd="0" presId="urn:microsoft.com/office/officeart/2018/2/layout/IconVerticalSolidList"/>
    <dgm:cxn modelId="{B623F0BA-5CE0-4B47-8ADA-16505D568653}" srcId="{6FF2A7FC-68F0-4908-AC5E-B71896536D88}" destId="{A83CF63F-0917-4BC2-8BE8-91AD104FA674}" srcOrd="0" destOrd="0" parTransId="{3BCC4D85-5DB3-4703-846B-68D6AC177ECD}" sibTransId="{CF6319DE-2334-4881-B25E-00486BF3848A}"/>
    <dgm:cxn modelId="{95A793C3-3468-4E80-A3A1-F4FCCA4B4D70}" srcId="{6FF2A7FC-68F0-4908-AC5E-B71896536D88}" destId="{6AC542E6-99C5-4F3A-8579-C04C179E8AB6}" srcOrd="1" destOrd="0" parTransId="{F7E98272-834C-4209-8D0B-3829D556D29E}" sibTransId="{5576681C-1ABB-4C04-84C9-72043C3C76AB}"/>
    <dgm:cxn modelId="{84AFB218-8E3F-40BA-A549-DE2E09E9F3AA}" type="presParOf" srcId="{C9DB788B-B67E-4ABC-B4C8-CD599E06BCD2}" destId="{34A4EBAF-D5A4-40BB-8F6B-AF8BA532D3EB}" srcOrd="0" destOrd="0" presId="urn:microsoft.com/office/officeart/2018/2/layout/IconVerticalSolidList"/>
    <dgm:cxn modelId="{9277D4EA-4FB0-46B6-913F-5008C7AE66E7}" type="presParOf" srcId="{34A4EBAF-D5A4-40BB-8F6B-AF8BA532D3EB}" destId="{35636190-98AD-40BF-9C7F-27B81BEA701E}" srcOrd="0" destOrd="0" presId="urn:microsoft.com/office/officeart/2018/2/layout/IconVerticalSolidList"/>
    <dgm:cxn modelId="{E04990F2-D435-47D6-9BB2-89509F68D1F3}" type="presParOf" srcId="{34A4EBAF-D5A4-40BB-8F6B-AF8BA532D3EB}" destId="{B6DCF65C-6CE9-403A-AA36-0C961CA514A3}" srcOrd="1" destOrd="0" presId="urn:microsoft.com/office/officeart/2018/2/layout/IconVerticalSolidList"/>
    <dgm:cxn modelId="{7D01E8A7-FA24-45DF-80EA-E53D106ABA39}" type="presParOf" srcId="{34A4EBAF-D5A4-40BB-8F6B-AF8BA532D3EB}" destId="{DB7E6AF5-1F5A-4066-9F93-41EEE8377FDA}" srcOrd="2" destOrd="0" presId="urn:microsoft.com/office/officeart/2018/2/layout/IconVerticalSolidList"/>
    <dgm:cxn modelId="{58631BD9-243A-4A38-9FAE-06E84522083B}" type="presParOf" srcId="{34A4EBAF-D5A4-40BB-8F6B-AF8BA532D3EB}" destId="{A19EBE76-3CCF-4C63-98C5-4D3CE023389D}" srcOrd="3" destOrd="0" presId="urn:microsoft.com/office/officeart/2018/2/layout/IconVerticalSolidList"/>
    <dgm:cxn modelId="{960BFAD8-19B6-430B-AF68-9ADAAD45FBCB}" type="presParOf" srcId="{C9DB788B-B67E-4ABC-B4C8-CD599E06BCD2}" destId="{26D385F4-2F13-489A-94A5-B49B1BF01EC1}" srcOrd="1" destOrd="0" presId="urn:microsoft.com/office/officeart/2018/2/layout/IconVerticalSolidList"/>
    <dgm:cxn modelId="{FBA59A70-6763-4346-BF34-B53C2C4ED0DE}" type="presParOf" srcId="{C9DB788B-B67E-4ABC-B4C8-CD599E06BCD2}" destId="{E70CB86A-7C58-4457-A96C-FB543225D28F}" srcOrd="2" destOrd="0" presId="urn:microsoft.com/office/officeart/2018/2/layout/IconVerticalSolidList"/>
    <dgm:cxn modelId="{B13EC12B-92A6-4D70-8ACA-D44A9908AECD}" type="presParOf" srcId="{E70CB86A-7C58-4457-A96C-FB543225D28F}" destId="{FDF855C4-E446-4429-8D14-7B514A66743E}" srcOrd="0" destOrd="0" presId="urn:microsoft.com/office/officeart/2018/2/layout/IconVerticalSolidList"/>
    <dgm:cxn modelId="{B384758D-4B58-4CF6-B6D0-E6CD9941B68A}" type="presParOf" srcId="{E70CB86A-7C58-4457-A96C-FB543225D28F}" destId="{7043BA67-86AD-4CD0-BA45-3542575164EC}" srcOrd="1" destOrd="0" presId="urn:microsoft.com/office/officeart/2018/2/layout/IconVerticalSolidList"/>
    <dgm:cxn modelId="{A8CEED24-3FE8-4B85-AB07-103840D10292}" type="presParOf" srcId="{E70CB86A-7C58-4457-A96C-FB543225D28F}" destId="{6DFE0075-3671-41B9-A1CA-AC586A95C39C}" srcOrd="2" destOrd="0" presId="urn:microsoft.com/office/officeart/2018/2/layout/IconVerticalSolidList"/>
    <dgm:cxn modelId="{E05DD8FD-D10C-4885-A679-F7CC50C8F916}" type="presParOf" srcId="{E70CB86A-7C58-4457-A96C-FB543225D28F}" destId="{8140652B-2ADC-4283-8371-3E948FF093F4}" srcOrd="3" destOrd="0" presId="urn:microsoft.com/office/officeart/2018/2/layout/IconVerticalSolidList"/>
    <dgm:cxn modelId="{46C1A8F8-0D2B-454B-AB70-D7CAEEF59BDD}" type="presParOf" srcId="{C9DB788B-B67E-4ABC-B4C8-CD599E06BCD2}" destId="{F8A0BB8E-09DF-4844-9DED-B0106511A115}" srcOrd="3" destOrd="0" presId="urn:microsoft.com/office/officeart/2018/2/layout/IconVerticalSolidList"/>
    <dgm:cxn modelId="{1214EEDB-71E1-4928-BE5D-D42323587218}" type="presParOf" srcId="{C9DB788B-B67E-4ABC-B4C8-CD599E06BCD2}" destId="{F03A1B9B-6FDA-40E7-BD07-079A5F948C66}" srcOrd="4" destOrd="0" presId="urn:microsoft.com/office/officeart/2018/2/layout/IconVerticalSolidList"/>
    <dgm:cxn modelId="{91948069-3532-4164-A590-22BC5B9F9B83}" type="presParOf" srcId="{F03A1B9B-6FDA-40E7-BD07-079A5F948C66}" destId="{410A9F7E-8547-4227-AC2E-4D1504C950EC}" srcOrd="0" destOrd="0" presId="urn:microsoft.com/office/officeart/2018/2/layout/IconVerticalSolidList"/>
    <dgm:cxn modelId="{D89DE6EF-EC02-4EFC-BC00-5A577DE75200}" type="presParOf" srcId="{F03A1B9B-6FDA-40E7-BD07-079A5F948C66}" destId="{6B153E4E-6A5D-4EB5-AA46-1A5628702669}" srcOrd="1" destOrd="0" presId="urn:microsoft.com/office/officeart/2018/2/layout/IconVerticalSolidList"/>
    <dgm:cxn modelId="{2C35755D-7755-4B99-B513-A981EA3CC2CB}" type="presParOf" srcId="{F03A1B9B-6FDA-40E7-BD07-079A5F948C66}" destId="{5000EE9C-0CB3-4843-AD9C-A8AAFE8E4C63}" srcOrd="2" destOrd="0" presId="urn:microsoft.com/office/officeart/2018/2/layout/IconVerticalSolidList"/>
    <dgm:cxn modelId="{0C7A2656-32AD-421B-82E7-D871A288B6BC}" type="presParOf" srcId="{F03A1B9B-6FDA-40E7-BD07-079A5F948C66}" destId="{D9C33AB9-17F9-4BD3-95D0-E08E1D2F10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A137D-A7DF-4DCA-918E-63C374F1A41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A0DC9-0982-44BF-A61F-A20D739B763D}">
      <dgm:prSet/>
      <dgm:spPr/>
      <dgm:t>
        <a:bodyPr/>
        <a:lstStyle/>
        <a:p>
          <a:r>
            <a:rPr lang="de-DE" dirty="0"/>
            <a:t>Es wird eine Web-Applikation entwickelt.</a:t>
          </a:r>
          <a:endParaRPr lang="en-US" dirty="0"/>
        </a:p>
      </dgm:t>
    </dgm:pt>
    <dgm:pt modelId="{FCB71982-C7CB-4F2A-B0FA-E936F570E22A}" type="parTrans" cxnId="{DADA8DE7-40D6-45B9-9207-A8512BFDC0E4}">
      <dgm:prSet/>
      <dgm:spPr/>
      <dgm:t>
        <a:bodyPr/>
        <a:lstStyle/>
        <a:p>
          <a:endParaRPr lang="en-US"/>
        </a:p>
      </dgm:t>
    </dgm:pt>
    <dgm:pt modelId="{F8C4A02E-6BE5-4714-B6DA-65778D50D77C}" type="sibTrans" cxnId="{DADA8DE7-40D6-45B9-9207-A8512BFDC0E4}">
      <dgm:prSet/>
      <dgm:spPr/>
      <dgm:t>
        <a:bodyPr/>
        <a:lstStyle/>
        <a:p>
          <a:endParaRPr lang="en-US"/>
        </a:p>
      </dgm:t>
    </dgm:pt>
    <dgm:pt modelId="{99BE4E84-2D96-44C6-AC14-D3C4A3C3670B}">
      <dgm:prSet/>
      <dgm:spPr/>
      <dgm:t>
        <a:bodyPr/>
        <a:lstStyle/>
        <a:p>
          <a:r>
            <a:rPr lang="de-DE" dirty="0"/>
            <a:t>Der </a:t>
          </a:r>
          <a:r>
            <a:rPr lang="de-DE" dirty="0" err="1"/>
            <a:t>Recruiter</a:t>
          </a:r>
          <a:r>
            <a:rPr lang="de-DE" dirty="0"/>
            <a:t> erstell mit Hilfe der Web-App einen „Fragebogen“ für den Bewerber.</a:t>
          </a:r>
          <a:endParaRPr lang="en-US" dirty="0"/>
        </a:p>
      </dgm:t>
    </dgm:pt>
    <dgm:pt modelId="{D31353DC-F0C5-4025-BE94-B3406359E1AB}" type="parTrans" cxnId="{3892CC3E-F7B7-4857-8731-A38232935E31}">
      <dgm:prSet/>
      <dgm:spPr/>
      <dgm:t>
        <a:bodyPr/>
        <a:lstStyle/>
        <a:p>
          <a:endParaRPr lang="en-US"/>
        </a:p>
      </dgm:t>
    </dgm:pt>
    <dgm:pt modelId="{00390654-6A21-4BFA-BD29-2A01775039AB}" type="sibTrans" cxnId="{3892CC3E-F7B7-4857-8731-A38232935E31}">
      <dgm:prSet/>
      <dgm:spPr/>
      <dgm:t>
        <a:bodyPr/>
        <a:lstStyle/>
        <a:p>
          <a:endParaRPr lang="en-US"/>
        </a:p>
      </dgm:t>
    </dgm:pt>
    <dgm:pt modelId="{F1503053-855A-4F24-BA82-E4DB29803461}">
      <dgm:prSet/>
      <dgm:spPr/>
      <dgm:t>
        <a:bodyPr/>
        <a:lstStyle/>
        <a:p>
          <a:r>
            <a:rPr lang="de-DE"/>
            <a:t>Dieser bearbeitet diesen Fragebogen auf dem Firmeninternen Tablet.</a:t>
          </a:r>
          <a:endParaRPr lang="en-US"/>
        </a:p>
      </dgm:t>
    </dgm:pt>
    <dgm:pt modelId="{6EAD55FE-8DE6-47E3-ACDE-100E678F6898}" type="parTrans" cxnId="{7980A221-07C1-427B-80FE-F6305E44D2F4}">
      <dgm:prSet/>
      <dgm:spPr/>
      <dgm:t>
        <a:bodyPr/>
        <a:lstStyle/>
        <a:p>
          <a:endParaRPr lang="en-US"/>
        </a:p>
      </dgm:t>
    </dgm:pt>
    <dgm:pt modelId="{E314F78E-3F0D-457B-A011-A2C52EEB4472}" type="sibTrans" cxnId="{7980A221-07C1-427B-80FE-F6305E44D2F4}">
      <dgm:prSet/>
      <dgm:spPr/>
      <dgm:t>
        <a:bodyPr/>
        <a:lstStyle/>
        <a:p>
          <a:endParaRPr lang="en-US"/>
        </a:p>
      </dgm:t>
    </dgm:pt>
    <dgm:pt modelId="{D577CB05-DA6A-4952-8D5F-5129C9B1DDC6}">
      <dgm:prSet/>
      <dgm:spPr/>
      <dgm:t>
        <a:bodyPr/>
        <a:lstStyle/>
        <a:p>
          <a:r>
            <a:rPr lang="de-DE" dirty="0"/>
            <a:t>Der Fertig bearbeitete Fragebogen wird auf einen Server übermittelt.</a:t>
          </a:r>
          <a:endParaRPr lang="en-US" dirty="0"/>
        </a:p>
      </dgm:t>
    </dgm:pt>
    <dgm:pt modelId="{BA8FC600-5C40-4AFB-B6EC-0CFF3365F7F2}" type="parTrans" cxnId="{B47375B9-AD98-499F-AE36-EFC3DA726C25}">
      <dgm:prSet/>
      <dgm:spPr/>
      <dgm:t>
        <a:bodyPr/>
        <a:lstStyle/>
        <a:p>
          <a:endParaRPr lang="en-US"/>
        </a:p>
      </dgm:t>
    </dgm:pt>
    <dgm:pt modelId="{09C4AC51-C8B1-439B-B6D5-367BC25A4FC6}" type="sibTrans" cxnId="{B47375B9-AD98-499F-AE36-EFC3DA726C25}">
      <dgm:prSet/>
      <dgm:spPr/>
      <dgm:t>
        <a:bodyPr/>
        <a:lstStyle/>
        <a:p>
          <a:endParaRPr lang="en-US"/>
        </a:p>
      </dgm:t>
    </dgm:pt>
    <dgm:pt modelId="{24AF5CCB-CFE7-40EA-AB2A-0978A771C52F}">
      <dgm:prSet/>
      <dgm:spPr/>
      <dgm:t>
        <a:bodyPr/>
        <a:lstStyle/>
        <a:p>
          <a:r>
            <a:rPr lang="de-DE" dirty="0"/>
            <a:t>Der Fragebogen wird Analysiert und ein </a:t>
          </a:r>
          <a:r>
            <a:rPr lang="de-DE" dirty="0" err="1"/>
            <a:t>Bewertungbogen</a:t>
          </a:r>
          <a:r>
            <a:rPr lang="de-DE" dirty="0"/>
            <a:t> wird erstellt.</a:t>
          </a:r>
          <a:endParaRPr lang="en-US" dirty="0"/>
        </a:p>
      </dgm:t>
    </dgm:pt>
    <dgm:pt modelId="{DDBCA152-0A9B-4FD5-AFDF-09B9D04C4352}" type="parTrans" cxnId="{63559646-8FF9-436B-995F-6013D690CD0C}">
      <dgm:prSet/>
      <dgm:spPr/>
      <dgm:t>
        <a:bodyPr/>
        <a:lstStyle/>
        <a:p>
          <a:endParaRPr lang="en-US"/>
        </a:p>
      </dgm:t>
    </dgm:pt>
    <dgm:pt modelId="{399AF99F-9E06-4346-A1AB-B9C47724283F}" type="sibTrans" cxnId="{63559646-8FF9-436B-995F-6013D690CD0C}">
      <dgm:prSet/>
      <dgm:spPr/>
      <dgm:t>
        <a:bodyPr/>
        <a:lstStyle/>
        <a:p>
          <a:endParaRPr lang="en-US"/>
        </a:p>
      </dgm:t>
    </dgm:pt>
    <dgm:pt modelId="{20877CEF-61A5-42E8-B029-816AD24EB828}" type="pres">
      <dgm:prSet presAssocID="{697A137D-A7DF-4DCA-918E-63C374F1A41C}" presName="outerComposite" presStyleCnt="0">
        <dgm:presLayoutVars>
          <dgm:chMax val="5"/>
          <dgm:dir/>
          <dgm:resizeHandles val="exact"/>
        </dgm:presLayoutVars>
      </dgm:prSet>
      <dgm:spPr/>
    </dgm:pt>
    <dgm:pt modelId="{371D85F7-0C9F-402A-83A2-9FF92BB30254}" type="pres">
      <dgm:prSet presAssocID="{697A137D-A7DF-4DCA-918E-63C374F1A41C}" presName="dummyMaxCanvas" presStyleCnt="0">
        <dgm:presLayoutVars/>
      </dgm:prSet>
      <dgm:spPr/>
    </dgm:pt>
    <dgm:pt modelId="{BB0E9837-FC27-4732-A83A-8E9FA7D30584}" type="pres">
      <dgm:prSet presAssocID="{697A137D-A7DF-4DCA-918E-63C374F1A41C}" presName="FiveNodes_1" presStyleLbl="node1" presStyleIdx="0" presStyleCnt="5">
        <dgm:presLayoutVars>
          <dgm:bulletEnabled val="1"/>
        </dgm:presLayoutVars>
      </dgm:prSet>
      <dgm:spPr/>
    </dgm:pt>
    <dgm:pt modelId="{9DF0894E-FC1E-4176-9AE0-ED3F6FB1E7B3}" type="pres">
      <dgm:prSet presAssocID="{697A137D-A7DF-4DCA-918E-63C374F1A41C}" presName="FiveNodes_2" presStyleLbl="node1" presStyleIdx="1" presStyleCnt="5">
        <dgm:presLayoutVars>
          <dgm:bulletEnabled val="1"/>
        </dgm:presLayoutVars>
      </dgm:prSet>
      <dgm:spPr/>
    </dgm:pt>
    <dgm:pt modelId="{0D247821-92A6-4433-B97C-223F84C74DDC}" type="pres">
      <dgm:prSet presAssocID="{697A137D-A7DF-4DCA-918E-63C374F1A41C}" presName="FiveNodes_3" presStyleLbl="node1" presStyleIdx="2" presStyleCnt="5">
        <dgm:presLayoutVars>
          <dgm:bulletEnabled val="1"/>
        </dgm:presLayoutVars>
      </dgm:prSet>
      <dgm:spPr/>
    </dgm:pt>
    <dgm:pt modelId="{1A654E2D-7D3C-42B5-86AB-6AF0C633A671}" type="pres">
      <dgm:prSet presAssocID="{697A137D-A7DF-4DCA-918E-63C374F1A41C}" presName="FiveNodes_4" presStyleLbl="node1" presStyleIdx="3" presStyleCnt="5">
        <dgm:presLayoutVars>
          <dgm:bulletEnabled val="1"/>
        </dgm:presLayoutVars>
      </dgm:prSet>
      <dgm:spPr/>
    </dgm:pt>
    <dgm:pt modelId="{6AEFB9C6-2B66-418B-B820-B72825BC00F8}" type="pres">
      <dgm:prSet presAssocID="{697A137D-A7DF-4DCA-918E-63C374F1A41C}" presName="FiveNodes_5" presStyleLbl="node1" presStyleIdx="4" presStyleCnt="5">
        <dgm:presLayoutVars>
          <dgm:bulletEnabled val="1"/>
        </dgm:presLayoutVars>
      </dgm:prSet>
      <dgm:spPr/>
    </dgm:pt>
    <dgm:pt modelId="{52B2E7C7-0677-4DA6-878E-A5E488216564}" type="pres">
      <dgm:prSet presAssocID="{697A137D-A7DF-4DCA-918E-63C374F1A41C}" presName="FiveConn_1-2" presStyleLbl="fgAccFollowNode1" presStyleIdx="0" presStyleCnt="4">
        <dgm:presLayoutVars>
          <dgm:bulletEnabled val="1"/>
        </dgm:presLayoutVars>
      </dgm:prSet>
      <dgm:spPr/>
    </dgm:pt>
    <dgm:pt modelId="{7E64DB5F-119B-49BD-9EDF-AF41B5DA19CB}" type="pres">
      <dgm:prSet presAssocID="{697A137D-A7DF-4DCA-918E-63C374F1A41C}" presName="FiveConn_2-3" presStyleLbl="fgAccFollowNode1" presStyleIdx="1" presStyleCnt="4">
        <dgm:presLayoutVars>
          <dgm:bulletEnabled val="1"/>
        </dgm:presLayoutVars>
      </dgm:prSet>
      <dgm:spPr/>
    </dgm:pt>
    <dgm:pt modelId="{94313DC2-FB7A-4D3B-A3B9-7B564C4BC9AC}" type="pres">
      <dgm:prSet presAssocID="{697A137D-A7DF-4DCA-918E-63C374F1A41C}" presName="FiveConn_3-4" presStyleLbl="fgAccFollowNode1" presStyleIdx="2" presStyleCnt="4">
        <dgm:presLayoutVars>
          <dgm:bulletEnabled val="1"/>
        </dgm:presLayoutVars>
      </dgm:prSet>
      <dgm:spPr/>
    </dgm:pt>
    <dgm:pt modelId="{8EEDC569-5C81-4B62-A5A7-7CAC3B0E7E61}" type="pres">
      <dgm:prSet presAssocID="{697A137D-A7DF-4DCA-918E-63C374F1A41C}" presName="FiveConn_4-5" presStyleLbl="fgAccFollowNode1" presStyleIdx="3" presStyleCnt="4">
        <dgm:presLayoutVars>
          <dgm:bulletEnabled val="1"/>
        </dgm:presLayoutVars>
      </dgm:prSet>
      <dgm:spPr/>
    </dgm:pt>
    <dgm:pt modelId="{8B817481-8AA5-4C94-9D2C-A98F72E85BD3}" type="pres">
      <dgm:prSet presAssocID="{697A137D-A7DF-4DCA-918E-63C374F1A41C}" presName="FiveNodes_1_text" presStyleLbl="node1" presStyleIdx="4" presStyleCnt="5">
        <dgm:presLayoutVars>
          <dgm:bulletEnabled val="1"/>
        </dgm:presLayoutVars>
      </dgm:prSet>
      <dgm:spPr/>
    </dgm:pt>
    <dgm:pt modelId="{F5D9949C-B8B4-401B-B896-87C1D3BE12F8}" type="pres">
      <dgm:prSet presAssocID="{697A137D-A7DF-4DCA-918E-63C374F1A41C}" presName="FiveNodes_2_text" presStyleLbl="node1" presStyleIdx="4" presStyleCnt="5">
        <dgm:presLayoutVars>
          <dgm:bulletEnabled val="1"/>
        </dgm:presLayoutVars>
      </dgm:prSet>
      <dgm:spPr/>
    </dgm:pt>
    <dgm:pt modelId="{3EC10D09-2728-4AE6-862F-68EA28266C72}" type="pres">
      <dgm:prSet presAssocID="{697A137D-A7DF-4DCA-918E-63C374F1A41C}" presName="FiveNodes_3_text" presStyleLbl="node1" presStyleIdx="4" presStyleCnt="5">
        <dgm:presLayoutVars>
          <dgm:bulletEnabled val="1"/>
        </dgm:presLayoutVars>
      </dgm:prSet>
      <dgm:spPr/>
    </dgm:pt>
    <dgm:pt modelId="{A471FD9A-0D94-4ED9-9DE4-701930B0FF8B}" type="pres">
      <dgm:prSet presAssocID="{697A137D-A7DF-4DCA-918E-63C374F1A41C}" presName="FiveNodes_4_text" presStyleLbl="node1" presStyleIdx="4" presStyleCnt="5">
        <dgm:presLayoutVars>
          <dgm:bulletEnabled val="1"/>
        </dgm:presLayoutVars>
      </dgm:prSet>
      <dgm:spPr/>
    </dgm:pt>
    <dgm:pt modelId="{87082AA0-C43E-44A0-B20F-4727F38DF07B}" type="pres">
      <dgm:prSet presAssocID="{697A137D-A7DF-4DCA-918E-63C374F1A41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C8C2A01-8D10-456B-9B10-E5FA1A2D91CB}" type="presOf" srcId="{00390654-6A21-4BFA-BD29-2A01775039AB}" destId="{7E64DB5F-119B-49BD-9EDF-AF41B5DA19CB}" srcOrd="0" destOrd="0" presId="urn:microsoft.com/office/officeart/2005/8/layout/vProcess5"/>
    <dgm:cxn modelId="{BC7B7801-4129-411A-9124-D2EF175E4EFE}" type="presOf" srcId="{D577CB05-DA6A-4952-8D5F-5129C9B1DDC6}" destId="{A471FD9A-0D94-4ED9-9DE4-701930B0FF8B}" srcOrd="1" destOrd="0" presId="urn:microsoft.com/office/officeart/2005/8/layout/vProcess5"/>
    <dgm:cxn modelId="{B64BD00A-6E4E-4EBD-AAD2-288E6E385140}" type="presOf" srcId="{24AF5CCB-CFE7-40EA-AB2A-0978A771C52F}" destId="{6AEFB9C6-2B66-418B-B820-B72825BC00F8}" srcOrd="0" destOrd="0" presId="urn:microsoft.com/office/officeart/2005/8/layout/vProcess5"/>
    <dgm:cxn modelId="{44C33F0D-9494-46AD-B767-26F164F2589B}" type="presOf" srcId="{09C4AC51-C8B1-439B-B6D5-367BC25A4FC6}" destId="{8EEDC569-5C81-4B62-A5A7-7CAC3B0E7E61}" srcOrd="0" destOrd="0" presId="urn:microsoft.com/office/officeart/2005/8/layout/vProcess5"/>
    <dgm:cxn modelId="{7980A221-07C1-427B-80FE-F6305E44D2F4}" srcId="{697A137D-A7DF-4DCA-918E-63C374F1A41C}" destId="{F1503053-855A-4F24-BA82-E4DB29803461}" srcOrd="2" destOrd="0" parTransId="{6EAD55FE-8DE6-47E3-ACDE-100E678F6898}" sibTransId="{E314F78E-3F0D-457B-A011-A2C52EEB4472}"/>
    <dgm:cxn modelId="{3DF77F28-82EB-4B38-BBAD-B9045023B03B}" type="presOf" srcId="{4C4A0DC9-0982-44BF-A61F-A20D739B763D}" destId="{BB0E9837-FC27-4732-A83A-8E9FA7D30584}" srcOrd="0" destOrd="0" presId="urn:microsoft.com/office/officeart/2005/8/layout/vProcess5"/>
    <dgm:cxn modelId="{404BBD2D-1336-44E3-85D1-E67D97977DBF}" type="presOf" srcId="{4C4A0DC9-0982-44BF-A61F-A20D739B763D}" destId="{8B817481-8AA5-4C94-9D2C-A98F72E85BD3}" srcOrd="1" destOrd="0" presId="urn:microsoft.com/office/officeart/2005/8/layout/vProcess5"/>
    <dgm:cxn modelId="{401B863C-D9B8-4651-BF3C-A426F0827A9B}" type="presOf" srcId="{F1503053-855A-4F24-BA82-E4DB29803461}" destId="{0D247821-92A6-4433-B97C-223F84C74DDC}" srcOrd="0" destOrd="0" presId="urn:microsoft.com/office/officeart/2005/8/layout/vProcess5"/>
    <dgm:cxn modelId="{3892CC3E-F7B7-4857-8731-A38232935E31}" srcId="{697A137D-A7DF-4DCA-918E-63C374F1A41C}" destId="{99BE4E84-2D96-44C6-AC14-D3C4A3C3670B}" srcOrd="1" destOrd="0" parTransId="{D31353DC-F0C5-4025-BE94-B3406359E1AB}" sibTransId="{00390654-6A21-4BFA-BD29-2A01775039AB}"/>
    <dgm:cxn modelId="{16FB785C-FBD5-4039-868B-B09D698B46A7}" type="presOf" srcId="{E314F78E-3F0D-457B-A011-A2C52EEB4472}" destId="{94313DC2-FB7A-4D3B-A3B9-7B564C4BC9AC}" srcOrd="0" destOrd="0" presId="urn:microsoft.com/office/officeart/2005/8/layout/vProcess5"/>
    <dgm:cxn modelId="{F7012C46-B51F-45BC-8945-8F87AEF79751}" type="presOf" srcId="{F1503053-855A-4F24-BA82-E4DB29803461}" destId="{3EC10D09-2728-4AE6-862F-68EA28266C72}" srcOrd="1" destOrd="0" presId="urn:microsoft.com/office/officeart/2005/8/layout/vProcess5"/>
    <dgm:cxn modelId="{63559646-8FF9-436B-995F-6013D690CD0C}" srcId="{697A137D-A7DF-4DCA-918E-63C374F1A41C}" destId="{24AF5CCB-CFE7-40EA-AB2A-0978A771C52F}" srcOrd="4" destOrd="0" parTransId="{DDBCA152-0A9B-4FD5-AFDF-09B9D04C4352}" sibTransId="{399AF99F-9E06-4346-A1AB-B9C47724283F}"/>
    <dgm:cxn modelId="{876B7848-F806-43A6-8FC0-8E7C882F64FA}" type="presOf" srcId="{D577CB05-DA6A-4952-8D5F-5129C9B1DDC6}" destId="{1A654E2D-7D3C-42B5-86AB-6AF0C633A671}" srcOrd="0" destOrd="0" presId="urn:microsoft.com/office/officeart/2005/8/layout/vProcess5"/>
    <dgm:cxn modelId="{92EE3453-38DC-4E97-81F5-C6A48DAC2502}" type="presOf" srcId="{697A137D-A7DF-4DCA-918E-63C374F1A41C}" destId="{20877CEF-61A5-42E8-B029-816AD24EB828}" srcOrd="0" destOrd="0" presId="urn:microsoft.com/office/officeart/2005/8/layout/vProcess5"/>
    <dgm:cxn modelId="{294D387A-B0DA-4BC5-8063-033B8A428BD3}" type="presOf" srcId="{99BE4E84-2D96-44C6-AC14-D3C4A3C3670B}" destId="{F5D9949C-B8B4-401B-B896-87C1D3BE12F8}" srcOrd="1" destOrd="0" presId="urn:microsoft.com/office/officeart/2005/8/layout/vProcess5"/>
    <dgm:cxn modelId="{B47375B9-AD98-499F-AE36-EFC3DA726C25}" srcId="{697A137D-A7DF-4DCA-918E-63C374F1A41C}" destId="{D577CB05-DA6A-4952-8D5F-5129C9B1DDC6}" srcOrd="3" destOrd="0" parTransId="{BA8FC600-5C40-4AFB-B6EC-0CFF3365F7F2}" sibTransId="{09C4AC51-C8B1-439B-B6D5-367BC25A4FC6}"/>
    <dgm:cxn modelId="{E87B7EBD-7DF8-496F-9AF4-3D7E0CED9087}" type="presOf" srcId="{24AF5CCB-CFE7-40EA-AB2A-0978A771C52F}" destId="{87082AA0-C43E-44A0-B20F-4727F38DF07B}" srcOrd="1" destOrd="0" presId="urn:microsoft.com/office/officeart/2005/8/layout/vProcess5"/>
    <dgm:cxn modelId="{B06CEBE1-9AA5-4348-A541-825A2CB73197}" type="presOf" srcId="{F8C4A02E-6BE5-4714-B6DA-65778D50D77C}" destId="{52B2E7C7-0677-4DA6-878E-A5E488216564}" srcOrd="0" destOrd="0" presId="urn:microsoft.com/office/officeart/2005/8/layout/vProcess5"/>
    <dgm:cxn modelId="{DADA8DE7-40D6-45B9-9207-A8512BFDC0E4}" srcId="{697A137D-A7DF-4DCA-918E-63C374F1A41C}" destId="{4C4A0DC9-0982-44BF-A61F-A20D739B763D}" srcOrd="0" destOrd="0" parTransId="{FCB71982-C7CB-4F2A-B0FA-E936F570E22A}" sibTransId="{F8C4A02E-6BE5-4714-B6DA-65778D50D77C}"/>
    <dgm:cxn modelId="{0CF2CDF8-EDAE-49BE-9C65-AADEC0D4009E}" type="presOf" srcId="{99BE4E84-2D96-44C6-AC14-D3C4A3C3670B}" destId="{9DF0894E-FC1E-4176-9AE0-ED3F6FB1E7B3}" srcOrd="0" destOrd="0" presId="urn:microsoft.com/office/officeart/2005/8/layout/vProcess5"/>
    <dgm:cxn modelId="{7A7AA187-D425-49A3-8F48-5A9DC24D59F9}" type="presParOf" srcId="{20877CEF-61A5-42E8-B029-816AD24EB828}" destId="{371D85F7-0C9F-402A-83A2-9FF92BB30254}" srcOrd="0" destOrd="0" presId="urn:microsoft.com/office/officeart/2005/8/layout/vProcess5"/>
    <dgm:cxn modelId="{8338ED33-39DC-48A4-B5A4-64FF4A4F2EA6}" type="presParOf" srcId="{20877CEF-61A5-42E8-B029-816AD24EB828}" destId="{BB0E9837-FC27-4732-A83A-8E9FA7D30584}" srcOrd="1" destOrd="0" presId="urn:microsoft.com/office/officeart/2005/8/layout/vProcess5"/>
    <dgm:cxn modelId="{D7FC4E84-7008-424D-8CF2-B84213EC3188}" type="presParOf" srcId="{20877CEF-61A5-42E8-B029-816AD24EB828}" destId="{9DF0894E-FC1E-4176-9AE0-ED3F6FB1E7B3}" srcOrd="2" destOrd="0" presId="urn:microsoft.com/office/officeart/2005/8/layout/vProcess5"/>
    <dgm:cxn modelId="{F906CD68-08F3-4D6C-94DB-0F5567771072}" type="presParOf" srcId="{20877CEF-61A5-42E8-B029-816AD24EB828}" destId="{0D247821-92A6-4433-B97C-223F84C74DDC}" srcOrd="3" destOrd="0" presId="urn:microsoft.com/office/officeart/2005/8/layout/vProcess5"/>
    <dgm:cxn modelId="{2026D6DF-35AA-47F1-9099-FCD53CF58DF0}" type="presParOf" srcId="{20877CEF-61A5-42E8-B029-816AD24EB828}" destId="{1A654E2D-7D3C-42B5-86AB-6AF0C633A671}" srcOrd="4" destOrd="0" presId="urn:microsoft.com/office/officeart/2005/8/layout/vProcess5"/>
    <dgm:cxn modelId="{B21D714D-6F79-4194-98B9-E17108F27273}" type="presParOf" srcId="{20877CEF-61A5-42E8-B029-816AD24EB828}" destId="{6AEFB9C6-2B66-418B-B820-B72825BC00F8}" srcOrd="5" destOrd="0" presId="urn:microsoft.com/office/officeart/2005/8/layout/vProcess5"/>
    <dgm:cxn modelId="{0270FE25-E34D-4718-8777-7B6340B8E0DC}" type="presParOf" srcId="{20877CEF-61A5-42E8-B029-816AD24EB828}" destId="{52B2E7C7-0677-4DA6-878E-A5E488216564}" srcOrd="6" destOrd="0" presId="urn:microsoft.com/office/officeart/2005/8/layout/vProcess5"/>
    <dgm:cxn modelId="{5E74FB5C-D265-4BC5-98A7-DA5D04078ED8}" type="presParOf" srcId="{20877CEF-61A5-42E8-B029-816AD24EB828}" destId="{7E64DB5F-119B-49BD-9EDF-AF41B5DA19CB}" srcOrd="7" destOrd="0" presId="urn:microsoft.com/office/officeart/2005/8/layout/vProcess5"/>
    <dgm:cxn modelId="{9096B9E9-4177-46E3-95AB-3D4A2DBEFEDD}" type="presParOf" srcId="{20877CEF-61A5-42E8-B029-816AD24EB828}" destId="{94313DC2-FB7A-4D3B-A3B9-7B564C4BC9AC}" srcOrd="8" destOrd="0" presId="urn:microsoft.com/office/officeart/2005/8/layout/vProcess5"/>
    <dgm:cxn modelId="{CDB30F25-6D38-4900-9CDD-5138B1C5968C}" type="presParOf" srcId="{20877CEF-61A5-42E8-B029-816AD24EB828}" destId="{8EEDC569-5C81-4B62-A5A7-7CAC3B0E7E61}" srcOrd="9" destOrd="0" presId="urn:microsoft.com/office/officeart/2005/8/layout/vProcess5"/>
    <dgm:cxn modelId="{7F06D6CC-DDC9-4338-ACFA-4B4E6FD5424B}" type="presParOf" srcId="{20877CEF-61A5-42E8-B029-816AD24EB828}" destId="{8B817481-8AA5-4C94-9D2C-A98F72E85BD3}" srcOrd="10" destOrd="0" presId="urn:microsoft.com/office/officeart/2005/8/layout/vProcess5"/>
    <dgm:cxn modelId="{02AD1766-1AD6-45B1-BA26-7F2F680EABE8}" type="presParOf" srcId="{20877CEF-61A5-42E8-B029-816AD24EB828}" destId="{F5D9949C-B8B4-401B-B896-87C1D3BE12F8}" srcOrd="11" destOrd="0" presId="urn:microsoft.com/office/officeart/2005/8/layout/vProcess5"/>
    <dgm:cxn modelId="{15FE7906-B399-41E2-872B-DE9F68039817}" type="presParOf" srcId="{20877CEF-61A5-42E8-B029-816AD24EB828}" destId="{3EC10D09-2728-4AE6-862F-68EA28266C72}" srcOrd="12" destOrd="0" presId="urn:microsoft.com/office/officeart/2005/8/layout/vProcess5"/>
    <dgm:cxn modelId="{004CF61C-E5A0-4906-B13B-1169D57C5A4D}" type="presParOf" srcId="{20877CEF-61A5-42E8-B029-816AD24EB828}" destId="{A471FD9A-0D94-4ED9-9DE4-701930B0FF8B}" srcOrd="13" destOrd="0" presId="urn:microsoft.com/office/officeart/2005/8/layout/vProcess5"/>
    <dgm:cxn modelId="{BE39C065-079C-4EF6-86ED-612EE71F3D2D}" type="presParOf" srcId="{20877CEF-61A5-42E8-B029-816AD24EB828}" destId="{87082AA0-C43E-44A0-B20F-4727F38DF07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6190-98AD-40BF-9C7F-27B81BEA701E}">
      <dsp:nvSpPr>
        <dsp:cNvPr id="0" name=""/>
        <dsp:cNvSpPr/>
      </dsp:nvSpPr>
      <dsp:spPr>
        <a:xfrm>
          <a:off x="0" y="462"/>
          <a:ext cx="10820400" cy="1081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CF65C-6CE9-403A-AA36-0C961CA514A3}">
      <dsp:nvSpPr>
        <dsp:cNvPr id="0" name=""/>
        <dsp:cNvSpPr/>
      </dsp:nvSpPr>
      <dsp:spPr>
        <a:xfrm>
          <a:off x="327187" y="243824"/>
          <a:ext cx="594886" cy="594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BE76-3CCF-4C63-98C5-4D3CE023389D}">
      <dsp:nvSpPr>
        <dsp:cNvPr id="0" name=""/>
        <dsp:cNvSpPr/>
      </dsp:nvSpPr>
      <dsp:spPr>
        <a:xfrm>
          <a:off x="1249261" y="462"/>
          <a:ext cx="9571138" cy="108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71" tIns="114471" rIns="114471" bIns="1144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Fragenkatalog wird erstellt.</a:t>
          </a:r>
          <a:endParaRPr lang="en-US" sz="2500" kern="1200"/>
        </a:p>
      </dsp:txBody>
      <dsp:txXfrm>
        <a:off x="1249261" y="462"/>
        <a:ext cx="9571138" cy="1081611"/>
      </dsp:txXfrm>
    </dsp:sp>
    <dsp:sp modelId="{FDF855C4-E446-4429-8D14-7B514A66743E}">
      <dsp:nvSpPr>
        <dsp:cNvPr id="0" name=""/>
        <dsp:cNvSpPr/>
      </dsp:nvSpPr>
      <dsp:spPr>
        <a:xfrm>
          <a:off x="0" y="1352476"/>
          <a:ext cx="10820400" cy="1081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BA67-86AD-4CD0-BA45-3542575164EC}">
      <dsp:nvSpPr>
        <dsp:cNvPr id="0" name=""/>
        <dsp:cNvSpPr/>
      </dsp:nvSpPr>
      <dsp:spPr>
        <a:xfrm>
          <a:off x="327187" y="1595838"/>
          <a:ext cx="594886" cy="594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0652B-2ADC-4283-8371-3E948FF093F4}">
      <dsp:nvSpPr>
        <dsp:cNvPr id="0" name=""/>
        <dsp:cNvSpPr/>
      </dsp:nvSpPr>
      <dsp:spPr>
        <a:xfrm>
          <a:off x="1249261" y="1352476"/>
          <a:ext cx="9571138" cy="108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71" tIns="114471" rIns="114471" bIns="1144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Fragen werden Kategorien zugeordnet.</a:t>
          </a:r>
          <a:endParaRPr lang="en-US" sz="2500" kern="1200"/>
        </a:p>
      </dsp:txBody>
      <dsp:txXfrm>
        <a:off x="1249261" y="1352476"/>
        <a:ext cx="9571138" cy="1081611"/>
      </dsp:txXfrm>
    </dsp:sp>
    <dsp:sp modelId="{410A9F7E-8547-4227-AC2E-4D1504C950EC}">
      <dsp:nvSpPr>
        <dsp:cNvPr id="0" name=""/>
        <dsp:cNvSpPr/>
      </dsp:nvSpPr>
      <dsp:spPr>
        <a:xfrm>
          <a:off x="0" y="2704490"/>
          <a:ext cx="10820400" cy="1081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3E4E-6A5D-4EB5-AA46-1A5628702669}">
      <dsp:nvSpPr>
        <dsp:cNvPr id="0" name=""/>
        <dsp:cNvSpPr/>
      </dsp:nvSpPr>
      <dsp:spPr>
        <a:xfrm>
          <a:off x="327187" y="2947853"/>
          <a:ext cx="594886" cy="594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33AB9-17F9-4BD3-95D0-E08E1D2F10E4}">
      <dsp:nvSpPr>
        <dsp:cNvPr id="0" name=""/>
        <dsp:cNvSpPr/>
      </dsp:nvSpPr>
      <dsp:spPr>
        <a:xfrm>
          <a:off x="1249261" y="2704490"/>
          <a:ext cx="9571138" cy="108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71" tIns="114471" rIns="114471" bIns="1144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Tablet und Server werden bereit gestellt.</a:t>
          </a:r>
          <a:endParaRPr lang="en-US" sz="2500" kern="1200"/>
        </a:p>
      </dsp:txBody>
      <dsp:txXfrm>
        <a:off x="1249261" y="2704490"/>
        <a:ext cx="9571138" cy="1081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E9837-FC27-4732-A83A-8E9FA7D30584}">
      <dsp:nvSpPr>
        <dsp:cNvPr id="0" name=""/>
        <dsp:cNvSpPr/>
      </dsp:nvSpPr>
      <dsp:spPr>
        <a:xfrm>
          <a:off x="0" y="0"/>
          <a:ext cx="8331708" cy="681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Es wird eine Web-Applikation entwickelt.</a:t>
          </a:r>
          <a:endParaRPr lang="en-US" sz="1700" kern="1200" dirty="0"/>
        </a:p>
      </dsp:txBody>
      <dsp:txXfrm>
        <a:off x="19963" y="19963"/>
        <a:ext cx="7516483" cy="641655"/>
      </dsp:txXfrm>
    </dsp:sp>
    <dsp:sp modelId="{9DF0894E-FC1E-4176-9AE0-ED3F6FB1E7B3}">
      <dsp:nvSpPr>
        <dsp:cNvPr id="0" name=""/>
        <dsp:cNvSpPr/>
      </dsp:nvSpPr>
      <dsp:spPr>
        <a:xfrm>
          <a:off x="622173" y="776245"/>
          <a:ext cx="8331708" cy="681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Der </a:t>
          </a:r>
          <a:r>
            <a:rPr lang="de-DE" sz="1700" kern="1200" dirty="0" err="1"/>
            <a:t>Recruiter</a:t>
          </a:r>
          <a:r>
            <a:rPr lang="de-DE" sz="1700" kern="1200" dirty="0"/>
            <a:t> erstell mit Hilfe der Web-App einen „Fragebogen“ für den Bewerber.</a:t>
          </a:r>
          <a:endParaRPr lang="en-US" sz="1700" kern="1200" dirty="0"/>
        </a:p>
      </dsp:txBody>
      <dsp:txXfrm>
        <a:off x="642136" y="796208"/>
        <a:ext cx="7226581" cy="641655"/>
      </dsp:txXfrm>
    </dsp:sp>
    <dsp:sp modelId="{0D247821-92A6-4433-B97C-223F84C74DDC}">
      <dsp:nvSpPr>
        <dsp:cNvPr id="0" name=""/>
        <dsp:cNvSpPr/>
      </dsp:nvSpPr>
      <dsp:spPr>
        <a:xfrm>
          <a:off x="1244346" y="1552491"/>
          <a:ext cx="8331708" cy="6815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Dieser bearbeitet diesen Fragebogen auf dem Firmeninternen Tablet.</a:t>
          </a:r>
          <a:endParaRPr lang="en-US" sz="1700" kern="1200"/>
        </a:p>
      </dsp:txBody>
      <dsp:txXfrm>
        <a:off x="1264309" y="1572454"/>
        <a:ext cx="7226581" cy="641655"/>
      </dsp:txXfrm>
    </dsp:sp>
    <dsp:sp modelId="{1A654E2D-7D3C-42B5-86AB-6AF0C633A671}">
      <dsp:nvSpPr>
        <dsp:cNvPr id="0" name=""/>
        <dsp:cNvSpPr/>
      </dsp:nvSpPr>
      <dsp:spPr>
        <a:xfrm>
          <a:off x="1866518" y="2328736"/>
          <a:ext cx="8331708" cy="6815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Der Fertig bearbeitete Fragebogen wird auf einen Server übermittelt.</a:t>
          </a:r>
          <a:endParaRPr lang="en-US" sz="1700" kern="1200" dirty="0"/>
        </a:p>
      </dsp:txBody>
      <dsp:txXfrm>
        <a:off x="1886481" y="2348699"/>
        <a:ext cx="7226581" cy="641655"/>
      </dsp:txXfrm>
    </dsp:sp>
    <dsp:sp modelId="{6AEFB9C6-2B66-418B-B820-B72825BC00F8}">
      <dsp:nvSpPr>
        <dsp:cNvPr id="0" name=""/>
        <dsp:cNvSpPr/>
      </dsp:nvSpPr>
      <dsp:spPr>
        <a:xfrm>
          <a:off x="2488692" y="3104982"/>
          <a:ext cx="8331708" cy="6815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Der Fragebogen wird Analysiert und ein </a:t>
          </a:r>
          <a:r>
            <a:rPr lang="de-DE" sz="1700" kern="1200" dirty="0" err="1"/>
            <a:t>Bewertungbogen</a:t>
          </a:r>
          <a:r>
            <a:rPr lang="de-DE" sz="1700" kern="1200" dirty="0"/>
            <a:t> wird erstellt.</a:t>
          </a:r>
          <a:endParaRPr lang="en-US" sz="1700" kern="1200" dirty="0"/>
        </a:p>
      </dsp:txBody>
      <dsp:txXfrm>
        <a:off x="2508655" y="3124945"/>
        <a:ext cx="7226581" cy="641655"/>
      </dsp:txXfrm>
    </dsp:sp>
    <dsp:sp modelId="{52B2E7C7-0677-4DA6-878E-A5E488216564}">
      <dsp:nvSpPr>
        <dsp:cNvPr id="0" name=""/>
        <dsp:cNvSpPr/>
      </dsp:nvSpPr>
      <dsp:spPr>
        <a:xfrm>
          <a:off x="7888680" y="497933"/>
          <a:ext cx="443027" cy="443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88361" y="497933"/>
        <a:ext cx="243665" cy="333378"/>
      </dsp:txXfrm>
    </dsp:sp>
    <dsp:sp modelId="{7E64DB5F-119B-49BD-9EDF-AF41B5DA19CB}">
      <dsp:nvSpPr>
        <dsp:cNvPr id="0" name=""/>
        <dsp:cNvSpPr/>
      </dsp:nvSpPr>
      <dsp:spPr>
        <a:xfrm>
          <a:off x="8510853" y="1274178"/>
          <a:ext cx="443027" cy="443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10534" y="1274178"/>
        <a:ext cx="243665" cy="333378"/>
      </dsp:txXfrm>
    </dsp:sp>
    <dsp:sp modelId="{94313DC2-FB7A-4D3B-A3B9-7B564C4BC9AC}">
      <dsp:nvSpPr>
        <dsp:cNvPr id="0" name=""/>
        <dsp:cNvSpPr/>
      </dsp:nvSpPr>
      <dsp:spPr>
        <a:xfrm>
          <a:off x="9133026" y="2039064"/>
          <a:ext cx="443027" cy="443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232707" y="2039064"/>
        <a:ext cx="243665" cy="333378"/>
      </dsp:txXfrm>
    </dsp:sp>
    <dsp:sp modelId="{8EEDC569-5C81-4B62-A5A7-7CAC3B0E7E61}">
      <dsp:nvSpPr>
        <dsp:cNvPr id="0" name=""/>
        <dsp:cNvSpPr/>
      </dsp:nvSpPr>
      <dsp:spPr>
        <a:xfrm>
          <a:off x="9755199" y="2822883"/>
          <a:ext cx="443027" cy="443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854880" y="2822883"/>
        <a:ext cx="243665" cy="333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CEAEA5-99CD-455C-9DCD-CA38B029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de-DE" sz="3700"/>
              <a:t>Pflichtenheft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671B3-2680-417D-866A-F6E669E2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de-DE" sz="2000"/>
              <a:t>Es soll ein Bewertungs-System für Kandidaten entwickelt werden, um einheitliche Bewertungsergebnisse erreichen zu können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CAE0F6-51DD-4F48-B27B-6128819D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53" y="1614376"/>
            <a:ext cx="6177937" cy="37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E1677-75F5-406A-81A7-6FE10712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Detailliert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12455-8E67-4F72-9BC4-5EFA2BA0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Fragebögen erhalten eine eindeutige ID um später gezielt auf sie zuzugreifen zu können ( ID des Bewerbers)</a:t>
            </a:r>
          </a:p>
          <a:p>
            <a:endParaRPr lang="de-DE" dirty="0"/>
          </a:p>
          <a:p>
            <a:r>
              <a:rPr lang="de-DE" dirty="0"/>
              <a:t>Analyse findet auf dem Server statt.</a:t>
            </a:r>
          </a:p>
          <a:p>
            <a:endParaRPr lang="de-DE" dirty="0"/>
          </a:p>
          <a:p>
            <a:r>
              <a:rPr lang="de-DE" dirty="0"/>
              <a:t>Erstellung vom Bewertungsbogen wird vom Server übernommen.</a:t>
            </a:r>
          </a:p>
          <a:p>
            <a:endParaRPr lang="de-DE" dirty="0"/>
          </a:p>
          <a:p>
            <a:r>
              <a:rPr lang="de-DE" dirty="0"/>
              <a:t>Mit Hilfe der App kann der Bewertungsbogen abgerufen werden.</a:t>
            </a:r>
            <a:br>
              <a:rPr lang="de-DE" dirty="0"/>
            </a:br>
            <a:r>
              <a:rPr lang="de-DE" dirty="0"/>
              <a:t>Auch diese erhalten eine eindeutige passende ID zum Fragenbogen. (ID des Bewerbers)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93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0E408-3491-43B6-A7C8-57459805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Detailliert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76F4E-CDFA-4209-8CB5-398B8ABE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Web-App ist OS unabhängig</a:t>
            </a:r>
          </a:p>
          <a:p>
            <a:endParaRPr lang="de-DE" dirty="0"/>
          </a:p>
          <a:p>
            <a:r>
              <a:rPr lang="de-DE" dirty="0"/>
              <a:t>Web-App wird mit Java/JavaScript erstellt.</a:t>
            </a:r>
          </a:p>
          <a:p>
            <a:endParaRPr lang="de-DE" dirty="0"/>
          </a:p>
          <a:p>
            <a:r>
              <a:rPr lang="de-DE" dirty="0"/>
              <a:t>Java wird verschlüsselt damit der Bewerber keine Einsicht in den Quellcode hat.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30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7D247-CACF-4470-9DCB-E0E81C57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9142B-BB49-4995-A74C-1D8027DA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Vorbereitung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Lösungsansatz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Web-Applikation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Detailliert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3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DA92E06-751D-4761-AE32-4618598D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71908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de-DE" sz="4000"/>
              <a:t>1.Vorbereitung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C54144F-AB86-4CF9-9B74-888FE6B5C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487620"/>
              </p:ext>
            </p:extLst>
          </p:nvPr>
        </p:nvGraphicFramePr>
        <p:xfrm>
          <a:off x="685800" y="476250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5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0C44FB-722C-41B7-9943-1178FDB3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71908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de-DE" sz="4000" dirty="0"/>
              <a:t>2.LösungsAnsatz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9D19594A-3663-4627-A118-44BBDF463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444069"/>
              </p:ext>
            </p:extLst>
          </p:nvPr>
        </p:nvGraphicFramePr>
        <p:xfrm>
          <a:off x="685800" y="476250"/>
          <a:ext cx="108204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089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9E0928-E14B-4A7A-A619-3FF7EA53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3.Web-Applikation</a:t>
            </a:r>
            <a:endParaRPr lang="en-US" sz="44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C8EA9780-35D6-4B7D-99C4-D88F3EA3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Anmeldung zur Web-App.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C2693F-6508-4BED-9BDE-392FDA30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988859"/>
            <a:ext cx="6177937" cy="50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24958-7D9C-4E04-ACF2-498A35DD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DE" sz="4000"/>
              <a:t>Web-Applikation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AC8541F0-8798-43DC-AA26-18750DB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de-DE" sz="2200" dirty="0"/>
              <a:t>Fragebogen</a:t>
            </a:r>
            <a:r>
              <a:rPr lang="en-US" sz="2200" dirty="0"/>
              <a:t> </a:t>
            </a:r>
            <a:r>
              <a:rPr lang="en-US" sz="2200" dirty="0" err="1"/>
              <a:t>wird</a:t>
            </a:r>
            <a:r>
              <a:rPr lang="en-US" sz="2200" dirty="0"/>
              <a:t> </a:t>
            </a:r>
            <a:r>
              <a:rPr lang="en-US" sz="2200" dirty="0" err="1"/>
              <a:t>erstellt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de-DE" sz="2200" dirty="0"/>
              <a:t>Es müssen mindestens 5 Fragen aus einer gewählten Kategorie sein.</a:t>
            </a:r>
          </a:p>
          <a:p>
            <a:endParaRPr lang="de-DE" sz="2200" dirty="0"/>
          </a:p>
          <a:p>
            <a:r>
              <a:rPr lang="de-DE" sz="2200" dirty="0"/>
              <a:t>Es müssen mindestens 5 verschiedene Kategorien ausgewählt werden.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D5ACACE-8ADF-48F5-BE60-8582D0B8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26" y="2272748"/>
            <a:ext cx="346394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9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5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933CC5-45B3-4E40-A9A9-699539D2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Web-Applikation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545B325-D6A5-43D4-B571-4D3B4FA6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Bewerber bearbeitet den erstellen Fragebogen auf dem Internen Tablet.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8A1AB9-317C-4CB4-BF75-8C27E35A1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5" r="8375" b="1"/>
          <a:stretch/>
        </p:blipFill>
        <p:spPr>
          <a:xfrm>
            <a:off x="1441659" y="1543049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3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F7A2A7-114C-43C5-B771-DDB015A6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3.Analyse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790E9-2FA8-4978-9595-C5960DD6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Der Fragebogen wird Analysiert und eine Bewertungsbogen wird erstellt</a:t>
            </a:r>
          </a:p>
        </p:txBody>
      </p:sp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189229-5B55-406B-966E-ABFF1438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04" y="2036098"/>
            <a:ext cx="4683948" cy="32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44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B74B3-C243-4060-8317-190E9147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5.Detailliert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7E712-9E67-455D-922A-774728C7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Fragen werden vom Fachpersonal/Firmenintern erstellt.</a:t>
            </a:r>
            <a:br>
              <a:rPr lang="de-DE" dirty="0"/>
            </a:br>
            <a:r>
              <a:rPr lang="de-DE" dirty="0"/>
              <a:t>Und in Kategorien eingeteilt.</a:t>
            </a:r>
          </a:p>
          <a:p>
            <a:endParaRPr lang="de-DE" dirty="0"/>
          </a:p>
          <a:p>
            <a:r>
              <a:rPr lang="de-DE" dirty="0"/>
              <a:t>Fragenkatalog wird auf dem Server gespeichert.</a:t>
            </a:r>
          </a:p>
          <a:p>
            <a:endParaRPr lang="de-DE" dirty="0"/>
          </a:p>
          <a:p>
            <a:r>
              <a:rPr lang="de-DE" dirty="0"/>
              <a:t>Web-App greift auf den Katalog zu um einen Fragenbogen zu erstellen.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37246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Kondensstreifen</vt:lpstr>
      <vt:lpstr>Pflichtenheft</vt:lpstr>
      <vt:lpstr>Agenda</vt:lpstr>
      <vt:lpstr>1.Vorbereitung</vt:lpstr>
      <vt:lpstr>2.LösungsAnsatz</vt:lpstr>
      <vt:lpstr>3.Web-Applikation</vt:lpstr>
      <vt:lpstr>Web-Applikation</vt:lpstr>
      <vt:lpstr>Web-Applikation</vt:lpstr>
      <vt:lpstr>3.Analyse</vt:lpstr>
      <vt:lpstr>5.Detailliert</vt:lpstr>
      <vt:lpstr>Detailliert</vt:lpstr>
      <vt:lpstr>Detailliert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Ron Kagelmann</dc:creator>
  <cp:lastModifiedBy>Ron Kagelmann</cp:lastModifiedBy>
  <cp:revision>2</cp:revision>
  <dcterms:created xsi:type="dcterms:W3CDTF">2019-10-17T22:56:09Z</dcterms:created>
  <dcterms:modified xsi:type="dcterms:W3CDTF">2019-10-17T23:04:00Z</dcterms:modified>
</cp:coreProperties>
</file>