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0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3" r:id="rId3"/>
    <p:sldId id="265" r:id="rId4"/>
    <p:sldId id="266" r:id="rId5"/>
    <p:sldId id="267" r:id="rId6"/>
    <p:sldId id="268" r:id="rId7"/>
    <p:sldId id="269" r:id="rId8"/>
    <p:sldId id="264" r:id="rId9"/>
  </p:sldIdLst>
  <p:sldSz cx="9144000" cy="6858000" type="screen4x3"/>
  <p:notesSz cx="6735763" cy="98663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63" userDrawn="1">
          <p15:clr>
            <a:srgbClr val="A4A3A4"/>
          </p15:clr>
        </p15:guide>
        <p15:guide id="2" orient="horz" pos="456" userDrawn="1">
          <p15:clr>
            <a:srgbClr val="A4A3A4"/>
          </p15:clr>
        </p15:guide>
        <p15:guide id="3" orient="horz" pos="3753" userDrawn="1">
          <p15:clr>
            <a:srgbClr val="A4A3A4"/>
          </p15:clr>
        </p15:guide>
        <p15:guide id="4" orient="horz" pos="847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621" userDrawn="1">
          <p15:clr>
            <a:srgbClr val="A4A3A4"/>
          </p15:clr>
        </p15:guide>
        <p15:guide id="7" orient="horz" pos="2599" userDrawn="1">
          <p15:clr>
            <a:srgbClr val="A4A3A4"/>
          </p15:clr>
        </p15:guide>
        <p15:guide id="8" orient="horz" pos="3383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59" userDrawn="1">
          <p15:clr>
            <a:srgbClr val="A4A3A4"/>
          </p15:clr>
        </p15:guide>
        <p15:guide id="11" pos="5503" userDrawn="1">
          <p15:clr>
            <a:srgbClr val="A4A3A4"/>
          </p15:clr>
        </p15:guide>
        <p15:guide id="12" pos="4151" userDrawn="1">
          <p15:clr>
            <a:srgbClr val="A4A3A4"/>
          </p15:clr>
        </p15:guide>
        <p15:guide id="13" pos="204" userDrawn="1">
          <p15:clr>
            <a:srgbClr val="A4A3A4"/>
          </p15:clr>
        </p15:guide>
        <p15:guide id="14" pos="5012" userDrawn="1">
          <p15:clr>
            <a:srgbClr val="A4A3A4"/>
          </p15:clr>
        </p15:guide>
        <p15:guide id="15" pos="1320" userDrawn="1">
          <p15:clr>
            <a:srgbClr val="A4A3A4"/>
          </p15:clr>
        </p15:guide>
        <p15:guide id="16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AB5"/>
    <a:srgbClr val="33CC33"/>
    <a:srgbClr val="7DAB46"/>
    <a:srgbClr val="6E8190"/>
    <a:srgbClr val="7199C9"/>
    <a:srgbClr val="005DA3"/>
    <a:srgbClr val="FFFFFF"/>
    <a:srgbClr val="A76F37"/>
    <a:srgbClr val="E7CFB7"/>
    <a:srgbClr val="8F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6472" autoAdjust="0"/>
  </p:normalViewPr>
  <p:slideViewPr>
    <p:cSldViewPr>
      <p:cViewPr>
        <p:scale>
          <a:sx n="81" d="100"/>
          <a:sy n="81" d="100"/>
        </p:scale>
        <p:origin x="1764" y="726"/>
      </p:cViewPr>
      <p:guideLst>
        <p:guide orient="horz" pos="2463"/>
        <p:guide orient="horz" pos="456"/>
        <p:guide orient="horz" pos="3753"/>
        <p:guide orient="horz" pos="847"/>
        <p:guide orient="horz" pos="164"/>
        <p:guide orient="horz" pos="621"/>
        <p:guide orient="horz" pos="2599"/>
        <p:guide orient="horz" pos="3383"/>
        <p:guide pos="2880"/>
        <p:guide pos="259"/>
        <p:guide pos="5503"/>
        <p:guide pos="4151"/>
        <p:guide pos="204"/>
        <p:guide pos="5012"/>
        <p:guide pos="132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8" y="-102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1125432644339203"/>
          <c:y val="0.12447249558867533"/>
          <c:w val="0.87201881454343522"/>
          <c:h val="0.73341971222409941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ein Mitarbeiter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12000</c:v>
                </c:pt>
                <c:pt idx="1">
                  <c:v>9600</c:v>
                </c:pt>
                <c:pt idx="2">
                  <c:v>7200</c:v>
                </c:pt>
                <c:pt idx="3">
                  <c:v>4800</c:v>
                </c:pt>
                <c:pt idx="4">
                  <c:v>2400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D2-4AC6-901A-6C243FA9A37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zwei Mitarbeiter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12000</c:v>
                </c:pt>
                <c:pt idx="1">
                  <c:v>7200</c:v>
                </c:pt>
                <c:pt idx="2">
                  <c:v>2400</c:v>
                </c:pt>
                <c:pt idx="3">
                  <c:v>-2400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D2-4AC6-901A-6C243FA9A37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drei Mitarbeiter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12000</c:v>
                </c:pt>
                <c:pt idx="1">
                  <c:v>4800</c:v>
                </c:pt>
                <c:pt idx="2">
                  <c:v>-2400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D2-4AC6-901A-6C243FA9A3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8546624"/>
        <c:axId val="448544328"/>
      </c:lineChart>
      <c:catAx>
        <c:axId val="448546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Jahre</a:t>
                </a:r>
              </a:p>
            </c:rich>
          </c:tx>
          <c:layout>
            <c:manualLayout>
              <c:xMode val="edge"/>
              <c:yMode val="edge"/>
              <c:x val="0.93602628978510949"/>
              <c:y val="0.71950455635451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8544328"/>
        <c:crosses val="autoZero"/>
        <c:auto val="1"/>
        <c:lblAlgn val="ctr"/>
        <c:lblOffset val="100"/>
        <c:noMultiLvlLbl val="0"/>
      </c:catAx>
      <c:valAx>
        <c:axId val="44854432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Kosten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crossAx val="448546624"/>
        <c:crosses val="autoZero"/>
        <c:crossBetween val="between"/>
      </c:valAx>
      <c:spPr>
        <a:noFill/>
        <a:ln>
          <a:noFill/>
        </a:ln>
        <a:effectLst>
          <a:glow rad="88900">
            <a:schemeClr val="accent1">
              <a:alpha val="40000"/>
            </a:schemeClr>
          </a:glow>
          <a:outerShdw blurRad="444500" dist="50800" dir="6240000" algn="ctr" rotWithShape="0">
            <a:srgbClr val="000000">
              <a:alpha val="34000"/>
            </a:srgbClr>
          </a:outerShdw>
          <a:softEdge rad="0"/>
        </a:effectLst>
      </c:spPr>
    </c:plotArea>
    <c:legend>
      <c:legendPos val="b"/>
      <c:layout>
        <c:manualLayout>
          <c:xMode val="edge"/>
          <c:yMode val="edge"/>
          <c:x val="0.22080160328799525"/>
          <c:y val="0.91408814981083608"/>
          <c:w val="0.55535542659656789"/>
          <c:h val="5.4155313635389953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21T14:47:01.29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 smtClean="0"/>
            </a:lvl1pPr>
          </a:lstStyle>
          <a:p>
            <a:pPr>
              <a:defRPr/>
            </a:pPr>
            <a:fld id="{13883D2D-F817-49A5-9FF7-0878D91E2589}" type="datetimeFigureOut">
              <a:rPr lang="de-DE"/>
              <a:pPr>
                <a:defRPr/>
              </a:pPr>
              <a:t>21.11.2019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 smtClean="0"/>
            </a:lvl1pPr>
          </a:lstStyle>
          <a:p>
            <a:pPr>
              <a:defRPr/>
            </a:pPr>
            <a:fld id="{8F39804F-7D3F-4A15-BC48-E51923EEC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11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/>
            </a:lvl1pPr>
          </a:lstStyle>
          <a:p>
            <a:pPr>
              <a:defRPr/>
            </a:pPr>
            <a:fld id="{F486DB76-1918-42EC-87D8-11A28A163B69}" type="datetimeFigureOut">
              <a:rPr lang="de-DE"/>
              <a:pPr>
                <a:defRPr/>
              </a:pPr>
              <a:t>21.11.2019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0" tIns="45369" rIns="90740" bIns="4536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889" y="4687265"/>
            <a:ext cx="5387986" cy="4438953"/>
          </a:xfrm>
          <a:prstGeom prst="rect">
            <a:avLst/>
          </a:prstGeom>
        </p:spPr>
        <p:txBody>
          <a:bodyPr vert="horz" lIns="90740" tIns="45369" rIns="90740" bIns="45369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/>
            </a:lvl1pPr>
          </a:lstStyle>
          <a:p>
            <a:pPr>
              <a:defRPr/>
            </a:pPr>
            <a:fld id="{38F6B7FC-3E1A-40B9-B32D-B2D98B8C28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14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6B7FC-3E1A-40B9-B32D-B2D98B8C281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61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5"/>
          </p:nvPr>
        </p:nvSpPr>
        <p:spPr>
          <a:xfrm>
            <a:off x="2" y="-1"/>
            <a:ext cx="9143999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90" y="548680"/>
            <a:ext cx="8388071" cy="192021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b="0" baseline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189" y="2564904"/>
            <a:ext cx="8388071" cy="7106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cap="none" spc="0" baseline="0">
                <a:latin typeface="+mn-lt"/>
              </a:defRPr>
            </a:lvl1pPr>
          </a:lstStyle>
          <a:p>
            <a:pPr lvl="0"/>
            <a:r>
              <a:rPr lang="de-DE" dirty="0"/>
              <a:t>Datum/Referent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39" b="-16539"/>
          <a:stretch/>
        </p:blipFill>
        <p:spPr>
          <a:xfrm>
            <a:off x="7260300" y="5913147"/>
            <a:ext cx="1409649" cy="77174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" r="-7723"/>
          <a:stretch/>
        </p:blipFill>
        <p:spPr>
          <a:xfrm>
            <a:off x="311139" y="6007531"/>
            <a:ext cx="2244637" cy="5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18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344001"/>
            <a:ext cx="8352928" cy="4800000"/>
          </a:xfrm>
          <a:prstGeom prst="rect">
            <a:avLst/>
          </a:prstGeom>
        </p:spPr>
        <p:txBody>
          <a:bodyPr vert="horz" lIns="0"/>
          <a:lstStyle>
            <a:lvl1pPr marL="342891" marR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133"/>
            </a:lvl1pPr>
            <a:lvl2pPr marL="742932" indent="-285744">
              <a:spcAft>
                <a:spcPts val="700"/>
              </a:spcAft>
              <a:buFont typeface="+mj-lt"/>
              <a:buAutoNum type="arabicPeriod"/>
              <a:defRPr sz="1200"/>
            </a:lvl2pPr>
            <a:lvl3pPr marL="1142971" indent="-228594">
              <a:spcAft>
                <a:spcPts val="700"/>
              </a:spcAft>
              <a:buFont typeface="+mj-lt"/>
              <a:buAutoNum type="arabicPeriod"/>
              <a:defRPr sz="1051"/>
            </a:lvl3pPr>
            <a:lvl4pPr marL="1600160" indent="-228594">
              <a:buFont typeface="Wingdings" charset="2"/>
              <a:buChar char="§"/>
              <a:defRPr/>
            </a:lvl4pPr>
            <a:lvl5pPr marL="2057349" indent="-228594">
              <a:buFont typeface="Wingdings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1" y="348618"/>
            <a:ext cx="1712644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667" b="0" cap="all" baseline="0" dirty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6420668"/>
            <a:ext cx="4114800" cy="240000"/>
          </a:xfrm>
          <a:prstGeom prst="rect">
            <a:avLst/>
          </a:prstGeom>
        </p:spPr>
        <p:txBody>
          <a:bodyPr lIns="0" rIns="0"/>
          <a:lstStyle>
            <a:lvl1pPr>
              <a:defRPr sz="933">
                <a:latin typeface="+mn-lt"/>
              </a:defRPr>
            </a:lvl1pPr>
          </a:lstStyle>
          <a:p>
            <a:r>
              <a:rPr lang="de-DE" dirty="0"/>
              <a:t>Abteilung bzw.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6420668"/>
            <a:ext cx="2808312" cy="240000"/>
          </a:xfrm>
          <a:prstGeom prst="rect">
            <a:avLst/>
          </a:prstGeom>
        </p:spPr>
        <p:txBody>
          <a:bodyPr lIns="0" rIns="0"/>
          <a:lstStyle>
            <a:lvl1pPr algn="r">
              <a:defRPr sz="933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2384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344000"/>
            <a:ext cx="3996000" cy="4800000"/>
          </a:xfrm>
          <a:prstGeom prst="rect">
            <a:avLst/>
          </a:prstGeom>
        </p:spPr>
        <p:txBody>
          <a:bodyPr vert="horz" lIns="0"/>
          <a:lstStyle>
            <a:lvl1pPr marL="342891" marR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133"/>
            </a:lvl1pPr>
            <a:lvl2pPr marL="742932" indent="-285744">
              <a:spcAft>
                <a:spcPts val="700"/>
              </a:spcAft>
              <a:buFont typeface="+mj-lt"/>
              <a:buAutoNum type="arabicPeriod"/>
              <a:defRPr sz="1200"/>
            </a:lvl2pPr>
            <a:lvl3pPr marL="1142971" indent="-228594">
              <a:spcAft>
                <a:spcPts val="700"/>
              </a:spcAft>
              <a:buFont typeface="+mj-lt"/>
              <a:buAutoNum type="arabicPeriod"/>
              <a:defRPr sz="1051"/>
            </a:lvl3pPr>
            <a:lvl4pPr marL="1600160" indent="-228594">
              <a:buFont typeface="Wingdings" charset="2"/>
              <a:buChar char="§"/>
              <a:defRPr/>
            </a:lvl4pPr>
            <a:lvl5pPr marL="2057349" indent="-228594">
              <a:buFont typeface="Wingdings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1" y="348618"/>
            <a:ext cx="1712644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667" b="0" cap="all" baseline="0" dirty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771193" y="1344084"/>
            <a:ext cx="3995737" cy="4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6420668"/>
            <a:ext cx="4114800" cy="240000"/>
          </a:xfrm>
          <a:prstGeom prst="rect">
            <a:avLst/>
          </a:prstGeom>
        </p:spPr>
        <p:txBody>
          <a:bodyPr lIns="0" rIns="0"/>
          <a:lstStyle>
            <a:lvl1pPr>
              <a:defRPr sz="933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6420668"/>
            <a:ext cx="2808312" cy="240000"/>
          </a:xfrm>
          <a:prstGeom prst="rect">
            <a:avLst/>
          </a:prstGeom>
        </p:spPr>
        <p:txBody>
          <a:bodyPr lIns="0" rIns="0"/>
          <a:lstStyle>
            <a:lvl1pPr algn="r">
              <a:defRPr sz="933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625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3"/>
          </p:nvPr>
        </p:nvSpPr>
        <p:spPr>
          <a:xfrm>
            <a:off x="414000" y="1344000"/>
            <a:ext cx="8352928" cy="4800000"/>
          </a:xfrm>
          <a:prstGeom prst="rect">
            <a:avLst/>
          </a:prstGeom>
        </p:spPr>
        <p:txBody>
          <a:bodyPr lIns="0"/>
          <a:lstStyle>
            <a:lvl1pPr marL="342891" indent="-342891">
              <a:buFont typeface="Wingdings" panose="05000000000000000000" pitchFamily="2" charset="2"/>
              <a:buChar char="§"/>
              <a:defRPr sz="2133" baseline="0"/>
            </a:lvl1pPr>
            <a:lvl2pPr marL="719121" indent="-363530">
              <a:buFont typeface="Wingdings" panose="05000000000000000000" pitchFamily="2" charset="2"/>
              <a:buChar char="§"/>
              <a:defRPr sz="2133" baseline="0"/>
            </a:lvl2pPr>
            <a:lvl3pPr marL="1074712" indent="-355591">
              <a:buFont typeface="Wingdings" panose="05000000000000000000" pitchFamily="2" charset="2"/>
              <a:buChar char="§"/>
              <a:defRPr sz="1600" baseline="0"/>
            </a:lvl3pPr>
            <a:lvl4pPr marL="1439827" indent="-365116">
              <a:buFont typeface="Wingdings" panose="05000000000000000000" pitchFamily="2" charset="2"/>
              <a:buChar char="§"/>
              <a:defRPr sz="1400" baseline="0"/>
            </a:lvl4pPr>
            <a:lvl5pPr marL="1795418" indent="-355591">
              <a:buFont typeface="Wingdings" panose="05000000000000000000" pitchFamily="2" charset="2"/>
              <a:buChar char="§"/>
              <a:defRPr sz="140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99" y="215999"/>
            <a:ext cx="8460000" cy="7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2667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6420668"/>
            <a:ext cx="4114800" cy="240000"/>
          </a:xfrm>
          <a:prstGeom prst="rect">
            <a:avLst/>
          </a:prstGeom>
        </p:spPr>
        <p:txBody>
          <a:bodyPr lIns="0" rIns="0"/>
          <a:lstStyle>
            <a:lvl1pPr>
              <a:defRPr sz="933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6420668"/>
            <a:ext cx="2808312" cy="240000"/>
          </a:xfrm>
          <a:prstGeom prst="rect">
            <a:avLst/>
          </a:prstGeom>
        </p:spPr>
        <p:txBody>
          <a:bodyPr lIns="0" rIns="0"/>
          <a:lstStyle>
            <a:lvl1pPr algn="r">
              <a:defRPr sz="933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8867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344000"/>
            <a:ext cx="3995520" cy="4800000"/>
          </a:xfrm>
          <a:prstGeom prst="rect">
            <a:avLst/>
          </a:prstGeom>
        </p:spPr>
        <p:txBody>
          <a:bodyPr lIns="0"/>
          <a:lstStyle>
            <a:lvl1pPr marL="342891" indent="-342891">
              <a:buFont typeface="Wingdings" panose="05000000000000000000" pitchFamily="2" charset="2"/>
              <a:buChar char="§"/>
              <a:defRPr sz="2133"/>
            </a:lvl1pPr>
            <a:lvl2pPr marL="719121" indent="-363530">
              <a:buFont typeface="Wingdings" panose="05000000000000000000" pitchFamily="2" charset="2"/>
              <a:buChar char="§"/>
              <a:defRPr sz="2133"/>
            </a:lvl2pPr>
            <a:lvl3pPr marL="1074712" indent="-355591">
              <a:buFont typeface="Wingdings" panose="05000000000000000000" pitchFamily="2" charset="2"/>
              <a:buChar char="§"/>
              <a:defRPr sz="1600"/>
            </a:lvl3pPr>
            <a:lvl4pPr marL="1439827" indent="-365116">
              <a:buFont typeface="Wingdings" panose="05000000000000000000" pitchFamily="2" charset="2"/>
              <a:buChar char="§"/>
              <a:defRPr sz="1400"/>
            </a:lvl4pPr>
            <a:lvl5pPr marL="1795418" indent="-355591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344081"/>
            <a:ext cx="3995520" cy="4800000"/>
          </a:xfrm>
          <a:prstGeom prst="rect">
            <a:avLst/>
          </a:prstGeom>
        </p:spPr>
        <p:txBody>
          <a:bodyPr lIns="0"/>
          <a:lstStyle>
            <a:lvl1pPr marL="342891" indent="-342891">
              <a:buFont typeface="Wingdings" panose="05000000000000000000" pitchFamily="2" charset="2"/>
              <a:buChar char="§"/>
              <a:defRPr sz="2133"/>
            </a:lvl1pPr>
            <a:lvl2pPr marL="719121" indent="-363530">
              <a:buFont typeface="Wingdings" panose="05000000000000000000" pitchFamily="2" charset="2"/>
              <a:buChar char="§"/>
              <a:defRPr sz="2133"/>
            </a:lvl2pPr>
            <a:lvl3pPr marL="1074712" indent="-355591">
              <a:buFont typeface="Wingdings" panose="05000000000000000000" pitchFamily="2" charset="2"/>
              <a:buChar char="§"/>
              <a:defRPr sz="1600"/>
            </a:lvl3pPr>
            <a:lvl4pPr marL="1439827" indent="-365116">
              <a:buFont typeface="Wingdings" panose="05000000000000000000" pitchFamily="2" charset="2"/>
              <a:buChar char="§"/>
              <a:defRPr sz="1400"/>
            </a:lvl4pPr>
            <a:lvl5pPr marL="1795418" indent="-355591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215999"/>
            <a:ext cx="8460000" cy="7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2667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6420668"/>
            <a:ext cx="4114800" cy="240000"/>
          </a:xfrm>
          <a:prstGeom prst="rect">
            <a:avLst/>
          </a:prstGeom>
        </p:spPr>
        <p:txBody>
          <a:bodyPr lIns="0" rIns="0"/>
          <a:lstStyle>
            <a:lvl1pPr>
              <a:defRPr sz="933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6420668"/>
            <a:ext cx="2808312" cy="240000"/>
          </a:xfrm>
          <a:prstGeom prst="rect">
            <a:avLst/>
          </a:prstGeom>
        </p:spPr>
        <p:txBody>
          <a:bodyPr lIns="0" rIns="0"/>
          <a:lstStyle>
            <a:lvl1pPr algn="r">
              <a:defRPr sz="933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38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344081"/>
            <a:ext cx="3995520" cy="4800000"/>
          </a:xfrm>
          <a:prstGeom prst="rect">
            <a:avLst/>
          </a:prstGeom>
        </p:spPr>
        <p:txBody>
          <a:bodyPr lIns="0"/>
          <a:lstStyle>
            <a:lvl1pPr marL="342891" indent="-342891">
              <a:buFont typeface="Wingdings" panose="05000000000000000000" pitchFamily="2" charset="2"/>
              <a:buChar char="§"/>
              <a:defRPr sz="2133"/>
            </a:lvl1pPr>
            <a:lvl2pPr marL="719121" indent="-363530">
              <a:buFont typeface="Wingdings" panose="05000000000000000000" pitchFamily="2" charset="2"/>
              <a:buChar char="§"/>
              <a:defRPr sz="2133"/>
            </a:lvl2pPr>
            <a:lvl3pPr marL="1074712" indent="-355591">
              <a:buFont typeface="Wingdings" panose="05000000000000000000" pitchFamily="2" charset="2"/>
              <a:buChar char="§"/>
              <a:defRPr sz="1600"/>
            </a:lvl3pPr>
            <a:lvl4pPr marL="1439827" indent="-365116">
              <a:buFont typeface="Wingdings" panose="05000000000000000000" pitchFamily="2" charset="2"/>
              <a:buChar char="§"/>
              <a:defRPr sz="1400"/>
            </a:lvl4pPr>
            <a:lvl5pPr marL="1795418" indent="-355591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215999"/>
            <a:ext cx="8460000" cy="7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2667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14340" y="1344084"/>
            <a:ext cx="3995737" cy="4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6420668"/>
            <a:ext cx="4114800" cy="240000"/>
          </a:xfrm>
          <a:prstGeom prst="rect">
            <a:avLst/>
          </a:prstGeom>
        </p:spPr>
        <p:txBody>
          <a:bodyPr lIns="0" rIns="0"/>
          <a:lstStyle>
            <a:lvl1pPr>
              <a:defRPr sz="933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6420668"/>
            <a:ext cx="2808312" cy="240000"/>
          </a:xfrm>
          <a:prstGeom prst="rect">
            <a:avLst/>
          </a:prstGeom>
        </p:spPr>
        <p:txBody>
          <a:bodyPr lIns="0" rIns="0"/>
          <a:lstStyle>
            <a:lvl1pPr algn="r">
              <a:defRPr sz="933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7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215999"/>
            <a:ext cx="8460000" cy="7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2667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6420668"/>
            <a:ext cx="4114800" cy="240000"/>
          </a:xfrm>
          <a:prstGeom prst="rect">
            <a:avLst/>
          </a:prstGeom>
        </p:spPr>
        <p:txBody>
          <a:bodyPr lIns="0" rIns="0"/>
          <a:lstStyle>
            <a:lvl1pPr>
              <a:defRPr sz="933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6420668"/>
            <a:ext cx="2808312" cy="240000"/>
          </a:xfrm>
          <a:prstGeom prst="rect">
            <a:avLst/>
          </a:prstGeom>
        </p:spPr>
        <p:txBody>
          <a:bodyPr lIns="0" rIns="0"/>
          <a:lstStyle>
            <a:lvl1pPr algn="r">
              <a:defRPr sz="933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563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24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anchor="ctr"/>
          <a:lstStyle>
            <a:lvl1pPr marL="0" indent="0" algn="ctr">
              <a:buNone/>
              <a:defRPr sz="2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6420668"/>
            <a:ext cx="4114800" cy="240000"/>
          </a:xfrm>
          <a:prstGeom prst="rect">
            <a:avLst/>
          </a:prstGeom>
        </p:spPr>
        <p:txBody>
          <a:bodyPr lIns="0" rIns="0"/>
          <a:lstStyle>
            <a:lvl1pPr>
              <a:defRPr sz="933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6420668"/>
            <a:ext cx="2808312" cy="240000"/>
          </a:xfrm>
          <a:prstGeom prst="rect">
            <a:avLst/>
          </a:prstGeom>
        </p:spPr>
        <p:txBody>
          <a:bodyPr lIns="0" rIns="0"/>
          <a:lstStyle>
            <a:lvl1pPr algn="r">
              <a:defRPr sz="933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86729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39" b="-16539"/>
          <a:stretch/>
        </p:blipFill>
        <p:spPr>
          <a:xfrm>
            <a:off x="7260300" y="5913147"/>
            <a:ext cx="1409649" cy="7717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" r="-7723"/>
          <a:stretch/>
        </p:blipFill>
        <p:spPr>
          <a:xfrm>
            <a:off x="311139" y="6007531"/>
            <a:ext cx="2244637" cy="5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81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23850" y="220136"/>
            <a:ext cx="8424615" cy="766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91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60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62" r:id="rId9"/>
  </p:sldLayoutIdLst>
  <p:transition>
    <p:fade/>
  </p:transition>
  <p:hf hdr="0" dt="0"/>
  <p:txStyles>
    <p:titleStyle>
      <a:lvl1pPr algn="l" defTabSz="457189" rtl="0" eaLnBrk="1" latinLnBrk="0" hangingPunct="1">
        <a:spcBef>
          <a:spcPct val="0"/>
        </a:spcBef>
        <a:buNone/>
        <a:defRPr lang="de-DE" sz="2400" b="0" kern="1200" cap="all" baseline="0" smtClean="0">
          <a:solidFill>
            <a:schemeClr val="tx1"/>
          </a:solidFill>
          <a:latin typeface="Roboto Lt" pitchFamily="2" charset="0"/>
          <a:ea typeface="Roboto Lt" pitchFamily="2" charset="0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5759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90" y="548680"/>
            <a:ext cx="5227914" cy="192021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0188" y="2607962"/>
            <a:ext cx="4147797" cy="53300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1948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3694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364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98F227-B451-426F-91A2-9B1A9BAF51D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37424457"/>
              </p:ext>
            </p:extLst>
          </p:nvPr>
        </p:nvGraphicFramePr>
        <p:xfrm>
          <a:off x="414338" y="1344613"/>
          <a:ext cx="83514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60">
                  <a:extLst>
                    <a:ext uri="{9D8B030D-6E8A-4147-A177-3AD203B41FA5}">
                      <a16:colId xmlns:a16="http://schemas.microsoft.com/office/drawing/2014/main" val="1422127570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583041395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3179524256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3329130210"/>
                    </a:ext>
                  </a:extLst>
                </a:gridCol>
              </a:tblGrid>
              <a:tr h="615736">
                <a:tc>
                  <a:txBody>
                    <a:bodyPr/>
                    <a:lstStyle/>
                    <a:p>
                      <a:r>
                        <a:rPr lang="de-DE" dirty="0"/>
                        <a:t>Kosten Fachabteilung pro Stunde</a:t>
                      </a:r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Einsatzzeit pro Bewerbung</a:t>
                      </a:r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Bewerbungen pro Jahr</a:t>
                      </a:r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 pro Jahr</a:t>
                      </a:r>
                    </a:p>
                  </a:txBody>
                  <a:tcPr marL="114295" marR="114295"/>
                </a:tc>
                <a:extLst>
                  <a:ext uri="{0D108BD9-81ED-4DB2-BD59-A6C34878D82A}">
                    <a16:rowId xmlns:a16="http://schemas.microsoft.com/office/drawing/2014/main" val="1093102148"/>
                  </a:ext>
                </a:extLst>
              </a:tr>
              <a:tr h="249715">
                <a:tc>
                  <a:txBody>
                    <a:bodyPr/>
                    <a:lstStyle/>
                    <a:p>
                      <a:r>
                        <a:rPr lang="de-DE" dirty="0"/>
                        <a:t>40 €</a:t>
                      </a:r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Stunden</a:t>
                      </a:r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2400</a:t>
                      </a:r>
                    </a:p>
                  </a:txBody>
                  <a:tcPr marL="114295" marR="114295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347832"/>
                  </a:ext>
                </a:extLst>
              </a:tr>
              <a:tr h="24971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4295" marR="114295"/>
                </a:tc>
                <a:extLst>
                  <a:ext uri="{0D108BD9-81ED-4DB2-BD59-A6C34878D82A}">
                    <a16:rowId xmlns:a16="http://schemas.microsoft.com/office/drawing/2014/main" val="1348337909"/>
                  </a:ext>
                </a:extLst>
              </a:tr>
              <a:tr h="24971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4295" marR="114295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4295" marR="114295"/>
                </a:tc>
                <a:extLst>
                  <a:ext uri="{0D108BD9-81ED-4DB2-BD59-A6C34878D82A}">
                    <a16:rowId xmlns:a16="http://schemas.microsoft.com/office/drawing/2014/main" val="364126538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9B747-C6B1-4501-B490-FAE8B9DD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Aktuell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E4551E-CAA6-4E88-8040-04ED1F4E0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61CB9F-785B-40DF-ACE5-97136D52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EBC796-B3EA-4613-BD61-6E5ABFF6688C}"/>
              </a:ext>
            </a:extLst>
          </p:cNvPr>
          <p:cNvSpPr txBox="1"/>
          <p:nvPr/>
        </p:nvSpPr>
        <p:spPr>
          <a:xfrm>
            <a:off x="414000" y="3532241"/>
            <a:ext cx="24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Kosten pro Facharbeiter</a:t>
            </a:r>
          </a:p>
        </p:txBody>
      </p:sp>
    </p:spTree>
    <p:extLst>
      <p:ext uri="{BB962C8B-B14F-4D97-AF65-F5344CB8AC3E}">
        <p14:creationId xmlns:p14="http://schemas.microsoft.com/office/powerpoint/2010/main" val="35684906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00632B9-04CE-4F22-8511-D1F76165046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2518370"/>
              </p:ext>
            </p:extLst>
          </p:nvPr>
        </p:nvGraphicFramePr>
        <p:xfrm>
          <a:off x="414338" y="1344613"/>
          <a:ext cx="668146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387211220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107681677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6446909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6601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Zeitaufwand je 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Teilnehmende 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Gesamtzeitaufwand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 </a:t>
                      </a:r>
                      <a:r>
                        <a:rPr lang="de-DE" dirty="0" err="1"/>
                        <a:t>Gesammt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6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80 Stunden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79974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616B8712-7E83-448E-855A-C630A8C2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des Projekts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27BFFF-0653-4EB1-8BCD-952D9390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6859-C8B5-4F48-B7C2-4E4702EA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5592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FEFD92D-9B3A-4F6C-A0F9-E533500EEB5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0424442"/>
              </p:ext>
            </p:extLst>
          </p:nvPr>
        </p:nvGraphicFramePr>
        <p:xfrm>
          <a:off x="414338" y="1344613"/>
          <a:ext cx="835183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14113458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3186879332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75427691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51925712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68720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Kosten gesamt.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Ersparnis pro Facharbeiter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Break </a:t>
                      </a:r>
                      <a:r>
                        <a:rPr lang="de-DE" dirty="0" err="1"/>
                        <a:t>even</a:t>
                      </a:r>
                      <a:r>
                        <a:rPr lang="de-DE" dirty="0"/>
                        <a:t> Point *1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even</a:t>
                      </a:r>
                      <a:r>
                        <a:rPr lang="de-DE" dirty="0"/>
                        <a:t> Point 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even</a:t>
                      </a:r>
                      <a:r>
                        <a:rPr lang="de-DE" dirty="0"/>
                        <a:t> Point *3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12.000 €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 Jahre</a:t>
                      </a:r>
                    </a:p>
                  </a:txBody>
                  <a:tcPr>
                    <a:solidFill>
                      <a:srgbClr val="7DAB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2,5 Jahre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1,7 Jahre</a:t>
                      </a: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40368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EEBCEA94-1F0B-4BC2-A9FD-BB392F04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Refinanzierung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7193B3-A6E9-4441-B8E1-AFB20B98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37C0F-D559-4647-8976-3A09155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CD86F0-C010-48CB-97CE-F7971255D163}"/>
              </a:ext>
            </a:extLst>
          </p:cNvPr>
          <p:cNvSpPr txBox="1"/>
          <p:nvPr/>
        </p:nvSpPr>
        <p:spPr>
          <a:xfrm>
            <a:off x="179512" y="5497338"/>
            <a:ext cx="2639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*1 Bei einem Facharbeiter</a:t>
            </a:r>
          </a:p>
          <a:p>
            <a:r>
              <a:rPr lang="de-DE" dirty="0">
                <a:latin typeface="+mn-lt"/>
              </a:rPr>
              <a:t>*2 Bei zwei Facharbeiter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*3 bei drei Facharbeiter</a:t>
            </a:r>
          </a:p>
        </p:txBody>
      </p:sp>
    </p:spTree>
    <p:extLst>
      <p:ext uri="{BB962C8B-B14F-4D97-AF65-F5344CB8AC3E}">
        <p14:creationId xmlns:p14="http://schemas.microsoft.com/office/powerpoint/2010/main" val="1446120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6F98FBE-B937-4EA7-BE59-5500F24BAD6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5046197"/>
              </p:ext>
            </p:extLst>
          </p:nvPr>
        </p:nvGraphicFramePr>
        <p:xfrm>
          <a:off x="414338" y="1344613"/>
          <a:ext cx="8351837" cy="4799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87DD09F-1FF5-4145-80F5-EC3CECC0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0C6305-2F4A-4104-A90F-8BC683ED4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0045E5-39FD-4258-8622-CD14D3433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862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9"/>
          <p:cNvSpPr txBox="1">
            <a:spLocks/>
          </p:cNvSpPr>
          <p:nvPr/>
        </p:nvSpPr>
        <p:spPr>
          <a:xfrm>
            <a:off x="1835151" y="2810752"/>
            <a:ext cx="5473700" cy="288032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cap="all" spc="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 fontAlgn="auto">
              <a:spcBef>
                <a:spcPts val="751"/>
              </a:spcBef>
              <a:spcAft>
                <a:spcPts val="0"/>
              </a:spcAft>
              <a:defRPr/>
            </a:pPr>
            <a:r>
              <a:rPr lang="de-DE" sz="2133" b="1" cap="none" spc="0" dirty="0">
                <a:solidFill>
                  <a:sysClr val="windowText" lastClr="000000"/>
                </a:solidFill>
                <a:latin typeface="Calibri" panose="020F0502020204030204" pitchFamily="34" charset="0"/>
                <a:ea typeface="Roboto Lt" pitchFamily="2" charset="0"/>
              </a:rPr>
              <a:t>Vorname Name</a:t>
            </a:r>
          </a:p>
        </p:txBody>
      </p:sp>
      <p:sp>
        <p:nvSpPr>
          <p:cNvPr id="6" name="Textplatzhalter 10"/>
          <p:cNvSpPr txBox="1">
            <a:spLocks/>
          </p:cNvSpPr>
          <p:nvPr/>
        </p:nvSpPr>
        <p:spPr>
          <a:xfrm>
            <a:off x="1835151" y="3140968"/>
            <a:ext cx="5473700" cy="864096"/>
          </a:xfrm>
          <a:prstGeom prst="rect">
            <a:avLst/>
          </a:prstGeom>
        </p:spPr>
        <p:txBody>
          <a:bodyPr tIns="36000"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None/>
              <a:defRPr sz="15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 fontAlgn="auto">
              <a:spcAft>
                <a:spcPct val="0"/>
              </a:spcAft>
              <a:defRPr/>
            </a:pPr>
            <a:r>
              <a:rPr lang="nb-NO" sz="2133" dirty="0">
                <a:solidFill>
                  <a:sysClr val="windowText" lastClr="000000"/>
                </a:solidFill>
                <a:latin typeface="+mn-lt"/>
              </a:rPr>
              <a:t>Telefon +49 (0) 5371-960 xxxxx</a:t>
            </a:r>
          </a:p>
          <a:p>
            <a:pPr defTabSz="685783" fontAlgn="auto">
              <a:spcAft>
                <a:spcPct val="0"/>
              </a:spcAft>
              <a:defRPr/>
            </a:pPr>
            <a:r>
              <a:rPr lang="nb-NO" sz="2133" dirty="0">
                <a:solidFill>
                  <a:sysClr val="windowText" lastClr="000000"/>
                </a:solidFill>
                <a:latin typeface="+mn-lt"/>
              </a:rPr>
              <a:t>vorname.name@hud.de | www.hud.de</a:t>
            </a:r>
            <a:endParaRPr lang="de-DE" sz="2133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7" name="Titel 4"/>
          <p:cNvSpPr txBox="1">
            <a:spLocks/>
          </p:cNvSpPr>
          <p:nvPr/>
        </p:nvSpPr>
        <p:spPr>
          <a:xfrm>
            <a:off x="972000" y="1598663"/>
            <a:ext cx="7200000" cy="1035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457200" eaLnBrk="1" latinLnBrk="0" hangingPunct="1">
              <a:buNone/>
              <a:defRPr lang="de-DE" sz="2000" b="0" cap="all" baseline="0">
                <a:latin typeface="Roboto Lt" pitchFamily="2" charset="0"/>
                <a:ea typeface="Roboto Lt" pitchFamily="2" charset="0"/>
                <a:cs typeface="+mj-cs"/>
              </a:defRPr>
            </a:lvl1pPr>
          </a:lstStyle>
          <a:p>
            <a:pPr algn="ctr"/>
            <a:r>
              <a:rPr lang="de-DE" sz="2933" dirty="0">
                <a:latin typeface="Calibri Light" panose="020F0302020204030204" pitchFamily="34" charset="0"/>
                <a:cs typeface="Calibri Light" panose="020F0302020204030204" pitchFamily="34" charset="0"/>
              </a:rPr>
              <a:t>Vielen Dank für Ihre </a:t>
            </a:r>
            <a:br>
              <a:rPr lang="de-DE" sz="2933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933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aufmerksamkeit</a:t>
            </a:r>
            <a:r>
              <a:rPr lang="de-DE" sz="2933" dirty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94855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uD_Design">
  <a:themeElements>
    <a:clrScheme name="H&amp;D Farben">
      <a:dk1>
        <a:srgbClr val="000000"/>
      </a:dk1>
      <a:lt1>
        <a:srgbClr val="FFFFFF"/>
      </a:lt1>
      <a:dk2>
        <a:srgbClr val="1B616F"/>
      </a:dk2>
      <a:lt2>
        <a:srgbClr val="2DA2BD"/>
      </a:lt2>
      <a:accent1>
        <a:srgbClr val="005DA3"/>
      </a:accent1>
      <a:accent2>
        <a:srgbClr val="003E6C"/>
      </a:accent2>
      <a:accent3>
        <a:srgbClr val="A6A6A6"/>
      </a:accent3>
      <a:accent4>
        <a:srgbClr val="595959"/>
      </a:accent4>
      <a:accent5>
        <a:srgbClr val="F8A764"/>
      </a:accent5>
      <a:accent6>
        <a:srgbClr val="D96709"/>
      </a:accent6>
      <a:hlink>
        <a:srgbClr val="005DA3"/>
      </a:hlink>
      <a:folHlink>
        <a:srgbClr val="003E6C"/>
      </a:folHlink>
    </a:clrScheme>
    <a:fontScheme name="H&amp;D Schriften">
      <a:majorFont>
        <a:latin typeface="Roboto Lt"/>
        <a:ea typeface=""/>
        <a:cs typeface=""/>
      </a:majorFont>
      <a:minorFont>
        <a:latin typeface="Calibri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D_Vorlage_4_3_mit_Titelbild.potx" id="{5AC9394E-04B6-4E0B-8FA6-17E93D66E90D}" vid="{61BA5185-1E95-459F-B147-249AF9606BD1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HuD_Vorlage_4_3_mit_Titelbild_V2</Template>
  <TotalTime>0</TotalTime>
  <Words>144</Words>
  <Application>Microsoft Office PowerPoint</Application>
  <PresentationFormat>Bildschirmpräsentation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Lt</vt:lpstr>
      <vt:lpstr>Wingdings</vt:lpstr>
      <vt:lpstr>HuD_Design</vt:lpstr>
      <vt:lpstr>PowerPoint-Präsentation</vt:lpstr>
      <vt:lpstr>PowerPoint-Präsentation</vt:lpstr>
      <vt:lpstr>PowerPoint-Präsentation</vt:lpstr>
      <vt:lpstr>Kosten Aktuell</vt:lpstr>
      <vt:lpstr>Kosten des Projekts</vt:lpstr>
      <vt:lpstr>Refinanzierung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2019-11-21T13:34:07Z</dcterms:created>
  <dcterms:modified xsi:type="dcterms:W3CDTF">2019-11-21T14:32:48Z</dcterms:modified>
</cp:coreProperties>
</file>