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6" r:id="rId5"/>
    <p:sldId id="264" r:id="rId6"/>
    <p:sldId id="265" r:id="rId7"/>
    <p:sldId id="267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BF4D984-9D8C-491F-9948-001C4A973168}">
          <p14:sldIdLst>
            <p14:sldId id="256"/>
            <p14:sldId id="258"/>
            <p14:sldId id="260"/>
            <p14:sldId id="266"/>
          </p14:sldIdLst>
        </p14:section>
        <p14:section name="Fragebogen" id="{999789C7-E30A-4562-B46C-4F83D74F30AF}">
          <p14:sldIdLst>
            <p14:sldId id="264"/>
            <p14:sldId id="265"/>
            <p14:sldId id="267"/>
            <p14:sldId id="268"/>
          </p14:sldIdLst>
        </p14:section>
        <p14:section name="Ergebnisse" id="{878698E9-9B72-4132-89FA-5DD29367B88B}">
          <p14:sldIdLst>
            <p14:sldId id="271"/>
            <p14:sldId id="2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ören Benjes" initials="SB" lastIdx="0" clrIdx="0">
    <p:extLst>
      <p:ext uri="{19B8F6BF-5375-455C-9EA6-DF929625EA0E}">
        <p15:presenceInfo xmlns:p15="http://schemas.microsoft.com/office/powerpoint/2012/main" userId="24e4a1a426b2a4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 1</c:v>
                </c:pt>
                <c:pt idx="1">
                  <c:v>K 2</c:v>
                </c:pt>
                <c:pt idx="2">
                  <c:v>K 3</c:v>
                </c:pt>
                <c:pt idx="3">
                  <c:v>K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F-495E-9082-85234177239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 1</c:v>
                </c:pt>
                <c:pt idx="1">
                  <c:v>K 2</c:v>
                </c:pt>
                <c:pt idx="2">
                  <c:v>K 3</c:v>
                </c:pt>
                <c:pt idx="3">
                  <c:v>K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AF-495E-9082-852341772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3454127"/>
        <c:axId val="1865194895"/>
      </c:barChart>
      <c:catAx>
        <c:axId val="204345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65194895"/>
        <c:crosses val="autoZero"/>
        <c:auto val="1"/>
        <c:lblAlgn val="ctr"/>
        <c:lblOffset val="100"/>
        <c:noMultiLvlLbl val="0"/>
      </c:catAx>
      <c:valAx>
        <c:axId val="186519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345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Leistung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Tabelle1!$A$2:$A$6</c:f>
              <c:strCache>
                <c:ptCount val="4"/>
                <c:pt idx="0">
                  <c:v>K1</c:v>
                </c:pt>
                <c:pt idx="1">
                  <c:v>K2</c:v>
                </c:pt>
                <c:pt idx="2">
                  <c:v>K3</c:v>
                </c:pt>
                <c:pt idx="3">
                  <c:v>K4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3-4318-8DF4-DFDABAF48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Login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2FAF1F90-BCDB-4D3E-ADD6-3816B3C8C82C}">
      <dgm:prSet phldrT="[Text]"/>
      <dgm:spPr/>
      <dgm:t>
        <a:bodyPr/>
        <a:lstStyle/>
        <a:p>
          <a:r>
            <a:rPr lang="de-DE" dirty="0"/>
            <a:t>Startseite</a:t>
          </a:r>
        </a:p>
      </dgm:t>
    </dgm:pt>
    <dgm:pt modelId="{7D7343FF-33A6-436A-AD3D-DD7CB921CD86}" type="parTrans" cxnId="{EA4DE0BF-9BDB-47B9-9DB9-46707B7FDB5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860B71-92E4-495D-BE32-C45A960E19D1}" type="sibTrans" cxnId="{EA4DE0BF-9BDB-47B9-9DB9-46707B7FDB50}">
      <dgm:prSet/>
      <dgm:spPr/>
      <dgm:t>
        <a:bodyPr/>
        <a:lstStyle/>
        <a:p>
          <a:endParaRPr lang="de-DE"/>
        </a:p>
      </dgm:t>
    </dgm:pt>
    <dgm:pt modelId="{E1DAD055-6BF4-4D80-91C2-79DD2C914020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B7ECD7-9BD5-4941-B008-22661360F92D}" type="pres">
      <dgm:prSet presAssocID="{15710E3C-D08F-4709-A0A7-1F79E97C1336}" presName="root" presStyleCnt="0"/>
      <dgm:spPr/>
    </dgm:pt>
    <dgm:pt modelId="{E880024D-5720-4F4E-9C85-EDF51C7C31A8}" type="pres">
      <dgm:prSet presAssocID="{15710E3C-D08F-4709-A0A7-1F79E97C1336}" presName="rootComposite" presStyleCnt="0"/>
      <dgm:spPr/>
    </dgm:pt>
    <dgm:pt modelId="{F46F2186-E1B4-4BD3-B76D-D017834EB8D8}" type="pres">
      <dgm:prSet presAssocID="{15710E3C-D08F-4709-A0A7-1F79E97C1336}" presName="rootText" presStyleLbl="node1" presStyleIdx="0" presStyleCnt="1"/>
      <dgm:spPr/>
    </dgm:pt>
    <dgm:pt modelId="{F3652E5B-CAC9-43B0-9F28-9B5D0308BDCF}" type="pres">
      <dgm:prSet presAssocID="{15710E3C-D08F-4709-A0A7-1F79E97C1336}" presName="rootConnector" presStyleLbl="node1" presStyleIdx="0" presStyleCnt="1"/>
      <dgm:spPr/>
    </dgm:pt>
    <dgm:pt modelId="{4110ABCE-83FF-49B6-9EB7-ACDCA0CAC4F9}" type="pres">
      <dgm:prSet presAssocID="{15710E3C-D08F-4709-A0A7-1F79E97C1336}" presName="childShape" presStyleCnt="0"/>
      <dgm:spPr/>
    </dgm:pt>
    <dgm:pt modelId="{FB595D55-6FBD-4085-BDF6-F72AC796F421}" type="pres">
      <dgm:prSet presAssocID="{7D7343FF-33A6-436A-AD3D-DD7CB921CD86}" presName="Name13" presStyleLbl="parChTrans1D2" presStyleIdx="0" presStyleCnt="1"/>
      <dgm:spPr/>
    </dgm:pt>
    <dgm:pt modelId="{D0E18922-B173-40E3-AE43-C6AC9A9553F1}" type="pres">
      <dgm:prSet presAssocID="{2FAF1F90-BCDB-4D3E-ADD6-3816B3C8C82C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491EEA2F-C8EF-4EAC-A13B-740D6A8AA588}" type="presOf" srcId="{2FAF1F90-BCDB-4D3E-ADD6-3816B3C8C82C}" destId="{D0E18922-B173-40E3-AE43-C6AC9A9553F1}" srcOrd="0" destOrd="0" presId="urn:microsoft.com/office/officeart/2005/8/layout/hierarchy3"/>
    <dgm:cxn modelId="{3E96EC81-DD15-4AB9-A93C-4F1A348223DB}" type="presOf" srcId="{15710E3C-D08F-4709-A0A7-1F79E97C1336}" destId="{F3652E5B-CAC9-43B0-9F28-9B5D0308BDCF}" srcOrd="1" destOrd="0" presId="urn:microsoft.com/office/officeart/2005/8/layout/hierarchy3"/>
    <dgm:cxn modelId="{EA4DE0BF-9BDB-47B9-9DB9-46707B7FDB50}" srcId="{15710E3C-D08F-4709-A0A7-1F79E97C1336}" destId="{2FAF1F90-BCDB-4D3E-ADD6-3816B3C8C82C}" srcOrd="0" destOrd="0" parTransId="{7D7343FF-33A6-436A-AD3D-DD7CB921CD86}" sibTransId="{1F860B71-92E4-495D-BE32-C45A960E19D1}"/>
    <dgm:cxn modelId="{001E67E3-6248-42B0-AB55-0CA1F3C351B0}" type="presOf" srcId="{E198D12E-C586-4993-A59E-5140E019E87C}" destId="{E1DAD055-6BF4-4D80-91C2-79DD2C914020}" srcOrd="0" destOrd="0" presId="urn:microsoft.com/office/officeart/2005/8/layout/hierarchy3"/>
    <dgm:cxn modelId="{777C89F9-4715-4FA4-859B-409D9A2EE274}" type="presOf" srcId="{15710E3C-D08F-4709-A0A7-1F79E97C1336}" destId="{F46F2186-E1B4-4BD3-B76D-D017834EB8D8}" srcOrd="0" destOrd="0" presId="urn:microsoft.com/office/officeart/2005/8/layout/hierarchy3"/>
    <dgm:cxn modelId="{3EE11DFB-D7F2-4693-B486-45DCBB4246EC}" type="presOf" srcId="{7D7343FF-33A6-436A-AD3D-DD7CB921CD86}" destId="{FB595D55-6FBD-4085-BDF6-F72AC796F421}" srcOrd="0" destOrd="0" presId="urn:microsoft.com/office/officeart/2005/8/layout/hierarchy3"/>
    <dgm:cxn modelId="{C1A1FFE7-A6E3-45FF-8925-93660F31AA00}" type="presParOf" srcId="{E1DAD055-6BF4-4D80-91C2-79DD2C914020}" destId="{EFB7ECD7-9BD5-4941-B008-22661360F92D}" srcOrd="0" destOrd="0" presId="urn:microsoft.com/office/officeart/2005/8/layout/hierarchy3"/>
    <dgm:cxn modelId="{7B8FC74B-18C9-4E09-80B5-7E798B9B5C11}" type="presParOf" srcId="{EFB7ECD7-9BD5-4941-B008-22661360F92D}" destId="{E880024D-5720-4F4E-9C85-EDF51C7C31A8}" srcOrd="0" destOrd="0" presId="urn:microsoft.com/office/officeart/2005/8/layout/hierarchy3"/>
    <dgm:cxn modelId="{50E46EC7-C607-4381-AED4-FCA5E6561C1B}" type="presParOf" srcId="{E880024D-5720-4F4E-9C85-EDF51C7C31A8}" destId="{F46F2186-E1B4-4BD3-B76D-D017834EB8D8}" srcOrd="0" destOrd="0" presId="urn:microsoft.com/office/officeart/2005/8/layout/hierarchy3"/>
    <dgm:cxn modelId="{CE1869BA-3512-4756-A4BF-D6C4B581A22C}" type="presParOf" srcId="{E880024D-5720-4F4E-9C85-EDF51C7C31A8}" destId="{F3652E5B-CAC9-43B0-9F28-9B5D0308BDCF}" srcOrd="1" destOrd="0" presId="urn:microsoft.com/office/officeart/2005/8/layout/hierarchy3"/>
    <dgm:cxn modelId="{54CB5788-5DB7-42D9-8A40-E0AEF7B34A31}" type="presParOf" srcId="{EFB7ECD7-9BD5-4941-B008-22661360F92D}" destId="{4110ABCE-83FF-49B6-9EB7-ACDCA0CAC4F9}" srcOrd="1" destOrd="0" presId="urn:microsoft.com/office/officeart/2005/8/layout/hierarchy3"/>
    <dgm:cxn modelId="{13897EFF-63DE-43D8-845F-95415A0496B8}" type="presParOf" srcId="{4110ABCE-83FF-49B6-9EB7-ACDCA0CAC4F9}" destId="{FB595D55-6FBD-4085-BDF6-F72AC796F421}" srcOrd="0" destOrd="0" presId="urn:microsoft.com/office/officeart/2005/8/layout/hierarchy3"/>
    <dgm:cxn modelId="{BBCBE0C2-F1C6-481B-9998-635F8BD85E29}" type="presParOf" srcId="{4110ABCE-83FF-49B6-9EB7-ACDCA0CAC4F9}" destId="{D0E18922-B173-40E3-AE43-C6AC9A9553F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Startseite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2FAF1F90-BCDB-4D3E-ADD6-3816B3C8C82C}">
      <dgm:prSet phldrT="[Text]"/>
      <dgm:spPr/>
      <dgm:t>
        <a:bodyPr/>
        <a:lstStyle/>
        <a:p>
          <a:r>
            <a:rPr lang="de-DE" dirty="0"/>
            <a:t>Fragebogen</a:t>
          </a:r>
        </a:p>
      </dgm:t>
    </dgm:pt>
    <dgm:pt modelId="{7D7343FF-33A6-436A-AD3D-DD7CB921CD86}" type="parTrans" cxnId="{EA4DE0BF-9BDB-47B9-9DB9-46707B7FDB5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860B71-92E4-495D-BE32-C45A960E19D1}" type="sibTrans" cxnId="{EA4DE0BF-9BDB-47B9-9DB9-46707B7FDB50}">
      <dgm:prSet/>
      <dgm:spPr/>
      <dgm:t>
        <a:bodyPr/>
        <a:lstStyle/>
        <a:p>
          <a:endParaRPr lang="de-DE"/>
        </a:p>
      </dgm:t>
    </dgm:pt>
    <dgm:pt modelId="{911D7839-8B5D-431C-BB92-28DB1AECF90D}">
      <dgm:prSet phldrT="[Text]"/>
      <dgm:spPr/>
      <dgm:t>
        <a:bodyPr/>
        <a:lstStyle/>
        <a:p>
          <a:r>
            <a:rPr lang="de-DE" dirty="0"/>
            <a:t>Ergebnisse</a:t>
          </a:r>
        </a:p>
      </dgm:t>
    </dgm:pt>
    <dgm:pt modelId="{86AAF010-5B9F-4A1F-871D-358DF5BB2389}" type="parTrans" cxnId="{FE344D1C-99F3-468A-AC82-B4092C1E2BE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53FEC1BE-B441-4681-B223-6C7F2AC91C4D}" type="sibTrans" cxnId="{FE344D1C-99F3-468A-AC82-B4092C1E2BE9}">
      <dgm:prSet/>
      <dgm:spPr/>
      <dgm:t>
        <a:bodyPr/>
        <a:lstStyle/>
        <a:p>
          <a:endParaRPr lang="de-DE"/>
        </a:p>
      </dgm:t>
    </dgm:pt>
    <dgm:pt modelId="{B69669FA-6BC6-4283-BF8C-F7497A46727F}">
      <dgm:prSet phldrT="[Text]" custT="1"/>
      <dgm:spPr/>
      <dgm:t>
        <a:bodyPr/>
        <a:lstStyle/>
        <a:p>
          <a:r>
            <a:rPr lang="de-DE" sz="1100" dirty="0" err="1"/>
            <a:t>Bewerbungsas-sistenten</a:t>
          </a:r>
          <a:r>
            <a:rPr lang="de-DE" sz="1100" dirty="0"/>
            <a:t> starten</a:t>
          </a:r>
        </a:p>
      </dgm:t>
    </dgm:pt>
    <dgm:pt modelId="{45FA6724-D527-45E7-A37C-1F8F4F52C0E7}" type="parTrans" cxnId="{05F63C9D-E96C-4806-A30A-58146CF8878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44B977FC-6BEB-4AD4-BE16-AD807E6AA63F}" type="sibTrans" cxnId="{05F63C9D-E96C-4806-A30A-58146CF8878F}">
      <dgm:prSet/>
      <dgm:spPr/>
      <dgm:t>
        <a:bodyPr/>
        <a:lstStyle/>
        <a:p>
          <a:endParaRPr lang="de-DE"/>
        </a:p>
      </dgm:t>
    </dgm:pt>
    <dgm:pt modelId="{EF321700-9B18-472E-8055-3D0EA887ED51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7081BF-3C3B-48EB-88B7-4E763FDDB07E}" type="pres">
      <dgm:prSet presAssocID="{15710E3C-D08F-4709-A0A7-1F79E97C1336}" presName="root" presStyleCnt="0"/>
      <dgm:spPr/>
    </dgm:pt>
    <dgm:pt modelId="{2705DC40-ECDF-4A93-B521-2DA408099916}" type="pres">
      <dgm:prSet presAssocID="{15710E3C-D08F-4709-A0A7-1F79E97C1336}" presName="rootComposite" presStyleCnt="0"/>
      <dgm:spPr/>
    </dgm:pt>
    <dgm:pt modelId="{6BAEA829-8833-4FCE-A6E7-2EBF6DD17878}" type="pres">
      <dgm:prSet presAssocID="{15710E3C-D08F-4709-A0A7-1F79E97C1336}" presName="rootText" presStyleLbl="node1" presStyleIdx="0" presStyleCnt="1"/>
      <dgm:spPr/>
    </dgm:pt>
    <dgm:pt modelId="{E9B30AA1-9E60-446C-B01B-ACAEFF77CB84}" type="pres">
      <dgm:prSet presAssocID="{15710E3C-D08F-4709-A0A7-1F79E97C1336}" presName="rootConnector" presStyleLbl="node1" presStyleIdx="0" presStyleCnt="1"/>
      <dgm:spPr/>
    </dgm:pt>
    <dgm:pt modelId="{8D71032E-9570-439F-BD5C-35471CA52F2E}" type="pres">
      <dgm:prSet presAssocID="{15710E3C-D08F-4709-A0A7-1F79E97C1336}" presName="childShape" presStyleCnt="0"/>
      <dgm:spPr/>
    </dgm:pt>
    <dgm:pt modelId="{5E24699D-FBFD-4774-A515-B654929FCE50}" type="pres">
      <dgm:prSet presAssocID="{7D7343FF-33A6-436A-AD3D-DD7CB921CD86}" presName="Name13" presStyleLbl="parChTrans1D2" presStyleIdx="0" presStyleCnt="3"/>
      <dgm:spPr/>
    </dgm:pt>
    <dgm:pt modelId="{AD0532C4-5B24-4838-932B-9B198C725217}" type="pres">
      <dgm:prSet presAssocID="{2FAF1F90-BCDB-4D3E-ADD6-3816B3C8C82C}" presName="childText" presStyleLbl="bgAcc1" presStyleIdx="0" presStyleCnt="3">
        <dgm:presLayoutVars>
          <dgm:bulletEnabled val="1"/>
        </dgm:presLayoutVars>
      </dgm:prSet>
      <dgm:spPr/>
    </dgm:pt>
    <dgm:pt modelId="{09030C8F-4462-42D3-B74B-62B6D8A8B28B}" type="pres">
      <dgm:prSet presAssocID="{86AAF010-5B9F-4A1F-871D-358DF5BB2389}" presName="Name13" presStyleLbl="parChTrans1D2" presStyleIdx="1" presStyleCnt="3"/>
      <dgm:spPr/>
    </dgm:pt>
    <dgm:pt modelId="{20DFC144-9CAE-41DA-84CB-5E8BDBE3A3E3}" type="pres">
      <dgm:prSet presAssocID="{911D7839-8B5D-431C-BB92-28DB1AECF90D}" presName="childText" presStyleLbl="bgAcc1" presStyleIdx="1" presStyleCnt="3">
        <dgm:presLayoutVars>
          <dgm:bulletEnabled val="1"/>
        </dgm:presLayoutVars>
      </dgm:prSet>
      <dgm:spPr/>
    </dgm:pt>
    <dgm:pt modelId="{84B63894-5B3C-41CC-AB52-2C6B88DB8BE8}" type="pres">
      <dgm:prSet presAssocID="{45FA6724-D527-45E7-A37C-1F8F4F52C0E7}" presName="Name13" presStyleLbl="parChTrans1D2" presStyleIdx="2" presStyleCnt="3"/>
      <dgm:spPr/>
    </dgm:pt>
    <dgm:pt modelId="{FF89AF49-FB3B-479B-9FCF-494D2A3B1D4F}" type="pres">
      <dgm:prSet presAssocID="{B69669FA-6BC6-4283-BF8C-F7497A46727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32738D05-011B-4680-AE86-D080815E1125}" type="presOf" srcId="{86AAF010-5B9F-4A1F-871D-358DF5BB2389}" destId="{09030C8F-4462-42D3-B74B-62B6D8A8B28B}" srcOrd="0" destOrd="0" presId="urn:microsoft.com/office/officeart/2005/8/layout/hierarchy3"/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FE344D1C-99F3-468A-AC82-B4092C1E2BE9}" srcId="{15710E3C-D08F-4709-A0A7-1F79E97C1336}" destId="{911D7839-8B5D-431C-BB92-28DB1AECF90D}" srcOrd="1" destOrd="0" parTransId="{86AAF010-5B9F-4A1F-871D-358DF5BB2389}" sibTransId="{53FEC1BE-B441-4681-B223-6C7F2AC91C4D}"/>
    <dgm:cxn modelId="{F8CD7F31-E9FA-41DD-A1D6-710E3A24046C}" type="presOf" srcId="{B69669FA-6BC6-4283-BF8C-F7497A46727F}" destId="{FF89AF49-FB3B-479B-9FCF-494D2A3B1D4F}" srcOrd="0" destOrd="0" presId="urn:microsoft.com/office/officeart/2005/8/layout/hierarchy3"/>
    <dgm:cxn modelId="{35C5043C-E2E7-48E2-8645-44787D9CD3D4}" type="presOf" srcId="{7D7343FF-33A6-436A-AD3D-DD7CB921CD86}" destId="{5E24699D-FBFD-4774-A515-B654929FCE50}" srcOrd="0" destOrd="0" presId="urn:microsoft.com/office/officeart/2005/8/layout/hierarchy3"/>
    <dgm:cxn modelId="{1C872A70-5FBD-4BC1-8DA4-C507CF9722AE}" type="presOf" srcId="{911D7839-8B5D-431C-BB92-28DB1AECF90D}" destId="{20DFC144-9CAE-41DA-84CB-5E8BDBE3A3E3}" srcOrd="0" destOrd="0" presId="urn:microsoft.com/office/officeart/2005/8/layout/hierarchy3"/>
    <dgm:cxn modelId="{4346D58D-8953-4615-AE78-276E58B8E5E8}" type="presOf" srcId="{E198D12E-C586-4993-A59E-5140E019E87C}" destId="{EF321700-9B18-472E-8055-3D0EA887ED51}" srcOrd="0" destOrd="0" presId="urn:microsoft.com/office/officeart/2005/8/layout/hierarchy3"/>
    <dgm:cxn modelId="{05F63C9D-E96C-4806-A30A-58146CF8878F}" srcId="{15710E3C-D08F-4709-A0A7-1F79E97C1336}" destId="{B69669FA-6BC6-4283-BF8C-F7497A46727F}" srcOrd="2" destOrd="0" parTransId="{45FA6724-D527-45E7-A37C-1F8F4F52C0E7}" sibTransId="{44B977FC-6BEB-4AD4-BE16-AD807E6AA63F}"/>
    <dgm:cxn modelId="{A84233A3-6EF5-4BC4-8CC7-68904E0BF606}" type="presOf" srcId="{15710E3C-D08F-4709-A0A7-1F79E97C1336}" destId="{6BAEA829-8833-4FCE-A6E7-2EBF6DD17878}" srcOrd="0" destOrd="0" presId="urn:microsoft.com/office/officeart/2005/8/layout/hierarchy3"/>
    <dgm:cxn modelId="{20C5E5B1-98A4-4340-A128-1E0C31E5166C}" type="presOf" srcId="{15710E3C-D08F-4709-A0A7-1F79E97C1336}" destId="{E9B30AA1-9E60-446C-B01B-ACAEFF77CB84}" srcOrd="1" destOrd="0" presId="urn:microsoft.com/office/officeart/2005/8/layout/hierarchy3"/>
    <dgm:cxn modelId="{EA4DE0BF-9BDB-47B9-9DB9-46707B7FDB50}" srcId="{15710E3C-D08F-4709-A0A7-1F79E97C1336}" destId="{2FAF1F90-BCDB-4D3E-ADD6-3816B3C8C82C}" srcOrd="0" destOrd="0" parTransId="{7D7343FF-33A6-436A-AD3D-DD7CB921CD86}" sibTransId="{1F860B71-92E4-495D-BE32-C45A960E19D1}"/>
    <dgm:cxn modelId="{311D9DDA-D396-450A-80E6-92853932DB2B}" type="presOf" srcId="{2FAF1F90-BCDB-4D3E-ADD6-3816B3C8C82C}" destId="{AD0532C4-5B24-4838-932B-9B198C725217}" srcOrd="0" destOrd="0" presId="urn:microsoft.com/office/officeart/2005/8/layout/hierarchy3"/>
    <dgm:cxn modelId="{5A491BFD-B07E-4378-88BC-044F9F4E7933}" type="presOf" srcId="{45FA6724-D527-45E7-A37C-1F8F4F52C0E7}" destId="{84B63894-5B3C-41CC-AB52-2C6B88DB8BE8}" srcOrd="0" destOrd="0" presId="urn:microsoft.com/office/officeart/2005/8/layout/hierarchy3"/>
    <dgm:cxn modelId="{8EB2BF19-8EC5-4029-BBB4-EBE4A2AE3D92}" type="presParOf" srcId="{EF321700-9B18-472E-8055-3D0EA887ED51}" destId="{EB7081BF-3C3B-48EB-88B7-4E763FDDB07E}" srcOrd="0" destOrd="0" presId="urn:microsoft.com/office/officeart/2005/8/layout/hierarchy3"/>
    <dgm:cxn modelId="{312A9477-65CC-48E3-93F7-0E566A179E51}" type="presParOf" srcId="{EB7081BF-3C3B-48EB-88B7-4E763FDDB07E}" destId="{2705DC40-ECDF-4A93-B521-2DA408099916}" srcOrd="0" destOrd="0" presId="urn:microsoft.com/office/officeart/2005/8/layout/hierarchy3"/>
    <dgm:cxn modelId="{D246C050-DBB8-41CE-B816-8C9F1BC1E9A9}" type="presParOf" srcId="{2705DC40-ECDF-4A93-B521-2DA408099916}" destId="{6BAEA829-8833-4FCE-A6E7-2EBF6DD17878}" srcOrd="0" destOrd="0" presId="urn:microsoft.com/office/officeart/2005/8/layout/hierarchy3"/>
    <dgm:cxn modelId="{0671FA04-3FDD-4F8B-AE58-6F663BA31B3B}" type="presParOf" srcId="{2705DC40-ECDF-4A93-B521-2DA408099916}" destId="{E9B30AA1-9E60-446C-B01B-ACAEFF77CB84}" srcOrd="1" destOrd="0" presId="urn:microsoft.com/office/officeart/2005/8/layout/hierarchy3"/>
    <dgm:cxn modelId="{C2BEA3CF-223C-4B8C-8B67-674BAC8977C1}" type="presParOf" srcId="{EB7081BF-3C3B-48EB-88B7-4E763FDDB07E}" destId="{8D71032E-9570-439F-BD5C-35471CA52F2E}" srcOrd="1" destOrd="0" presId="urn:microsoft.com/office/officeart/2005/8/layout/hierarchy3"/>
    <dgm:cxn modelId="{1E34C228-3C75-40DB-83BC-077C213D0E3A}" type="presParOf" srcId="{8D71032E-9570-439F-BD5C-35471CA52F2E}" destId="{5E24699D-FBFD-4774-A515-B654929FCE50}" srcOrd="0" destOrd="0" presId="urn:microsoft.com/office/officeart/2005/8/layout/hierarchy3"/>
    <dgm:cxn modelId="{2BF22419-BB4D-4407-86B5-B986458F7759}" type="presParOf" srcId="{8D71032E-9570-439F-BD5C-35471CA52F2E}" destId="{AD0532C4-5B24-4838-932B-9B198C725217}" srcOrd="1" destOrd="0" presId="urn:microsoft.com/office/officeart/2005/8/layout/hierarchy3"/>
    <dgm:cxn modelId="{9FD52457-4F55-4774-BBC3-CF5BADCF6852}" type="presParOf" srcId="{8D71032E-9570-439F-BD5C-35471CA52F2E}" destId="{09030C8F-4462-42D3-B74B-62B6D8A8B28B}" srcOrd="2" destOrd="0" presId="urn:microsoft.com/office/officeart/2005/8/layout/hierarchy3"/>
    <dgm:cxn modelId="{38D4DF31-45DC-473E-BF6F-2D10C8E86B66}" type="presParOf" srcId="{8D71032E-9570-439F-BD5C-35471CA52F2E}" destId="{20DFC144-9CAE-41DA-84CB-5E8BDBE3A3E3}" srcOrd="3" destOrd="0" presId="urn:microsoft.com/office/officeart/2005/8/layout/hierarchy3"/>
    <dgm:cxn modelId="{3C506741-E463-46CB-8692-85C2CA67D55B}" type="presParOf" srcId="{8D71032E-9570-439F-BD5C-35471CA52F2E}" destId="{84B63894-5B3C-41CC-AB52-2C6B88DB8BE8}" srcOrd="4" destOrd="0" presId="urn:microsoft.com/office/officeart/2005/8/layout/hierarchy3"/>
    <dgm:cxn modelId="{38546333-0F0B-4C95-8605-5BD07AE3B74E}" type="presParOf" srcId="{8D71032E-9570-439F-BD5C-35471CA52F2E}" destId="{FF89AF49-FB3B-479B-9FCF-494D2A3B1D4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Fragebogen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2FAF1F90-BCDB-4D3E-ADD6-3816B3C8C82C}">
      <dgm:prSet phldrT="[Text]"/>
      <dgm:spPr/>
      <dgm:t>
        <a:bodyPr/>
        <a:lstStyle/>
        <a:p>
          <a:r>
            <a:rPr lang="de-DE" dirty="0"/>
            <a:t>erstellen/bearbeiten</a:t>
          </a:r>
        </a:p>
      </dgm:t>
    </dgm:pt>
    <dgm:pt modelId="{7D7343FF-33A6-436A-AD3D-DD7CB921CD86}" type="parTrans" cxnId="{EA4DE0BF-9BDB-47B9-9DB9-46707B7FDB5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860B71-92E4-495D-BE32-C45A960E19D1}" type="sibTrans" cxnId="{EA4DE0BF-9BDB-47B9-9DB9-46707B7FDB50}">
      <dgm:prSet/>
      <dgm:spPr/>
      <dgm:t>
        <a:bodyPr/>
        <a:lstStyle/>
        <a:p>
          <a:endParaRPr lang="de-DE"/>
        </a:p>
      </dgm:t>
    </dgm:pt>
    <dgm:pt modelId="{911D7839-8B5D-431C-BB92-28DB1AECF90D}">
      <dgm:prSet phldrT="[Text]"/>
      <dgm:spPr/>
      <dgm:t>
        <a:bodyPr/>
        <a:lstStyle/>
        <a:p>
          <a:r>
            <a:rPr lang="de-DE" dirty="0"/>
            <a:t>durchsuchen</a:t>
          </a:r>
        </a:p>
      </dgm:t>
    </dgm:pt>
    <dgm:pt modelId="{86AAF010-5B9F-4A1F-871D-358DF5BB2389}" type="parTrans" cxnId="{FE344D1C-99F3-468A-AC82-B4092C1E2BE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53FEC1BE-B441-4681-B223-6C7F2AC91C4D}" type="sibTrans" cxnId="{FE344D1C-99F3-468A-AC82-B4092C1E2BE9}">
      <dgm:prSet/>
      <dgm:spPr/>
      <dgm:t>
        <a:bodyPr/>
        <a:lstStyle/>
        <a:p>
          <a:endParaRPr lang="de-DE"/>
        </a:p>
      </dgm:t>
    </dgm:pt>
    <dgm:pt modelId="{EF321700-9B18-472E-8055-3D0EA887ED51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7081BF-3C3B-48EB-88B7-4E763FDDB07E}" type="pres">
      <dgm:prSet presAssocID="{15710E3C-D08F-4709-A0A7-1F79E97C1336}" presName="root" presStyleCnt="0"/>
      <dgm:spPr/>
    </dgm:pt>
    <dgm:pt modelId="{2705DC40-ECDF-4A93-B521-2DA408099916}" type="pres">
      <dgm:prSet presAssocID="{15710E3C-D08F-4709-A0A7-1F79E97C1336}" presName="rootComposite" presStyleCnt="0"/>
      <dgm:spPr/>
    </dgm:pt>
    <dgm:pt modelId="{6BAEA829-8833-4FCE-A6E7-2EBF6DD17878}" type="pres">
      <dgm:prSet presAssocID="{15710E3C-D08F-4709-A0A7-1F79E97C1336}" presName="rootText" presStyleLbl="node1" presStyleIdx="0" presStyleCnt="1"/>
      <dgm:spPr/>
    </dgm:pt>
    <dgm:pt modelId="{E9B30AA1-9E60-446C-B01B-ACAEFF77CB84}" type="pres">
      <dgm:prSet presAssocID="{15710E3C-D08F-4709-A0A7-1F79E97C1336}" presName="rootConnector" presStyleLbl="node1" presStyleIdx="0" presStyleCnt="1"/>
      <dgm:spPr/>
    </dgm:pt>
    <dgm:pt modelId="{8D71032E-9570-439F-BD5C-35471CA52F2E}" type="pres">
      <dgm:prSet presAssocID="{15710E3C-D08F-4709-A0A7-1F79E97C1336}" presName="childShape" presStyleCnt="0"/>
      <dgm:spPr/>
    </dgm:pt>
    <dgm:pt modelId="{5E24699D-FBFD-4774-A515-B654929FCE50}" type="pres">
      <dgm:prSet presAssocID="{7D7343FF-33A6-436A-AD3D-DD7CB921CD86}" presName="Name13" presStyleLbl="parChTrans1D2" presStyleIdx="0" presStyleCnt="2"/>
      <dgm:spPr/>
    </dgm:pt>
    <dgm:pt modelId="{AD0532C4-5B24-4838-932B-9B198C725217}" type="pres">
      <dgm:prSet presAssocID="{2FAF1F90-BCDB-4D3E-ADD6-3816B3C8C82C}" presName="childText" presStyleLbl="bgAcc1" presStyleIdx="0" presStyleCnt="2">
        <dgm:presLayoutVars>
          <dgm:bulletEnabled val="1"/>
        </dgm:presLayoutVars>
      </dgm:prSet>
      <dgm:spPr/>
    </dgm:pt>
    <dgm:pt modelId="{09030C8F-4462-42D3-B74B-62B6D8A8B28B}" type="pres">
      <dgm:prSet presAssocID="{86AAF010-5B9F-4A1F-871D-358DF5BB2389}" presName="Name13" presStyleLbl="parChTrans1D2" presStyleIdx="1" presStyleCnt="2"/>
      <dgm:spPr/>
    </dgm:pt>
    <dgm:pt modelId="{20DFC144-9CAE-41DA-84CB-5E8BDBE3A3E3}" type="pres">
      <dgm:prSet presAssocID="{911D7839-8B5D-431C-BB92-28DB1AECF90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2738D05-011B-4680-AE86-D080815E1125}" type="presOf" srcId="{86AAF010-5B9F-4A1F-871D-358DF5BB2389}" destId="{09030C8F-4462-42D3-B74B-62B6D8A8B28B}" srcOrd="0" destOrd="0" presId="urn:microsoft.com/office/officeart/2005/8/layout/hierarchy3"/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FE344D1C-99F3-468A-AC82-B4092C1E2BE9}" srcId="{15710E3C-D08F-4709-A0A7-1F79E97C1336}" destId="{911D7839-8B5D-431C-BB92-28DB1AECF90D}" srcOrd="1" destOrd="0" parTransId="{86AAF010-5B9F-4A1F-871D-358DF5BB2389}" sibTransId="{53FEC1BE-B441-4681-B223-6C7F2AC91C4D}"/>
    <dgm:cxn modelId="{35C5043C-E2E7-48E2-8645-44787D9CD3D4}" type="presOf" srcId="{7D7343FF-33A6-436A-AD3D-DD7CB921CD86}" destId="{5E24699D-FBFD-4774-A515-B654929FCE50}" srcOrd="0" destOrd="0" presId="urn:microsoft.com/office/officeart/2005/8/layout/hierarchy3"/>
    <dgm:cxn modelId="{1C872A70-5FBD-4BC1-8DA4-C507CF9722AE}" type="presOf" srcId="{911D7839-8B5D-431C-BB92-28DB1AECF90D}" destId="{20DFC144-9CAE-41DA-84CB-5E8BDBE3A3E3}" srcOrd="0" destOrd="0" presId="urn:microsoft.com/office/officeart/2005/8/layout/hierarchy3"/>
    <dgm:cxn modelId="{4346D58D-8953-4615-AE78-276E58B8E5E8}" type="presOf" srcId="{E198D12E-C586-4993-A59E-5140E019E87C}" destId="{EF321700-9B18-472E-8055-3D0EA887ED51}" srcOrd="0" destOrd="0" presId="urn:microsoft.com/office/officeart/2005/8/layout/hierarchy3"/>
    <dgm:cxn modelId="{A84233A3-6EF5-4BC4-8CC7-68904E0BF606}" type="presOf" srcId="{15710E3C-D08F-4709-A0A7-1F79E97C1336}" destId="{6BAEA829-8833-4FCE-A6E7-2EBF6DD17878}" srcOrd="0" destOrd="0" presId="urn:microsoft.com/office/officeart/2005/8/layout/hierarchy3"/>
    <dgm:cxn modelId="{20C5E5B1-98A4-4340-A128-1E0C31E5166C}" type="presOf" srcId="{15710E3C-D08F-4709-A0A7-1F79E97C1336}" destId="{E9B30AA1-9E60-446C-B01B-ACAEFF77CB84}" srcOrd="1" destOrd="0" presId="urn:microsoft.com/office/officeart/2005/8/layout/hierarchy3"/>
    <dgm:cxn modelId="{EA4DE0BF-9BDB-47B9-9DB9-46707B7FDB50}" srcId="{15710E3C-D08F-4709-A0A7-1F79E97C1336}" destId="{2FAF1F90-BCDB-4D3E-ADD6-3816B3C8C82C}" srcOrd="0" destOrd="0" parTransId="{7D7343FF-33A6-436A-AD3D-DD7CB921CD86}" sibTransId="{1F860B71-92E4-495D-BE32-C45A960E19D1}"/>
    <dgm:cxn modelId="{311D9DDA-D396-450A-80E6-92853932DB2B}" type="presOf" srcId="{2FAF1F90-BCDB-4D3E-ADD6-3816B3C8C82C}" destId="{AD0532C4-5B24-4838-932B-9B198C725217}" srcOrd="0" destOrd="0" presId="urn:microsoft.com/office/officeart/2005/8/layout/hierarchy3"/>
    <dgm:cxn modelId="{8EB2BF19-8EC5-4029-BBB4-EBE4A2AE3D92}" type="presParOf" srcId="{EF321700-9B18-472E-8055-3D0EA887ED51}" destId="{EB7081BF-3C3B-48EB-88B7-4E763FDDB07E}" srcOrd="0" destOrd="0" presId="urn:microsoft.com/office/officeart/2005/8/layout/hierarchy3"/>
    <dgm:cxn modelId="{312A9477-65CC-48E3-93F7-0E566A179E51}" type="presParOf" srcId="{EB7081BF-3C3B-48EB-88B7-4E763FDDB07E}" destId="{2705DC40-ECDF-4A93-B521-2DA408099916}" srcOrd="0" destOrd="0" presId="urn:microsoft.com/office/officeart/2005/8/layout/hierarchy3"/>
    <dgm:cxn modelId="{D246C050-DBB8-41CE-B816-8C9F1BC1E9A9}" type="presParOf" srcId="{2705DC40-ECDF-4A93-B521-2DA408099916}" destId="{6BAEA829-8833-4FCE-A6E7-2EBF6DD17878}" srcOrd="0" destOrd="0" presId="urn:microsoft.com/office/officeart/2005/8/layout/hierarchy3"/>
    <dgm:cxn modelId="{0671FA04-3FDD-4F8B-AE58-6F663BA31B3B}" type="presParOf" srcId="{2705DC40-ECDF-4A93-B521-2DA408099916}" destId="{E9B30AA1-9E60-446C-B01B-ACAEFF77CB84}" srcOrd="1" destOrd="0" presId="urn:microsoft.com/office/officeart/2005/8/layout/hierarchy3"/>
    <dgm:cxn modelId="{C2BEA3CF-223C-4B8C-8B67-674BAC8977C1}" type="presParOf" srcId="{EB7081BF-3C3B-48EB-88B7-4E763FDDB07E}" destId="{8D71032E-9570-439F-BD5C-35471CA52F2E}" srcOrd="1" destOrd="0" presId="urn:microsoft.com/office/officeart/2005/8/layout/hierarchy3"/>
    <dgm:cxn modelId="{1E34C228-3C75-40DB-83BC-077C213D0E3A}" type="presParOf" srcId="{8D71032E-9570-439F-BD5C-35471CA52F2E}" destId="{5E24699D-FBFD-4774-A515-B654929FCE50}" srcOrd="0" destOrd="0" presId="urn:microsoft.com/office/officeart/2005/8/layout/hierarchy3"/>
    <dgm:cxn modelId="{2BF22419-BB4D-4407-86B5-B986458F7759}" type="presParOf" srcId="{8D71032E-9570-439F-BD5C-35471CA52F2E}" destId="{AD0532C4-5B24-4838-932B-9B198C725217}" srcOrd="1" destOrd="0" presId="urn:microsoft.com/office/officeart/2005/8/layout/hierarchy3"/>
    <dgm:cxn modelId="{9FD52457-4F55-4774-BBC3-CF5BADCF6852}" type="presParOf" srcId="{8D71032E-9570-439F-BD5C-35471CA52F2E}" destId="{09030C8F-4462-42D3-B74B-62B6D8A8B28B}" srcOrd="2" destOrd="0" presId="urn:microsoft.com/office/officeart/2005/8/layout/hierarchy3"/>
    <dgm:cxn modelId="{38D4DF31-45DC-473E-BF6F-2D10C8E86B66}" type="presParOf" srcId="{8D71032E-9570-439F-BD5C-35471CA52F2E}" destId="{20DFC144-9CAE-41DA-84CB-5E8BDBE3A3E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erstellen/bearbeiten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2FAF1F90-BCDB-4D3E-ADD6-3816B3C8C82C}">
      <dgm:prSet phldrT="[Text]"/>
      <dgm:spPr/>
      <dgm:t>
        <a:bodyPr/>
        <a:lstStyle/>
        <a:p>
          <a:r>
            <a:rPr lang="de-DE" dirty="0"/>
            <a:t>Fragebogen einsehen</a:t>
          </a:r>
        </a:p>
      </dgm:t>
    </dgm:pt>
    <dgm:pt modelId="{7D7343FF-33A6-436A-AD3D-DD7CB921CD86}" type="parTrans" cxnId="{EA4DE0BF-9BDB-47B9-9DB9-46707B7FDB5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860B71-92E4-495D-BE32-C45A960E19D1}" type="sibTrans" cxnId="{EA4DE0BF-9BDB-47B9-9DB9-46707B7FDB50}">
      <dgm:prSet/>
      <dgm:spPr/>
      <dgm:t>
        <a:bodyPr/>
        <a:lstStyle/>
        <a:p>
          <a:endParaRPr lang="de-DE"/>
        </a:p>
      </dgm:t>
    </dgm:pt>
    <dgm:pt modelId="{EF321700-9B18-472E-8055-3D0EA887ED51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7081BF-3C3B-48EB-88B7-4E763FDDB07E}" type="pres">
      <dgm:prSet presAssocID="{15710E3C-D08F-4709-A0A7-1F79E97C1336}" presName="root" presStyleCnt="0"/>
      <dgm:spPr/>
    </dgm:pt>
    <dgm:pt modelId="{2705DC40-ECDF-4A93-B521-2DA408099916}" type="pres">
      <dgm:prSet presAssocID="{15710E3C-D08F-4709-A0A7-1F79E97C1336}" presName="rootComposite" presStyleCnt="0"/>
      <dgm:spPr/>
    </dgm:pt>
    <dgm:pt modelId="{6BAEA829-8833-4FCE-A6E7-2EBF6DD17878}" type="pres">
      <dgm:prSet presAssocID="{15710E3C-D08F-4709-A0A7-1F79E97C1336}" presName="rootText" presStyleLbl="node1" presStyleIdx="0" presStyleCnt="1"/>
      <dgm:spPr/>
    </dgm:pt>
    <dgm:pt modelId="{E9B30AA1-9E60-446C-B01B-ACAEFF77CB84}" type="pres">
      <dgm:prSet presAssocID="{15710E3C-D08F-4709-A0A7-1F79E97C1336}" presName="rootConnector" presStyleLbl="node1" presStyleIdx="0" presStyleCnt="1"/>
      <dgm:spPr/>
    </dgm:pt>
    <dgm:pt modelId="{8D71032E-9570-439F-BD5C-35471CA52F2E}" type="pres">
      <dgm:prSet presAssocID="{15710E3C-D08F-4709-A0A7-1F79E97C1336}" presName="childShape" presStyleCnt="0"/>
      <dgm:spPr/>
    </dgm:pt>
    <dgm:pt modelId="{5E24699D-FBFD-4774-A515-B654929FCE50}" type="pres">
      <dgm:prSet presAssocID="{7D7343FF-33A6-436A-AD3D-DD7CB921CD86}" presName="Name13" presStyleLbl="parChTrans1D2" presStyleIdx="0" presStyleCnt="1"/>
      <dgm:spPr/>
    </dgm:pt>
    <dgm:pt modelId="{AD0532C4-5B24-4838-932B-9B198C725217}" type="pres">
      <dgm:prSet presAssocID="{2FAF1F90-BCDB-4D3E-ADD6-3816B3C8C82C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35C5043C-E2E7-48E2-8645-44787D9CD3D4}" type="presOf" srcId="{7D7343FF-33A6-436A-AD3D-DD7CB921CD86}" destId="{5E24699D-FBFD-4774-A515-B654929FCE50}" srcOrd="0" destOrd="0" presId="urn:microsoft.com/office/officeart/2005/8/layout/hierarchy3"/>
    <dgm:cxn modelId="{4346D58D-8953-4615-AE78-276E58B8E5E8}" type="presOf" srcId="{E198D12E-C586-4993-A59E-5140E019E87C}" destId="{EF321700-9B18-472E-8055-3D0EA887ED51}" srcOrd="0" destOrd="0" presId="urn:microsoft.com/office/officeart/2005/8/layout/hierarchy3"/>
    <dgm:cxn modelId="{A84233A3-6EF5-4BC4-8CC7-68904E0BF606}" type="presOf" srcId="{15710E3C-D08F-4709-A0A7-1F79E97C1336}" destId="{6BAEA829-8833-4FCE-A6E7-2EBF6DD17878}" srcOrd="0" destOrd="0" presId="urn:microsoft.com/office/officeart/2005/8/layout/hierarchy3"/>
    <dgm:cxn modelId="{20C5E5B1-98A4-4340-A128-1E0C31E5166C}" type="presOf" srcId="{15710E3C-D08F-4709-A0A7-1F79E97C1336}" destId="{E9B30AA1-9E60-446C-B01B-ACAEFF77CB84}" srcOrd="1" destOrd="0" presId="urn:microsoft.com/office/officeart/2005/8/layout/hierarchy3"/>
    <dgm:cxn modelId="{EA4DE0BF-9BDB-47B9-9DB9-46707B7FDB50}" srcId="{15710E3C-D08F-4709-A0A7-1F79E97C1336}" destId="{2FAF1F90-BCDB-4D3E-ADD6-3816B3C8C82C}" srcOrd="0" destOrd="0" parTransId="{7D7343FF-33A6-436A-AD3D-DD7CB921CD86}" sibTransId="{1F860B71-92E4-495D-BE32-C45A960E19D1}"/>
    <dgm:cxn modelId="{311D9DDA-D396-450A-80E6-92853932DB2B}" type="presOf" srcId="{2FAF1F90-BCDB-4D3E-ADD6-3816B3C8C82C}" destId="{AD0532C4-5B24-4838-932B-9B198C725217}" srcOrd="0" destOrd="0" presId="urn:microsoft.com/office/officeart/2005/8/layout/hierarchy3"/>
    <dgm:cxn modelId="{8EB2BF19-8EC5-4029-BBB4-EBE4A2AE3D92}" type="presParOf" srcId="{EF321700-9B18-472E-8055-3D0EA887ED51}" destId="{EB7081BF-3C3B-48EB-88B7-4E763FDDB07E}" srcOrd="0" destOrd="0" presId="urn:microsoft.com/office/officeart/2005/8/layout/hierarchy3"/>
    <dgm:cxn modelId="{312A9477-65CC-48E3-93F7-0E566A179E51}" type="presParOf" srcId="{EB7081BF-3C3B-48EB-88B7-4E763FDDB07E}" destId="{2705DC40-ECDF-4A93-B521-2DA408099916}" srcOrd="0" destOrd="0" presId="urn:microsoft.com/office/officeart/2005/8/layout/hierarchy3"/>
    <dgm:cxn modelId="{D246C050-DBB8-41CE-B816-8C9F1BC1E9A9}" type="presParOf" srcId="{2705DC40-ECDF-4A93-B521-2DA408099916}" destId="{6BAEA829-8833-4FCE-A6E7-2EBF6DD17878}" srcOrd="0" destOrd="0" presId="urn:microsoft.com/office/officeart/2005/8/layout/hierarchy3"/>
    <dgm:cxn modelId="{0671FA04-3FDD-4F8B-AE58-6F663BA31B3B}" type="presParOf" srcId="{2705DC40-ECDF-4A93-B521-2DA408099916}" destId="{E9B30AA1-9E60-446C-B01B-ACAEFF77CB84}" srcOrd="1" destOrd="0" presId="urn:microsoft.com/office/officeart/2005/8/layout/hierarchy3"/>
    <dgm:cxn modelId="{C2BEA3CF-223C-4B8C-8B67-674BAC8977C1}" type="presParOf" srcId="{EB7081BF-3C3B-48EB-88B7-4E763FDDB07E}" destId="{8D71032E-9570-439F-BD5C-35471CA52F2E}" srcOrd="1" destOrd="0" presId="urn:microsoft.com/office/officeart/2005/8/layout/hierarchy3"/>
    <dgm:cxn modelId="{1E34C228-3C75-40DB-83BC-077C213D0E3A}" type="presParOf" srcId="{8D71032E-9570-439F-BD5C-35471CA52F2E}" destId="{5E24699D-FBFD-4774-A515-B654929FCE50}" srcOrd="0" destOrd="0" presId="urn:microsoft.com/office/officeart/2005/8/layout/hierarchy3"/>
    <dgm:cxn modelId="{2BF22419-BB4D-4407-86B5-B986458F7759}" type="presParOf" srcId="{8D71032E-9570-439F-BD5C-35471CA52F2E}" destId="{AD0532C4-5B24-4838-932B-9B198C7252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durchsuchen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2FAF1F90-BCDB-4D3E-ADD6-3816B3C8C82C}">
      <dgm:prSet phldrT="[Text]"/>
      <dgm:spPr/>
      <dgm:t>
        <a:bodyPr/>
        <a:lstStyle/>
        <a:p>
          <a:r>
            <a:rPr lang="de-DE" dirty="0"/>
            <a:t>Fragebogen einsehen</a:t>
          </a:r>
        </a:p>
      </dgm:t>
    </dgm:pt>
    <dgm:pt modelId="{7D7343FF-33A6-436A-AD3D-DD7CB921CD86}" type="parTrans" cxnId="{EA4DE0BF-9BDB-47B9-9DB9-46707B7FDB5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860B71-92E4-495D-BE32-C45A960E19D1}" type="sibTrans" cxnId="{EA4DE0BF-9BDB-47B9-9DB9-46707B7FDB50}">
      <dgm:prSet/>
      <dgm:spPr/>
      <dgm:t>
        <a:bodyPr/>
        <a:lstStyle/>
        <a:p>
          <a:endParaRPr lang="de-DE"/>
        </a:p>
      </dgm:t>
    </dgm:pt>
    <dgm:pt modelId="{EF321700-9B18-472E-8055-3D0EA887ED51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7081BF-3C3B-48EB-88B7-4E763FDDB07E}" type="pres">
      <dgm:prSet presAssocID="{15710E3C-D08F-4709-A0A7-1F79E97C1336}" presName="root" presStyleCnt="0"/>
      <dgm:spPr/>
    </dgm:pt>
    <dgm:pt modelId="{2705DC40-ECDF-4A93-B521-2DA408099916}" type="pres">
      <dgm:prSet presAssocID="{15710E3C-D08F-4709-A0A7-1F79E97C1336}" presName="rootComposite" presStyleCnt="0"/>
      <dgm:spPr/>
    </dgm:pt>
    <dgm:pt modelId="{6BAEA829-8833-4FCE-A6E7-2EBF6DD17878}" type="pres">
      <dgm:prSet presAssocID="{15710E3C-D08F-4709-A0A7-1F79E97C1336}" presName="rootText" presStyleLbl="node1" presStyleIdx="0" presStyleCnt="1"/>
      <dgm:spPr/>
    </dgm:pt>
    <dgm:pt modelId="{E9B30AA1-9E60-446C-B01B-ACAEFF77CB84}" type="pres">
      <dgm:prSet presAssocID="{15710E3C-D08F-4709-A0A7-1F79E97C1336}" presName="rootConnector" presStyleLbl="node1" presStyleIdx="0" presStyleCnt="1"/>
      <dgm:spPr/>
    </dgm:pt>
    <dgm:pt modelId="{8D71032E-9570-439F-BD5C-35471CA52F2E}" type="pres">
      <dgm:prSet presAssocID="{15710E3C-D08F-4709-A0A7-1F79E97C1336}" presName="childShape" presStyleCnt="0"/>
      <dgm:spPr/>
    </dgm:pt>
    <dgm:pt modelId="{5E24699D-FBFD-4774-A515-B654929FCE50}" type="pres">
      <dgm:prSet presAssocID="{7D7343FF-33A6-436A-AD3D-DD7CB921CD86}" presName="Name13" presStyleLbl="parChTrans1D2" presStyleIdx="0" presStyleCnt="1"/>
      <dgm:spPr/>
    </dgm:pt>
    <dgm:pt modelId="{AD0532C4-5B24-4838-932B-9B198C725217}" type="pres">
      <dgm:prSet presAssocID="{2FAF1F90-BCDB-4D3E-ADD6-3816B3C8C82C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35C5043C-E2E7-48E2-8645-44787D9CD3D4}" type="presOf" srcId="{7D7343FF-33A6-436A-AD3D-DD7CB921CD86}" destId="{5E24699D-FBFD-4774-A515-B654929FCE50}" srcOrd="0" destOrd="0" presId="urn:microsoft.com/office/officeart/2005/8/layout/hierarchy3"/>
    <dgm:cxn modelId="{4346D58D-8953-4615-AE78-276E58B8E5E8}" type="presOf" srcId="{E198D12E-C586-4993-A59E-5140E019E87C}" destId="{EF321700-9B18-472E-8055-3D0EA887ED51}" srcOrd="0" destOrd="0" presId="urn:microsoft.com/office/officeart/2005/8/layout/hierarchy3"/>
    <dgm:cxn modelId="{A84233A3-6EF5-4BC4-8CC7-68904E0BF606}" type="presOf" srcId="{15710E3C-D08F-4709-A0A7-1F79E97C1336}" destId="{6BAEA829-8833-4FCE-A6E7-2EBF6DD17878}" srcOrd="0" destOrd="0" presId="urn:microsoft.com/office/officeart/2005/8/layout/hierarchy3"/>
    <dgm:cxn modelId="{20C5E5B1-98A4-4340-A128-1E0C31E5166C}" type="presOf" srcId="{15710E3C-D08F-4709-A0A7-1F79E97C1336}" destId="{E9B30AA1-9E60-446C-B01B-ACAEFF77CB84}" srcOrd="1" destOrd="0" presId="urn:microsoft.com/office/officeart/2005/8/layout/hierarchy3"/>
    <dgm:cxn modelId="{EA4DE0BF-9BDB-47B9-9DB9-46707B7FDB50}" srcId="{15710E3C-D08F-4709-A0A7-1F79E97C1336}" destId="{2FAF1F90-BCDB-4D3E-ADD6-3816B3C8C82C}" srcOrd="0" destOrd="0" parTransId="{7D7343FF-33A6-436A-AD3D-DD7CB921CD86}" sibTransId="{1F860B71-92E4-495D-BE32-C45A960E19D1}"/>
    <dgm:cxn modelId="{311D9DDA-D396-450A-80E6-92853932DB2B}" type="presOf" srcId="{2FAF1F90-BCDB-4D3E-ADD6-3816B3C8C82C}" destId="{AD0532C4-5B24-4838-932B-9B198C725217}" srcOrd="0" destOrd="0" presId="urn:microsoft.com/office/officeart/2005/8/layout/hierarchy3"/>
    <dgm:cxn modelId="{8EB2BF19-8EC5-4029-BBB4-EBE4A2AE3D92}" type="presParOf" srcId="{EF321700-9B18-472E-8055-3D0EA887ED51}" destId="{EB7081BF-3C3B-48EB-88B7-4E763FDDB07E}" srcOrd="0" destOrd="0" presId="urn:microsoft.com/office/officeart/2005/8/layout/hierarchy3"/>
    <dgm:cxn modelId="{312A9477-65CC-48E3-93F7-0E566A179E51}" type="presParOf" srcId="{EB7081BF-3C3B-48EB-88B7-4E763FDDB07E}" destId="{2705DC40-ECDF-4A93-B521-2DA408099916}" srcOrd="0" destOrd="0" presId="urn:microsoft.com/office/officeart/2005/8/layout/hierarchy3"/>
    <dgm:cxn modelId="{D246C050-DBB8-41CE-B816-8C9F1BC1E9A9}" type="presParOf" srcId="{2705DC40-ECDF-4A93-B521-2DA408099916}" destId="{6BAEA829-8833-4FCE-A6E7-2EBF6DD17878}" srcOrd="0" destOrd="0" presId="urn:microsoft.com/office/officeart/2005/8/layout/hierarchy3"/>
    <dgm:cxn modelId="{0671FA04-3FDD-4F8B-AE58-6F663BA31B3B}" type="presParOf" srcId="{2705DC40-ECDF-4A93-B521-2DA408099916}" destId="{E9B30AA1-9E60-446C-B01B-ACAEFF77CB84}" srcOrd="1" destOrd="0" presId="urn:microsoft.com/office/officeart/2005/8/layout/hierarchy3"/>
    <dgm:cxn modelId="{C2BEA3CF-223C-4B8C-8B67-674BAC8977C1}" type="presParOf" srcId="{EB7081BF-3C3B-48EB-88B7-4E763FDDB07E}" destId="{8D71032E-9570-439F-BD5C-35471CA52F2E}" srcOrd="1" destOrd="0" presId="urn:microsoft.com/office/officeart/2005/8/layout/hierarchy3"/>
    <dgm:cxn modelId="{1E34C228-3C75-40DB-83BC-077C213D0E3A}" type="presParOf" srcId="{8D71032E-9570-439F-BD5C-35471CA52F2E}" destId="{5E24699D-FBFD-4774-A515-B654929FCE50}" srcOrd="0" destOrd="0" presId="urn:microsoft.com/office/officeart/2005/8/layout/hierarchy3"/>
    <dgm:cxn modelId="{2BF22419-BB4D-4407-86B5-B986458F7759}" type="presParOf" srcId="{8D71032E-9570-439F-BD5C-35471CA52F2E}" destId="{AD0532C4-5B24-4838-932B-9B198C7252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Einsehen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8DFA94AA-2B8D-4DA4-995C-22DCE4DE15E0}">
      <dgm:prSet phldrT="[Text]"/>
      <dgm:spPr/>
      <dgm:t>
        <a:bodyPr/>
        <a:lstStyle/>
        <a:p>
          <a:r>
            <a:rPr lang="de-DE" dirty="0"/>
            <a:t>Fragebogen erstellen/bearbeiten</a:t>
          </a:r>
        </a:p>
      </dgm:t>
    </dgm:pt>
    <dgm:pt modelId="{F8C82D0D-240A-4D62-AF4B-D7520DBDD8EF}" type="parTrans" cxnId="{890394AB-2093-4A98-8FA5-2674BD160DF4}">
      <dgm:prSet/>
      <dgm:spPr/>
      <dgm:t>
        <a:bodyPr/>
        <a:lstStyle/>
        <a:p>
          <a:endParaRPr lang="de-DE"/>
        </a:p>
      </dgm:t>
    </dgm:pt>
    <dgm:pt modelId="{7AE616EF-6302-4ED5-B2C2-8965F925652C}" type="sibTrans" cxnId="{890394AB-2093-4A98-8FA5-2674BD160DF4}">
      <dgm:prSet/>
      <dgm:spPr/>
      <dgm:t>
        <a:bodyPr/>
        <a:lstStyle/>
        <a:p>
          <a:endParaRPr lang="de-DE"/>
        </a:p>
      </dgm:t>
    </dgm:pt>
    <dgm:pt modelId="{718C77D5-31A1-4196-AFFA-6B141D0B4C31}">
      <dgm:prSet phldrT="[Text]"/>
      <dgm:spPr/>
      <dgm:t>
        <a:bodyPr/>
        <a:lstStyle/>
        <a:p>
          <a:r>
            <a:rPr lang="de-DE" dirty="0" err="1"/>
            <a:t>Bewerbungsa</a:t>
          </a:r>
          <a:r>
            <a:rPr lang="de-DE" dirty="0"/>
            <a:t>. starten</a:t>
          </a:r>
        </a:p>
      </dgm:t>
    </dgm:pt>
    <dgm:pt modelId="{C812402D-86F4-43AC-B90C-58C9CA3181F5}" type="parTrans" cxnId="{1E599B95-8DAA-4500-BB58-83FE1F30F506}">
      <dgm:prSet/>
      <dgm:spPr/>
    </dgm:pt>
    <dgm:pt modelId="{31606FAE-41D6-463C-B06C-21BD2173E95B}" type="sibTrans" cxnId="{1E599B95-8DAA-4500-BB58-83FE1F30F506}">
      <dgm:prSet/>
      <dgm:spPr/>
    </dgm:pt>
    <dgm:pt modelId="{EF321700-9B18-472E-8055-3D0EA887ED51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7081BF-3C3B-48EB-88B7-4E763FDDB07E}" type="pres">
      <dgm:prSet presAssocID="{15710E3C-D08F-4709-A0A7-1F79E97C1336}" presName="root" presStyleCnt="0"/>
      <dgm:spPr/>
    </dgm:pt>
    <dgm:pt modelId="{2705DC40-ECDF-4A93-B521-2DA408099916}" type="pres">
      <dgm:prSet presAssocID="{15710E3C-D08F-4709-A0A7-1F79E97C1336}" presName="rootComposite" presStyleCnt="0"/>
      <dgm:spPr/>
    </dgm:pt>
    <dgm:pt modelId="{6BAEA829-8833-4FCE-A6E7-2EBF6DD17878}" type="pres">
      <dgm:prSet presAssocID="{15710E3C-D08F-4709-A0A7-1F79E97C1336}" presName="rootText" presStyleLbl="node1" presStyleIdx="0" presStyleCnt="1"/>
      <dgm:spPr/>
    </dgm:pt>
    <dgm:pt modelId="{E9B30AA1-9E60-446C-B01B-ACAEFF77CB84}" type="pres">
      <dgm:prSet presAssocID="{15710E3C-D08F-4709-A0A7-1F79E97C1336}" presName="rootConnector" presStyleLbl="node1" presStyleIdx="0" presStyleCnt="1"/>
      <dgm:spPr/>
    </dgm:pt>
    <dgm:pt modelId="{8D71032E-9570-439F-BD5C-35471CA52F2E}" type="pres">
      <dgm:prSet presAssocID="{15710E3C-D08F-4709-A0A7-1F79E97C1336}" presName="childShape" presStyleCnt="0"/>
      <dgm:spPr/>
    </dgm:pt>
    <dgm:pt modelId="{E9100918-9454-4375-BB21-5C36C75EEA69}" type="pres">
      <dgm:prSet presAssocID="{C812402D-86F4-43AC-B90C-58C9CA3181F5}" presName="Name13" presStyleLbl="parChTrans1D2" presStyleIdx="0" presStyleCnt="2"/>
      <dgm:spPr/>
    </dgm:pt>
    <dgm:pt modelId="{95572217-978A-475F-BD0F-23E40D83044A}" type="pres">
      <dgm:prSet presAssocID="{718C77D5-31A1-4196-AFFA-6B141D0B4C31}" presName="childText" presStyleLbl="bgAcc1" presStyleIdx="0" presStyleCnt="2">
        <dgm:presLayoutVars>
          <dgm:bulletEnabled val="1"/>
        </dgm:presLayoutVars>
      </dgm:prSet>
      <dgm:spPr/>
    </dgm:pt>
    <dgm:pt modelId="{FC66EBDE-1EB7-4252-93C2-B393AA4B1021}" type="pres">
      <dgm:prSet presAssocID="{F8C82D0D-240A-4D62-AF4B-D7520DBDD8EF}" presName="Name13" presStyleLbl="parChTrans1D2" presStyleIdx="1" presStyleCnt="2"/>
      <dgm:spPr/>
    </dgm:pt>
    <dgm:pt modelId="{541AFFD2-476F-413B-BCCD-C9758D329037}" type="pres">
      <dgm:prSet presAssocID="{8DFA94AA-2B8D-4DA4-995C-22DCE4DE15E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CC785E21-1A1A-469D-8459-2CDEC3D24C47}" type="presOf" srcId="{8DFA94AA-2B8D-4DA4-995C-22DCE4DE15E0}" destId="{541AFFD2-476F-413B-BCCD-C9758D329037}" srcOrd="0" destOrd="0" presId="urn:microsoft.com/office/officeart/2005/8/layout/hierarchy3"/>
    <dgm:cxn modelId="{1CD9282C-4D47-4565-9DBE-E1AEB44E5E44}" type="presOf" srcId="{C812402D-86F4-43AC-B90C-58C9CA3181F5}" destId="{E9100918-9454-4375-BB21-5C36C75EEA69}" srcOrd="0" destOrd="0" presId="urn:microsoft.com/office/officeart/2005/8/layout/hierarchy3"/>
    <dgm:cxn modelId="{4346D58D-8953-4615-AE78-276E58B8E5E8}" type="presOf" srcId="{E198D12E-C586-4993-A59E-5140E019E87C}" destId="{EF321700-9B18-472E-8055-3D0EA887ED51}" srcOrd="0" destOrd="0" presId="urn:microsoft.com/office/officeart/2005/8/layout/hierarchy3"/>
    <dgm:cxn modelId="{1E599B95-8DAA-4500-BB58-83FE1F30F506}" srcId="{15710E3C-D08F-4709-A0A7-1F79E97C1336}" destId="{718C77D5-31A1-4196-AFFA-6B141D0B4C31}" srcOrd="0" destOrd="0" parTransId="{C812402D-86F4-43AC-B90C-58C9CA3181F5}" sibTransId="{31606FAE-41D6-463C-B06C-21BD2173E95B}"/>
    <dgm:cxn modelId="{A84233A3-6EF5-4BC4-8CC7-68904E0BF606}" type="presOf" srcId="{15710E3C-D08F-4709-A0A7-1F79E97C1336}" destId="{6BAEA829-8833-4FCE-A6E7-2EBF6DD17878}" srcOrd="0" destOrd="0" presId="urn:microsoft.com/office/officeart/2005/8/layout/hierarchy3"/>
    <dgm:cxn modelId="{890394AB-2093-4A98-8FA5-2674BD160DF4}" srcId="{15710E3C-D08F-4709-A0A7-1F79E97C1336}" destId="{8DFA94AA-2B8D-4DA4-995C-22DCE4DE15E0}" srcOrd="1" destOrd="0" parTransId="{F8C82D0D-240A-4D62-AF4B-D7520DBDD8EF}" sibTransId="{7AE616EF-6302-4ED5-B2C2-8965F925652C}"/>
    <dgm:cxn modelId="{20C5E5B1-98A4-4340-A128-1E0C31E5166C}" type="presOf" srcId="{15710E3C-D08F-4709-A0A7-1F79E97C1336}" destId="{E9B30AA1-9E60-446C-B01B-ACAEFF77CB84}" srcOrd="1" destOrd="0" presId="urn:microsoft.com/office/officeart/2005/8/layout/hierarchy3"/>
    <dgm:cxn modelId="{F53C1CDC-6112-48E5-B618-8B6AD4FCAB08}" type="presOf" srcId="{F8C82D0D-240A-4D62-AF4B-D7520DBDD8EF}" destId="{FC66EBDE-1EB7-4252-93C2-B393AA4B1021}" srcOrd="0" destOrd="0" presId="urn:microsoft.com/office/officeart/2005/8/layout/hierarchy3"/>
    <dgm:cxn modelId="{B31CE3E9-7B56-47F8-9A40-2B6268E92075}" type="presOf" srcId="{718C77D5-31A1-4196-AFFA-6B141D0B4C31}" destId="{95572217-978A-475F-BD0F-23E40D83044A}" srcOrd="0" destOrd="0" presId="urn:microsoft.com/office/officeart/2005/8/layout/hierarchy3"/>
    <dgm:cxn modelId="{8EB2BF19-8EC5-4029-BBB4-EBE4A2AE3D92}" type="presParOf" srcId="{EF321700-9B18-472E-8055-3D0EA887ED51}" destId="{EB7081BF-3C3B-48EB-88B7-4E763FDDB07E}" srcOrd="0" destOrd="0" presId="urn:microsoft.com/office/officeart/2005/8/layout/hierarchy3"/>
    <dgm:cxn modelId="{312A9477-65CC-48E3-93F7-0E566A179E51}" type="presParOf" srcId="{EB7081BF-3C3B-48EB-88B7-4E763FDDB07E}" destId="{2705DC40-ECDF-4A93-B521-2DA408099916}" srcOrd="0" destOrd="0" presId="urn:microsoft.com/office/officeart/2005/8/layout/hierarchy3"/>
    <dgm:cxn modelId="{D246C050-DBB8-41CE-B816-8C9F1BC1E9A9}" type="presParOf" srcId="{2705DC40-ECDF-4A93-B521-2DA408099916}" destId="{6BAEA829-8833-4FCE-A6E7-2EBF6DD17878}" srcOrd="0" destOrd="0" presId="urn:microsoft.com/office/officeart/2005/8/layout/hierarchy3"/>
    <dgm:cxn modelId="{0671FA04-3FDD-4F8B-AE58-6F663BA31B3B}" type="presParOf" srcId="{2705DC40-ECDF-4A93-B521-2DA408099916}" destId="{E9B30AA1-9E60-446C-B01B-ACAEFF77CB84}" srcOrd="1" destOrd="0" presId="urn:microsoft.com/office/officeart/2005/8/layout/hierarchy3"/>
    <dgm:cxn modelId="{C2BEA3CF-223C-4B8C-8B67-674BAC8977C1}" type="presParOf" srcId="{EB7081BF-3C3B-48EB-88B7-4E763FDDB07E}" destId="{8D71032E-9570-439F-BD5C-35471CA52F2E}" srcOrd="1" destOrd="0" presId="urn:microsoft.com/office/officeart/2005/8/layout/hierarchy3"/>
    <dgm:cxn modelId="{98189657-ED51-473C-8D60-95218EF679DE}" type="presParOf" srcId="{8D71032E-9570-439F-BD5C-35471CA52F2E}" destId="{E9100918-9454-4375-BB21-5C36C75EEA69}" srcOrd="0" destOrd="0" presId="urn:microsoft.com/office/officeart/2005/8/layout/hierarchy3"/>
    <dgm:cxn modelId="{E93C7977-EB32-499E-B048-B405F36856D1}" type="presParOf" srcId="{8D71032E-9570-439F-BD5C-35471CA52F2E}" destId="{95572217-978A-475F-BD0F-23E40D83044A}" srcOrd="1" destOrd="0" presId="urn:microsoft.com/office/officeart/2005/8/layout/hierarchy3"/>
    <dgm:cxn modelId="{430AF2B9-BA52-453F-985E-2E63EF0D85CD}" type="presParOf" srcId="{8D71032E-9570-439F-BD5C-35471CA52F2E}" destId="{FC66EBDE-1EB7-4252-93C2-B393AA4B1021}" srcOrd="2" destOrd="0" presId="urn:microsoft.com/office/officeart/2005/8/layout/hierarchy3"/>
    <dgm:cxn modelId="{9ED2F1F2-0E4F-46FE-B9D3-31F95E7DB588}" type="presParOf" srcId="{8D71032E-9570-439F-BD5C-35471CA52F2E}" destId="{541AFFD2-476F-413B-BCCD-C9758D32903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Ergebnisse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2FAF1F90-BCDB-4D3E-ADD6-3816B3C8C82C}">
      <dgm:prSet phldrT="[Text]"/>
      <dgm:spPr/>
      <dgm:t>
        <a:bodyPr/>
        <a:lstStyle/>
        <a:p>
          <a:r>
            <a:rPr lang="de-DE" dirty="0"/>
            <a:t>Ergebnis einsehen</a:t>
          </a:r>
        </a:p>
      </dgm:t>
    </dgm:pt>
    <dgm:pt modelId="{7D7343FF-33A6-436A-AD3D-DD7CB921CD86}" type="parTrans" cxnId="{EA4DE0BF-9BDB-47B9-9DB9-46707B7FDB5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860B71-92E4-495D-BE32-C45A960E19D1}" type="sibTrans" cxnId="{EA4DE0BF-9BDB-47B9-9DB9-46707B7FDB50}">
      <dgm:prSet/>
      <dgm:spPr/>
      <dgm:t>
        <a:bodyPr/>
        <a:lstStyle/>
        <a:p>
          <a:endParaRPr lang="de-DE"/>
        </a:p>
      </dgm:t>
    </dgm:pt>
    <dgm:pt modelId="{EF321700-9B18-472E-8055-3D0EA887ED51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7081BF-3C3B-48EB-88B7-4E763FDDB07E}" type="pres">
      <dgm:prSet presAssocID="{15710E3C-D08F-4709-A0A7-1F79E97C1336}" presName="root" presStyleCnt="0"/>
      <dgm:spPr/>
    </dgm:pt>
    <dgm:pt modelId="{2705DC40-ECDF-4A93-B521-2DA408099916}" type="pres">
      <dgm:prSet presAssocID="{15710E3C-D08F-4709-A0A7-1F79E97C1336}" presName="rootComposite" presStyleCnt="0"/>
      <dgm:spPr/>
    </dgm:pt>
    <dgm:pt modelId="{6BAEA829-8833-4FCE-A6E7-2EBF6DD17878}" type="pres">
      <dgm:prSet presAssocID="{15710E3C-D08F-4709-A0A7-1F79E97C1336}" presName="rootText" presStyleLbl="node1" presStyleIdx="0" presStyleCnt="1"/>
      <dgm:spPr/>
    </dgm:pt>
    <dgm:pt modelId="{E9B30AA1-9E60-446C-B01B-ACAEFF77CB84}" type="pres">
      <dgm:prSet presAssocID="{15710E3C-D08F-4709-A0A7-1F79E97C1336}" presName="rootConnector" presStyleLbl="node1" presStyleIdx="0" presStyleCnt="1"/>
      <dgm:spPr/>
    </dgm:pt>
    <dgm:pt modelId="{8D71032E-9570-439F-BD5C-35471CA52F2E}" type="pres">
      <dgm:prSet presAssocID="{15710E3C-D08F-4709-A0A7-1F79E97C1336}" presName="childShape" presStyleCnt="0"/>
      <dgm:spPr/>
    </dgm:pt>
    <dgm:pt modelId="{5E24699D-FBFD-4774-A515-B654929FCE50}" type="pres">
      <dgm:prSet presAssocID="{7D7343FF-33A6-436A-AD3D-DD7CB921CD86}" presName="Name13" presStyleLbl="parChTrans1D2" presStyleIdx="0" presStyleCnt="1"/>
      <dgm:spPr/>
    </dgm:pt>
    <dgm:pt modelId="{AD0532C4-5B24-4838-932B-9B198C725217}" type="pres">
      <dgm:prSet presAssocID="{2FAF1F90-BCDB-4D3E-ADD6-3816B3C8C82C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35C5043C-E2E7-48E2-8645-44787D9CD3D4}" type="presOf" srcId="{7D7343FF-33A6-436A-AD3D-DD7CB921CD86}" destId="{5E24699D-FBFD-4774-A515-B654929FCE50}" srcOrd="0" destOrd="0" presId="urn:microsoft.com/office/officeart/2005/8/layout/hierarchy3"/>
    <dgm:cxn modelId="{4346D58D-8953-4615-AE78-276E58B8E5E8}" type="presOf" srcId="{E198D12E-C586-4993-A59E-5140E019E87C}" destId="{EF321700-9B18-472E-8055-3D0EA887ED51}" srcOrd="0" destOrd="0" presId="urn:microsoft.com/office/officeart/2005/8/layout/hierarchy3"/>
    <dgm:cxn modelId="{A84233A3-6EF5-4BC4-8CC7-68904E0BF606}" type="presOf" srcId="{15710E3C-D08F-4709-A0A7-1F79E97C1336}" destId="{6BAEA829-8833-4FCE-A6E7-2EBF6DD17878}" srcOrd="0" destOrd="0" presId="urn:microsoft.com/office/officeart/2005/8/layout/hierarchy3"/>
    <dgm:cxn modelId="{20C5E5B1-98A4-4340-A128-1E0C31E5166C}" type="presOf" srcId="{15710E3C-D08F-4709-A0A7-1F79E97C1336}" destId="{E9B30AA1-9E60-446C-B01B-ACAEFF77CB84}" srcOrd="1" destOrd="0" presId="urn:microsoft.com/office/officeart/2005/8/layout/hierarchy3"/>
    <dgm:cxn modelId="{EA4DE0BF-9BDB-47B9-9DB9-46707B7FDB50}" srcId="{15710E3C-D08F-4709-A0A7-1F79E97C1336}" destId="{2FAF1F90-BCDB-4D3E-ADD6-3816B3C8C82C}" srcOrd="0" destOrd="0" parTransId="{7D7343FF-33A6-436A-AD3D-DD7CB921CD86}" sibTransId="{1F860B71-92E4-495D-BE32-C45A960E19D1}"/>
    <dgm:cxn modelId="{311D9DDA-D396-450A-80E6-92853932DB2B}" type="presOf" srcId="{2FAF1F90-BCDB-4D3E-ADD6-3816B3C8C82C}" destId="{AD0532C4-5B24-4838-932B-9B198C725217}" srcOrd="0" destOrd="0" presId="urn:microsoft.com/office/officeart/2005/8/layout/hierarchy3"/>
    <dgm:cxn modelId="{8EB2BF19-8EC5-4029-BBB4-EBE4A2AE3D92}" type="presParOf" srcId="{EF321700-9B18-472E-8055-3D0EA887ED51}" destId="{EB7081BF-3C3B-48EB-88B7-4E763FDDB07E}" srcOrd="0" destOrd="0" presId="urn:microsoft.com/office/officeart/2005/8/layout/hierarchy3"/>
    <dgm:cxn modelId="{312A9477-65CC-48E3-93F7-0E566A179E51}" type="presParOf" srcId="{EB7081BF-3C3B-48EB-88B7-4E763FDDB07E}" destId="{2705DC40-ECDF-4A93-B521-2DA408099916}" srcOrd="0" destOrd="0" presId="urn:microsoft.com/office/officeart/2005/8/layout/hierarchy3"/>
    <dgm:cxn modelId="{D246C050-DBB8-41CE-B816-8C9F1BC1E9A9}" type="presParOf" srcId="{2705DC40-ECDF-4A93-B521-2DA408099916}" destId="{6BAEA829-8833-4FCE-A6E7-2EBF6DD17878}" srcOrd="0" destOrd="0" presId="urn:microsoft.com/office/officeart/2005/8/layout/hierarchy3"/>
    <dgm:cxn modelId="{0671FA04-3FDD-4F8B-AE58-6F663BA31B3B}" type="presParOf" srcId="{2705DC40-ECDF-4A93-B521-2DA408099916}" destId="{E9B30AA1-9E60-446C-B01B-ACAEFF77CB84}" srcOrd="1" destOrd="0" presId="urn:microsoft.com/office/officeart/2005/8/layout/hierarchy3"/>
    <dgm:cxn modelId="{C2BEA3CF-223C-4B8C-8B67-674BAC8977C1}" type="presParOf" srcId="{EB7081BF-3C3B-48EB-88B7-4E763FDDB07E}" destId="{8D71032E-9570-439F-BD5C-35471CA52F2E}" srcOrd="1" destOrd="0" presId="urn:microsoft.com/office/officeart/2005/8/layout/hierarchy3"/>
    <dgm:cxn modelId="{1E34C228-3C75-40DB-83BC-077C213D0E3A}" type="presParOf" srcId="{8D71032E-9570-439F-BD5C-35471CA52F2E}" destId="{5E24699D-FBFD-4774-A515-B654929FCE50}" srcOrd="0" destOrd="0" presId="urn:microsoft.com/office/officeart/2005/8/layout/hierarchy3"/>
    <dgm:cxn modelId="{2BF22419-BB4D-4407-86B5-B986458F7759}" type="presParOf" srcId="{8D71032E-9570-439F-BD5C-35471CA52F2E}" destId="{AD0532C4-5B24-4838-932B-9B198C7252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98D12E-C586-4993-A59E-5140E019E87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</dgm:pt>
    <dgm:pt modelId="{15710E3C-D08F-4709-A0A7-1F79E97C1336}">
      <dgm:prSet phldrT="[Text]"/>
      <dgm:spPr/>
      <dgm:t>
        <a:bodyPr/>
        <a:lstStyle/>
        <a:p>
          <a:r>
            <a:rPr lang="de-DE" dirty="0"/>
            <a:t>Ergebnis einsehen</a:t>
          </a:r>
        </a:p>
      </dgm:t>
    </dgm:pt>
    <dgm:pt modelId="{F3D9B0EB-EEAA-424A-9F06-B5B8F813B912}" type="parTrans" cxnId="{73795D1B-3641-4649-8FA8-E5D177A968AD}">
      <dgm:prSet/>
      <dgm:spPr/>
      <dgm:t>
        <a:bodyPr/>
        <a:lstStyle/>
        <a:p>
          <a:endParaRPr lang="de-DE"/>
        </a:p>
      </dgm:t>
    </dgm:pt>
    <dgm:pt modelId="{934B2224-5D43-4675-9B8C-DD1BF4004545}" type="sibTrans" cxnId="{73795D1B-3641-4649-8FA8-E5D177A968AD}">
      <dgm:prSet/>
      <dgm:spPr/>
      <dgm:t>
        <a:bodyPr/>
        <a:lstStyle/>
        <a:p>
          <a:endParaRPr lang="de-DE"/>
        </a:p>
      </dgm:t>
    </dgm:pt>
    <dgm:pt modelId="{2FAF1F90-BCDB-4D3E-ADD6-3816B3C8C82C}">
      <dgm:prSet phldrT="[Text]"/>
      <dgm:spPr/>
      <dgm:t>
        <a:bodyPr/>
        <a:lstStyle/>
        <a:p>
          <a:r>
            <a:rPr lang="de-DE" dirty="0"/>
            <a:t>Startseite</a:t>
          </a:r>
        </a:p>
      </dgm:t>
    </dgm:pt>
    <dgm:pt modelId="{7D7343FF-33A6-436A-AD3D-DD7CB921CD86}" type="parTrans" cxnId="{EA4DE0BF-9BDB-47B9-9DB9-46707B7FDB5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860B71-92E4-495D-BE32-C45A960E19D1}" type="sibTrans" cxnId="{EA4DE0BF-9BDB-47B9-9DB9-46707B7FDB50}">
      <dgm:prSet/>
      <dgm:spPr/>
      <dgm:t>
        <a:bodyPr/>
        <a:lstStyle/>
        <a:p>
          <a:endParaRPr lang="de-DE"/>
        </a:p>
      </dgm:t>
    </dgm:pt>
    <dgm:pt modelId="{EF321700-9B18-472E-8055-3D0EA887ED51}" type="pres">
      <dgm:prSet presAssocID="{E198D12E-C586-4993-A59E-5140E019E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7081BF-3C3B-48EB-88B7-4E763FDDB07E}" type="pres">
      <dgm:prSet presAssocID="{15710E3C-D08F-4709-A0A7-1F79E97C1336}" presName="root" presStyleCnt="0"/>
      <dgm:spPr/>
    </dgm:pt>
    <dgm:pt modelId="{2705DC40-ECDF-4A93-B521-2DA408099916}" type="pres">
      <dgm:prSet presAssocID="{15710E3C-D08F-4709-A0A7-1F79E97C1336}" presName="rootComposite" presStyleCnt="0"/>
      <dgm:spPr/>
    </dgm:pt>
    <dgm:pt modelId="{6BAEA829-8833-4FCE-A6E7-2EBF6DD17878}" type="pres">
      <dgm:prSet presAssocID="{15710E3C-D08F-4709-A0A7-1F79E97C1336}" presName="rootText" presStyleLbl="node1" presStyleIdx="0" presStyleCnt="1"/>
      <dgm:spPr/>
    </dgm:pt>
    <dgm:pt modelId="{E9B30AA1-9E60-446C-B01B-ACAEFF77CB84}" type="pres">
      <dgm:prSet presAssocID="{15710E3C-D08F-4709-A0A7-1F79E97C1336}" presName="rootConnector" presStyleLbl="node1" presStyleIdx="0" presStyleCnt="1"/>
      <dgm:spPr/>
    </dgm:pt>
    <dgm:pt modelId="{8D71032E-9570-439F-BD5C-35471CA52F2E}" type="pres">
      <dgm:prSet presAssocID="{15710E3C-D08F-4709-A0A7-1F79E97C1336}" presName="childShape" presStyleCnt="0"/>
      <dgm:spPr/>
    </dgm:pt>
    <dgm:pt modelId="{5E24699D-FBFD-4774-A515-B654929FCE50}" type="pres">
      <dgm:prSet presAssocID="{7D7343FF-33A6-436A-AD3D-DD7CB921CD86}" presName="Name13" presStyleLbl="parChTrans1D2" presStyleIdx="0" presStyleCnt="1"/>
      <dgm:spPr/>
    </dgm:pt>
    <dgm:pt modelId="{AD0532C4-5B24-4838-932B-9B198C725217}" type="pres">
      <dgm:prSet presAssocID="{2FAF1F90-BCDB-4D3E-ADD6-3816B3C8C82C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73795D1B-3641-4649-8FA8-E5D177A968AD}" srcId="{E198D12E-C586-4993-A59E-5140E019E87C}" destId="{15710E3C-D08F-4709-A0A7-1F79E97C1336}" srcOrd="0" destOrd="0" parTransId="{F3D9B0EB-EEAA-424A-9F06-B5B8F813B912}" sibTransId="{934B2224-5D43-4675-9B8C-DD1BF4004545}"/>
    <dgm:cxn modelId="{35C5043C-E2E7-48E2-8645-44787D9CD3D4}" type="presOf" srcId="{7D7343FF-33A6-436A-AD3D-DD7CB921CD86}" destId="{5E24699D-FBFD-4774-A515-B654929FCE50}" srcOrd="0" destOrd="0" presId="urn:microsoft.com/office/officeart/2005/8/layout/hierarchy3"/>
    <dgm:cxn modelId="{4346D58D-8953-4615-AE78-276E58B8E5E8}" type="presOf" srcId="{E198D12E-C586-4993-A59E-5140E019E87C}" destId="{EF321700-9B18-472E-8055-3D0EA887ED51}" srcOrd="0" destOrd="0" presId="urn:microsoft.com/office/officeart/2005/8/layout/hierarchy3"/>
    <dgm:cxn modelId="{A84233A3-6EF5-4BC4-8CC7-68904E0BF606}" type="presOf" srcId="{15710E3C-D08F-4709-A0A7-1F79E97C1336}" destId="{6BAEA829-8833-4FCE-A6E7-2EBF6DD17878}" srcOrd="0" destOrd="0" presId="urn:microsoft.com/office/officeart/2005/8/layout/hierarchy3"/>
    <dgm:cxn modelId="{20C5E5B1-98A4-4340-A128-1E0C31E5166C}" type="presOf" srcId="{15710E3C-D08F-4709-A0A7-1F79E97C1336}" destId="{E9B30AA1-9E60-446C-B01B-ACAEFF77CB84}" srcOrd="1" destOrd="0" presId="urn:microsoft.com/office/officeart/2005/8/layout/hierarchy3"/>
    <dgm:cxn modelId="{EA4DE0BF-9BDB-47B9-9DB9-46707B7FDB50}" srcId="{15710E3C-D08F-4709-A0A7-1F79E97C1336}" destId="{2FAF1F90-BCDB-4D3E-ADD6-3816B3C8C82C}" srcOrd="0" destOrd="0" parTransId="{7D7343FF-33A6-436A-AD3D-DD7CB921CD86}" sibTransId="{1F860B71-92E4-495D-BE32-C45A960E19D1}"/>
    <dgm:cxn modelId="{311D9DDA-D396-450A-80E6-92853932DB2B}" type="presOf" srcId="{2FAF1F90-BCDB-4D3E-ADD6-3816B3C8C82C}" destId="{AD0532C4-5B24-4838-932B-9B198C725217}" srcOrd="0" destOrd="0" presId="urn:microsoft.com/office/officeart/2005/8/layout/hierarchy3"/>
    <dgm:cxn modelId="{8EB2BF19-8EC5-4029-BBB4-EBE4A2AE3D92}" type="presParOf" srcId="{EF321700-9B18-472E-8055-3D0EA887ED51}" destId="{EB7081BF-3C3B-48EB-88B7-4E763FDDB07E}" srcOrd="0" destOrd="0" presId="urn:microsoft.com/office/officeart/2005/8/layout/hierarchy3"/>
    <dgm:cxn modelId="{312A9477-65CC-48E3-93F7-0E566A179E51}" type="presParOf" srcId="{EB7081BF-3C3B-48EB-88B7-4E763FDDB07E}" destId="{2705DC40-ECDF-4A93-B521-2DA408099916}" srcOrd="0" destOrd="0" presId="urn:microsoft.com/office/officeart/2005/8/layout/hierarchy3"/>
    <dgm:cxn modelId="{D246C050-DBB8-41CE-B816-8C9F1BC1E9A9}" type="presParOf" srcId="{2705DC40-ECDF-4A93-B521-2DA408099916}" destId="{6BAEA829-8833-4FCE-A6E7-2EBF6DD17878}" srcOrd="0" destOrd="0" presId="urn:microsoft.com/office/officeart/2005/8/layout/hierarchy3"/>
    <dgm:cxn modelId="{0671FA04-3FDD-4F8B-AE58-6F663BA31B3B}" type="presParOf" srcId="{2705DC40-ECDF-4A93-B521-2DA408099916}" destId="{E9B30AA1-9E60-446C-B01B-ACAEFF77CB84}" srcOrd="1" destOrd="0" presId="urn:microsoft.com/office/officeart/2005/8/layout/hierarchy3"/>
    <dgm:cxn modelId="{C2BEA3CF-223C-4B8C-8B67-674BAC8977C1}" type="presParOf" srcId="{EB7081BF-3C3B-48EB-88B7-4E763FDDB07E}" destId="{8D71032E-9570-439F-BD5C-35471CA52F2E}" srcOrd="1" destOrd="0" presId="urn:microsoft.com/office/officeart/2005/8/layout/hierarchy3"/>
    <dgm:cxn modelId="{1E34C228-3C75-40DB-83BC-077C213D0E3A}" type="presParOf" srcId="{8D71032E-9570-439F-BD5C-35471CA52F2E}" destId="{5E24699D-FBFD-4774-A515-B654929FCE50}" srcOrd="0" destOrd="0" presId="urn:microsoft.com/office/officeart/2005/8/layout/hierarchy3"/>
    <dgm:cxn modelId="{2BF22419-BB4D-4407-86B5-B986458F7759}" type="presParOf" srcId="{8D71032E-9570-439F-BD5C-35471CA52F2E}" destId="{AD0532C4-5B24-4838-932B-9B198C7252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F2186-E1B4-4BD3-B76D-D017834EB8D8}">
      <dsp:nvSpPr>
        <dsp:cNvPr id="0" name=""/>
        <dsp:cNvSpPr/>
      </dsp:nvSpPr>
      <dsp:spPr>
        <a:xfrm>
          <a:off x="307835" y="385"/>
          <a:ext cx="1499924" cy="749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Login</a:t>
          </a:r>
        </a:p>
      </dsp:txBody>
      <dsp:txXfrm>
        <a:off x="329801" y="22351"/>
        <a:ext cx="1455992" cy="706030"/>
      </dsp:txXfrm>
    </dsp:sp>
    <dsp:sp modelId="{FB595D55-6FBD-4085-BDF6-F72AC796F421}">
      <dsp:nvSpPr>
        <dsp:cNvPr id="0" name=""/>
        <dsp:cNvSpPr/>
      </dsp:nvSpPr>
      <dsp:spPr>
        <a:xfrm>
          <a:off x="457828" y="750348"/>
          <a:ext cx="149992" cy="562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471"/>
              </a:lnTo>
              <a:lnTo>
                <a:pt x="149992" y="562471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E18922-B173-40E3-AE43-C6AC9A9553F1}">
      <dsp:nvSpPr>
        <dsp:cNvPr id="0" name=""/>
        <dsp:cNvSpPr/>
      </dsp:nvSpPr>
      <dsp:spPr>
        <a:xfrm>
          <a:off x="607820" y="937838"/>
          <a:ext cx="1199939" cy="749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Startseite</a:t>
          </a:r>
        </a:p>
      </dsp:txBody>
      <dsp:txXfrm>
        <a:off x="629786" y="959804"/>
        <a:ext cx="1156007" cy="706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EA829-8833-4FCE-A6E7-2EBF6DD17878}">
      <dsp:nvSpPr>
        <dsp:cNvPr id="0" name=""/>
        <dsp:cNvSpPr/>
      </dsp:nvSpPr>
      <dsp:spPr>
        <a:xfrm>
          <a:off x="588384" y="1642"/>
          <a:ext cx="1403555" cy="701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Startseite</a:t>
          </a:r>
        </a:p>
      </dsp:txBody>
      <dsp:txXfrm>
        <a:off x="608938" y="22196"/>
        <a:ext cx="1362447" cy="660669"/>
      </dsp:txXfrm>
    </dsp:sp>
    <dsp:sp modelId="{5E24699D-FBFD-4774-A515-B654929FCE50}">
      <dsp:nvSpPr>
        <dsp:cNvPr id="0" name=""/>
        <dsp:cNvSpPr/>
      </dsp:nvSpPr>
      <dsp:spPr>
        <a:xfrm>
          <a:off x="728740" y="703419"/>
          <a:ext cx="140355" cy="526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333"/>
              </a:lnTo>
              <a:lnTo>
                <a:pt x="140355" y="526333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0532C4-5B24-4838-932B-9B198C725217}">
      <dsp:nvSpPr>
        <dsp:cNvPr id="0" name=""/>
        <dsp:cNvSpPr/>
      </dsp:nvSpPr>
      <dsp:spPr>
        <a:xfrm>
          <a:off x="869095" y="878864"/>
          <a:ext cx="1122844" cy="701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Fragebogen</a:t>
          </a:r>
        </a:p>
      </dsp:txBody>
      <dsp:txXfrm>
        <a:off x="889649" y="899418"/>
        <a:ext cx="1081736" cy="660669"/>
      </dsp:txXfrm>
    </dsp:sp>
    <dsp:sp modelId="{09030C8F-4462-42D3-B74B-62B6D8A8B28B}">
      <dsp:nvSpPr>
        <dsp:cNvPr id="0" name=""/>
        <dsp:cNvSpPr/>
      </dsp:nvSpPr>
      <dsp:spPr>
        <a:xfrm>
          <a:off x="728740" y="703419"/>
          <a:ext cx="140355" cy="140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555"/>
              </a:lnTo>
              <a:lnTo>
                <a:pt x="140355" y="1403555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DFC144-9CAE-41DA-84CB-5E8BDBE3A3E3}">
      <dsp:nvSpPr>
        <dsp:cNvPr id="0" name=""/>
        <dsp:cNvSpPr/>
      </dsp:nvSpPr>
      <dsp:spPr>
        <a:xfrm>
          <a:off x="869095" y="1756086"/>
          <a:ext cx="1122844" cy="701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Ergebnisse</a:t>
          </a:r>
        </a:p>
      </dsp:txBody>
      <dsp:txXfrm>
        <a:off x="889649" y="1776640"/>
        <a:ext cx="1081736" cy="660669"/>
      </dsp:txXfrm>
    </dsp:sp>
    <dsp:sp modelId="{84B63894-5B3C-41CC-AB52-2C6B88DB8BE8}">
      <dsp:nvSpPr>
        <dsp:cNvPr id="0" name=""/>
        <dsp:cNvSpPr/>
      </dsp:nvSpPr>
      <dsp:spPr>
        <a:xfrm>
          <a:off x="728740" y="703419"/>
          <a:ext cx="140355" cy="228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0777"/>
              </a:lnTo>
              <a:lnTo>
                <a:pt x="140355" y="2280777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89AF49-FB3B-479B-9FCF-494D2A3B1D4F}">
      <dsp:nvSpPr>
        <dsp:cNvPr id="0" name=""/>
        <dsp:cNvSpPr/>
      </dsp:nvSpPr>
      <dsp:spPr>
        <a:xfrm>
          <a:off x="869095" y="2633309"/>
          <a:ext cx="1122844" cy="701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Bewerbungsas-sistenten</a:t>
          </a:r>
          <a:r>
            <a:rPr lang="de-DE" sz="1100" kern="1200" dirty="0"/>
            <a:t> starten</a:t>
          </a:r>
        </a:p>
      </dsp:txBody>
      <dsp:txXfrm>
        <a:off x="889649" y="2653863"/>
        <a:ext cx="1081736" cy="660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EA829-8833-4FCE-A6E7-2EBF6DD17878}">
      <dsp:nvSpPr>
        <dsp:cNvPr id="0" name=""/>
        <dsp:cNvSpPr/>
      </dsp:nvSpPr>
      <dsp:spPr>
        <a:xfrm>
          <a:off x="337475" y="1369"/>
          <a:ext cx="1750136" cy="875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Fragebogen</a:t>
          </a:r>
        </a:p>
      </dsp:txBody>
      <dsp:txXfrm>
        <a:off x="363105" y="26999"/>
        <a:ext cx="1698876" cy="823808"/>
      </dsp:txXfrm>
    </dsp:sp>
    <dsp:sp modelId="{5E24699D-FBFD-4774-A515-B654929FCE50}">
      <dsp:nvSpPr>
        <dsp:cNvPr id="0" name=""/>
        <dsp:cNvSpPr/>
      </dsp:nvSpPr>
      <dsp:spPr>
        <a:xfrm>
          <a:off x="512489" y="876437"/>
          <a:ext cx="175013" cy="656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301"/>
              </a:lnTo>
              <a:lnTo>
                <a:pt x="175013" y="656301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0532C4-5B24-4838-932B-9B198C725217}">
      <dsp:nvSpPr>
        <dsp:cNvPr id="0" name=""/>
        <dsp:cNvSpPr/>
      </dsp:nvSpPr>
      <dsp:spPr>
        <a:xfrm>
          <a:off x="687502" y="1095204"/>
          <a:ext cx="1400109" cy="87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erstellen/bearbeiten</a:t>
          </a:r>
        </a:p>
      </dsp:txBody>
      <dsp:txXfrm>
        <a:off x="713132" y="1120834"/>
        <a:ext cx="1348849" cy="823808"/>
      </dsp:txXfrm>
    </dsp:sp>
    <dsp:sp modelId="{09030C8F-4462-42D3-B74B-62B6D8A8B28B}">
      <dsp:nvSpPr>
        <dsp:cNvPr id="0" name=""/>
        <dsp:cNvSpPr/>
      </dsp:nvSpPr>
      <dsp:spPr>
        <a:xfrm>
          <a:off x="512489" y="876437"/>
          <a:ext cx="175013" cy="1750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36"/>
              </a:lnTo>
              <a:lnTo>
                <a:pt x="175013" y="1750136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DFC144-9CAE-41DA-84CB-5E8BDBE3A3E3}">
      <dsp:nvSpPr>
        <dsp:cNvPr id="0" name=""/>
        <dsp:cNvSpPr/>
      </dsp:nvSpPr>
      <dsp:spPr>
        <a:xfrm>
          <a:off x="687502" y="2189040"/>
          <a:ext cx="1400109" cy="87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durchsuchen</a:t>
          </a:r>
        </a:p>
      </dsp:txBody>
      <dsp:txXfrm>
        <a:off x="713132" y="2214670"/>
        <a:ext cx="1348849" cy="823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EA829-8833-4FCE-A6E7-2EBF6DD17878}">
      <dsp:nvSpPr>
        <dsp:cNvPr id="0" name=""/>
        <dsp:cNvSpPr/>
      </dsp:nvSpPr>
      <dsp:spPr>
        <a:xfrm>
          <a:off x="0" y="191270"/>
          <a:ext cx="1670648" cy="835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erstellen/bearbeiten</a:t>
          </a:r>
        </a:p>
      </dsp:txBody>
      <dsp:txXfrm>
        <a:off x="24466" y="215736"/>
        <a:ext cx="1621716" cy="786392"/>
      </dsp:txXfrm>
    </dsp:sp>
    <dsp:sp modelId="{5E24699D-FBFD-4774-A515-B654929FCE50}">
      <dsp:nvSpPr>
        <dsp:cNvPr id="0" name=""/>
        <dsp:cNvSpPr/>
      </dsp:nvSpPr>
      <dsp:spPr>
        <a:xfrm>
          <a:off x="167064" y="1026594"/>
          <a:ext cx="167064" cy="626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493"/>
              </a:lnTo>
              <a:lnTo>
                <a:pt x="167064" y="626493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0532C4-5B24-4838-932B-9B198C725217}">
      <dsp:nvSpPr>
        <dsp:cNvPr id="0" name=""/>
        <dsp:cNvSpPr/>
      </dsp:nvSpPr>
      <dsp:spPr>
        <a:xfrm>
          <a:off x="334129" y="1235425"/>
          <a:ext cx="1336518" cy="835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Fragebogen einsehen</a:t>
          </a:r>
        </a:p>
      </dsp:txBody>
      <dsp:txXfrm>
        <a:off x="358595" y="1259891"/>
        <a:ext cx="1287586" cy="7863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EA829-8833-4FCE-A6E7-2EBF6DD17878}">
      <dsp:nvSpPr>
        <dsp:cNvPr id="0" name=""/>
        <dsp:cNvSpPr/>
      </dsp:nvSpPr>
      <dsp:spPr>
        <a:xfrm>
          <a:off x="0" y="191270"/>
          <a:ext cx="1670648" cy="835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durchsuchen</a:t>
          </a:r>
        </a:p>
      </dsp:txBody>
      <dsp:txXfrm>
        <a:off x="24466" y="215736"/>
        <a:ext cx="1621716" cy="786392"/>
      </dsp:txXfrm>
    </dsp:sp>
    <dsp:sp modelId="{5E24699D-FBFD-4774-A515-B654929FCE50}">
      <dsp:nvSpPr>
        <dsp:cNvPr id="0" name=""/>
        <dsp:cNvSpPr/>
      </dsp:nvSpPr>
      <dsp:spPr>
        <a:xfrm>
          <a:off x="167064" y="1026594"/>
          <a:ext cx="167064" cy="626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493"/>
              </a:lnTo>
              <a:lnTo>
                <a:pt x="167064" y="626493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0532C4-5B24-4838-932B-9B198C725217}">
      <dsp:nvSpPr>
        <dsp:cNvPr id="0" name=""/>
        <dsp:cNvSpPr/>
      </dsp:nvSpPr>
      <dsp:spPr>
        <a:xfrm>
          <a:off x="334129" y="1235425"/>
          <a:ext cx="1336518" cy="835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Fragebogen einsehen</a:t>
          </a:r>
        </a:p>
      </dsp:txBody>
      <dsp:txXfrm>
        <a:off x="358595" y="1259891"/>
        <a:ext cx="1287586" cy="7863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EA829-8833-4FCE-A6E7-2EBF6DD17878}">
      <dsp:nvSpPr>
        <dsp:cNvPr id="0" name=""/>
        <dsp:cNvSpPr/>
      </dsp:nvSpPr>
      <dsp:spPr>
        <a:xfrm>
          <a:off x="189253" y="385"/>
          <a:ext cx="1292141" cy="646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Einsehen</a:t>
          </a:r>
        </a:p>
      </dsp:txBody>
      <dsp:txXfrm>
        <a:off x="208176" y="19308"/>
        <a:ext cx="1254295" cy="608224"/>
      </dsp:txXfrm>
    </dsp:sp>
    <dsp:sp modelId="{E9100918-9454-4375-BB21-5C36C75EEA69}">
      <dsp:nvSpPr>
        <dsp:cNvPr id="0" name=""/>
        <dsp:cNvSpPr/>
      </dsp:nvSpPr>
      <dsp:spPr>
        <a:xfrm>
          <a:off x="318467" y="646456"/>
          <a:ext cx="129214" cy="484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53"/>
              </a:lnTo>
              <a:lnTo>
                <a:pt x="129214" y="48455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72217-978A-475F-BD0F-23E40D83044A}">
      <dsp:nvSpPr>
        <dsp:cNvPr id="0" name=""/>
        <dsp:cNvSpPr/>
      </dsp:nvSpPr>
      <dsp:spPr>
        <a:xfrm>
          <a:off x="447681" y="807974"/>
          <a:ext cx="1033713" cy="64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Bewerbungsa</a:t>
          </a:r>
          <a:r>
            <a:rPr lang="de-DE" sz="900" kern="1200" dirty="0"/>
            <a:t>. starten</a:t>
          </a:r>
        </a:p>
      </dsp:txBody>
      <dsp:txXfrm>
        <a:off x="466604" y="826897"/>
        <a:ext cx="995867" cy="608224"/>
      </dsp:txXfrm>
    </dsp:sp>
    <dsp:sp modelId="{FC66EBDE-1EB7-4252-93C2-B393AA4B1021}">
      <dsp:nvSpPr>
        <dsp:cNvPr id="0" name=""/>
        <dsp:cNvSpPr/>
      </dsp:nvSpPr>
      <dsp:spPr>
        <a:xfrm>
          <a:off x="318467" y="646456"/>
          <a:ext cx="129214" cy="1292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2141"/>
              </a:lnTo>
              <a:lnTo>
                <a:pt x="129214" y="129214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AFFD2-476F-413B-BCCD-C9758D329037}">
      <dsp:nvSpPr>
        <dsp:cNvPr id="0" name=""/>
        <dsp:cNvSpPr/>
      </dsp:nvSpPr>
      <dsp:spPr>
        <a:xfrm>
          <a:off x="447681" y="1615563"/>
          <a:ext cx="1033713" cy="64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Fragebogen erstellen/bearbeiten</a:t>
          </a:r>
        </a:p>
      </dsp:txBody>
      <dsp:txXfrm>
        <a:off x="466604" y="1634486"/>
        <a:ext cx="995867" cy="608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EA829-8833-4FCE-A6E7-2EBF6DD17878}">
      <dsp:nvSpPr>
        <dsp:cNvPr id="0" name=""/>
        <dsp:cNvSpPr/>
      </dsp:nvSpPr>
      <dsp:spPr>
        <a:xfrm>
          <a:off x="0" y="191270"/>
          <a:ext cx="1670648" cy="835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Ergebnisse</a:t>
          </a:r>
        </a:p>
      </dsp:txBody>
      <dsp:txXfrm>
        <a:off x="24466" y="215736"/>
        <a:ext cx="1621716" cy="786392"/>
      </dsp:txXfrm>
    </dsp:sp>
    <dsp:sp modelId="{5E24699D-FBFD-4774-A515-B654929FCE50}">
      <dsp:nvSpPr>
        <dsp:cNvPr id="0" name=""/>
        <dsp:cNvSpPr/>
      </dsp:nvSpPr>
      <dsp:spPr>
        <a:xfrm>
          <a:off x="167064" y="1026594"/>
          <a:ext cx="167064" cy="626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493"/>
              </a:lnTo>
              <a:lnTo>
                <a:pt x="167064" y="626493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0532C4-5B24-4838-932B-9B198C725217}">
      <dsp:nvSpPr>
        <dsp:cNvPr id="0" name=""/>
        <dsp:cNvSpPr/>
      </dsp:nvSpPr>
      <dsp:spPr>
        <a:xfrm>
          <a:off x="334129" y="1235425"/>
          <a:ext cx="1336518" cy="835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Ergebnis einsehen</a:t>
          </a:r>
        </a:p>
      </dsp:txBody>
      <dsp:txXfrm>
        <a:off x="358595" y="1259891"/>
        <a:ext cx="1287586" cy="7863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EA829-8833-4FCE-A6E7-2EBF6DD17878}">
      <dsp:nvSpPr>
        <dsp:cNvPr id="0" name=""/>
        <dsp:cNvSpPr/>
      </dsp:nvSpPr>
      <dsp:spPr>
        <a:xfrm>
          <a:off x="0" y="191270"/>
          <a:ext cx="1670648" cy="835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Ergebnis einsehen</a:t>
          </a:r>
        </a:p>
      </dsp:txBody>
      <dsp:txXfrm>
        <a:off x="24466" y="215736"/>
        <a:ext cx="1621716" cy="786392"/>
      </dsp:txXfrm>
    </dsp:sp>
    <dsp:sp modelId="{5E24699D-FBFD-4774-A515-B654929FCE50}">
      <dsp:nvSpPr>
        <dsp:cNvPr id="0" name=""/>
        <dsp:cNvSpPr/>
      </dsp:nvSpPr>
      <dsp:spPr>
        <a:xfrm>
          <a:off x="167064" y="1026594"/>
          <a:ext cx="167064" cy="626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493"/>
              </a:lnTo>
              <a:lnTo>
                <a:pt x="167064" y="626493"/>
              </a:lnTo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0532C4-5B24-4838-932B-9B198C725217}">
      <dsp:nvSpPr>
        <dsp:cNvPr id="0" name=""/>
        <dsp:cNvSpPr/>
      </dsp:nvSpPr>
      <dsp:spPr>
        <a:xfrm>
          <a:off x="334129" y="1235425"/>
          <a:ext cx="1336518" cy="835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Startseite</a:t>
          </a:r>
        </a:p>
      </dsp:txBody>
      <dsp:txXfrm>
        <a:off x="358595" y="1259891"/>
        <a:ext cx="1287586" cy="786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AEDB7-E039-4AB6-BD87-80EA99FC9D7A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F5AD4-8F86-409A-86DF-D5A4FFA7E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6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1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0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00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8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5AD4-8F86-409A-86DF-D5A4FFA7E21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39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57222-1393-4731-98EA-D6CA0925D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40EEEB-BEDD-4865-8845-A360A86C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EA328-26FB-4364-885B-925584B6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10A0F-14CC-4F09-903E-F5E9F3B3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7A0A4-E06C-4C59-B447-6061E098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629-92BB-485B-9A88-58B3D0D5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EF15E5-AE2A-4311-9208-261578E11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BABC8-D5ED-4382-BA32-75EA2B84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206F-6389-46BC-8CB7-BE43B0D1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73C69-43C1-42CB-B6ED-43DFD926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7C7A5-CFF5-4D93-8DFD-81128550F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71335-4979-45B2-AB4F-38599362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FF57B-B55F-4CED-A704-77C97FAA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775D5-CEB7-4E24-BE7F-D191F9D4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EE5E48-FCFE-4CE5-A396-E907E53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37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D5AA7-39C2-4D85-ADB0-9154BB4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83ACA-38B3-47F4-891A-5E3EFFA2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0D06F-C5A3-461C-A200-4FA2F6E6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6D36F-CB39-4FCC-9A18-B72FB69F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DB143-8FBA-4498-B7B9-1DD64D5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7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40DE2-D8F0-401D-8B84-B7CF0A7B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4A8D9-8C96-412F-9324-05FE8A23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B8498A-BD8E-4946-B445-7BC16CD8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A10B8-4B07-4343-A9AC-52D87C62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96AD1-3FF3-4BB9-B2AD-18FB296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9763B-B414-4085-9FAD-D73FC8C0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D5C23-597C-44AD-ACEC-AE94C664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22FDC5-23F0-4EBE-BFDC-79184232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389C4E-B07C-4AD0-8EA3-000FF785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F49A9-1597-4186-908D-FB798BC5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3D9749-D469-49BE-8C71-CFF7F022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91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4FD0-6E07-4583-B0EE-B8D21825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8FE217-5958-40A7-87CA-F27441C4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45483D-8CF8-40B7-AA33-34D42520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19CC8-7F6C-4387-A67F-4479B19B2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C965F3-8D75-49E2-8C52-8B27E21BB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C29139-D02F-439D-A23A-92D9681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A705D3-9845-4B16-87D6-517F516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3771AA-4415-44A0-8710-928483D4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9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2DCEC-6CC3-4175-853D-B2A3964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4DB522-C00F-45A5-8461-56F0F6A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36C4D5-066C-46B0-B096-B9A73270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8B796A-0AC5-4177-849E-1A0D3DBA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2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56E1DE-BAE5-4CD1-8DB9-6000D0D8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6BF693-22CE-4739-BD7B-E7848F80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0BD896-CCCC-4E40-AE60-7A1C0A01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1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4C932-2E26-42D0-A17E-EA9D0C89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CFC44-84CC-4122-9525-634467B3F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1C247E-80C7-49B8-8009-5ED6D2AB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C9D85-F190-4530-8033-06A5A546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62B06-C1B4-4011-821C-851B629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7978C7-1B21-4A44-841E-1C638F5E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3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E6095-C891-4CB3-A970-18F833C5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3D3160-BBD2-4E38-A99B-FDE5511B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BB627A-B307-4AD9-8C8B-73D86F57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891457-39F2-486E-8540-7EBD90A7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77495-5378-4C8A-860B-AF5A735B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6757A2-4104-454F-8AB4-487464B9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69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3509B2-27AF-4E2E-89DE-AD3E0AE7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7FA75-3696-4AFA-B86C-8335C970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AD626-F5B6-435B-8E39-D986F672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4036-F58E-4514-82AA-5DD6CAF069A6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0D5E4-82A7-43C7-9F34-9936FDED1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C3C85-AB3C-490C-B832-0BD602891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6DB8-AFC4-4ECB-8368-A13E95AC0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25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chart" Target="../charts/chart2.xml"/><Relationship Id="rId5" Type="http://schemas.openxmlformats.org/officeDocument/2006/relationships/diagramData" Target="../diagrams/data8.xml"/><Relationship Id="rId10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3.jpeg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3.jpeg"/><Relationship Id="rId10" Type="http://schemas.microsoft.com/office/2007/relationships/diagramDrawing" Target="../diagrams/drawing7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9145-1057-4A63-93D0-44A2FA873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Erster vorläufige Entwurf der Webseite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FE8A0-1D51-4AB1-B8C7-9450D74B0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0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/>
              <a:t>Ergebnisse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8BDBF3-3D8E-48B4-9753-6581C3B3BC4E}"/>
              </a:ext>
            </a:extLst>
          </p:cNvPr>
          <p:cNvGrpSpPr/>
          <p:nvPr/>
        </p:nvGrpSpPr>
        <p:grpSpPr>
          <a:xfrm>
            <a:off x="2605519" y="2629297"/>
            <a:ext cx="3377440" cy="1092939"/>
            <a:chOff x="926706" y="2571394"/>
            <a:chExt cx="3377440" cy="1092939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96859B-4B70-4AB9-B068-F60FDBC28EC5}"/>
                </a:ext>
              </a:extLst>
            </p:cNvPr>
            <p:cNvSpPr txBox="1"/>
            <p:nvPr/>
          </p:nvSpPr>
          <p:spPr>
            <a:xfrm>
              <a:off x="926706" y="3295001"/>
              <a:ext cx="25090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Übersicht der Ergebnisse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9B83D7-5D1D-4A81-AB90-E92EA5503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724" y="2571394"/>
              <a:ext cx="860422" cy="71519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FBF7FDA-03F9-4374-A05C-7CF856FA140B}"/>
              </a:ext>
            </a:extLst>
          </p:cNvPr>
          <p:cNvSpPr txBox="1"/>
          <p:nvPr/>
        </p:nvSpPr>
        <p:spPr>
          <a:xfrm>
            <a:off x="2882885" y="1650842"/>
            <a:ext cx="23227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/>
              <a:t>Zurück zur Startseite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6607CF-7913-4221-B46A-DCE7AF8D5ECB}"/>
              </a:ext>
            </a:extLst>
          </p:cNvPr>
          <p:cNvCxnSpPr>
            <a:cxnSpLocks/>
          </p:cNvCxnSpPr>
          <p:nvPr/>
        </p:nvCxnSpPr>
        <p:spPr>
          <a:xfrm flipV="1">
            <a:off x="5205682" y="1148686"/>
            <a:ext cx="836736" cy="5801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6703599" y="877476"/>
            <a:ext cx="24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Ergebnis von Bewerber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749BCDD-6E77-4D13-8B26-E593596F40AA}"/>
              </a:ext>
            </a:extLst>
          </p:cNvPr>
          <p:cNvSpPr/>
          <p:nvPr/>
        </p:nvSpPr>
        <p:spPr>
          <a:xfrm>
            <a:off x="6042418" y="3895845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Kategorie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7692C9D-8265-4758-8865-FD127F64B2D4}"/>
              </a:ext>
            </a:extLst>
          </p:cNvPr>
          <p:cNvSpPr/>
          <p:nvPr/>
        </p:nvSpPr>
        <p:spPr>
          <a:xfrm>
            <a:off x="6032838" y="4467928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Kategorie 2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E0D361-FEA1-47AE-B095-37C98B5DD344}"/>
              </a:ext>
            </a:extLst>
          </p:cNvPr>
          <p:cNvSpPr/>
          <p:nvPr/>
        </p:nvSpPr>
        <p:spPr>
          <a:xfrm>
            <a:off x="6032838" y="5054665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Kategorie 3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3422A74-9269-40AA-AE93-DE39D12A724D}"/>
              </a:ext>
            </a:extLst>
          </p:cNvPr>
          <p:cNvSpPr/>
          <p:nvPr/>
        </p:nvSpPr>
        <p:spPr>
          <a:xfrm>
            <a:off x="6032838" y="5647198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Kategorie 4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C2E0DE5-491E-41F2-87BA-CC3DAD791B88}"/>
              </a:ext>
            </a:extLst>
          </p:cNvPr>
          <p:cNvSpPr txBox="1"/>
          <p:nvPr/>
        </p:nvSpPr>
        <p:spPr>
          <a:xfrm>
            <a:off x="7067096" y="1437195"/>
            <a:ext cx="171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Bewerber Name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C3B9A94A-750F-4E91-9C8A-AC5110A8021A}"/>
              </a:ext>
            </a:extLst>
          </p:cNvPr>
          <p:cNvSpPr/>
          <p:nvPr/>
        </p:nvSpPr>
        <p:spPr>
          <a:xfrm rot="10800000">
            <a:off x="5859134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28B2C2EF-506F-418A-B8E3-2F8E3DFFB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132024"/>
              </p:ext>
            </p:extLst>
          </p:nvPr>
        </p:nvGraphicFramePr>
        <p:xfrm>
          <a:off x="552046" y="1728876"/>
          <a:ext cx="1670648" cy="226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1B11C52E-FAF4-461C-9F65-53479DC76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112372"/>
              </p:ext>
            </p:extLst>
          </p:nvPr>
        </p:nvGraphicFramePr>
        <p:xfrm>
          <a:off x="6209043" y="1901031"/>
          <a:ext cx="2000704" cy="191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63B86344-B8D6-4305-B78B-0C2E337C4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813259"/>
              </p:ext>
            </p:extLst>
          </p:nvPr>
        </p:nvGraphicFramePr>
        <p:xfrm>
          <a:off x="7976166" y="1855881"/>
          <a:ext cx="1985654" cy="1750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65419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Größe der Seite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18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046B7-152E-4D33-A8D1-37E080FE5485}"/>
              </a:ext>
            </a:extLst>
          </p:cNvPr>
          <p:cNvSpPr txBox="1"/>
          <p:nvPr/>
        </p:nvSpPr>
        <p:spPr>
          <a:xfrm>
            <a:off x="3427778" y="4565122"/>
            <a:ext cx="1438214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1772704-67B3-4C51-901B-68E56DB3C49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865992" y="4376400"/>
            <a:ext cx="1780636" cy="7202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77C6C7-6CBB-4BA2-9E97-6179D0F583DF}"/>
              </a:ext>
            </a:extLst>
          </p:cNvPr>
          <p:cNvGrpSpPr/>
          <p:nvPr/>
        </p:nvGrpSpPr>
        <p:grpSpPr>
          <a:xfrm>
            <a:off x="6646628" y="3622668"/>
            <a:ext cx="2401362" cy="1507464"/>
            <a:chOff x="377871" y="4859954"/>
            <a:chExt cx="2401362" cy="150746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98A6497-A848-448E-A4C8-7A03006BFBDB}"/>
                </a:ext>
              </a:extLst>
            </p:cNvPr>
            <p:cNvSpPr/>
            <p:nvPr/>
          </p:nvSpPr>
          <p:spPr>
            <a:xfrm>
              <a:off x="377871" y="4859954"/>
              <a:ext cx="2401362" cy="15074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 5">
              <a:extLst>
                <a:ext uri="{FF2B5EF4-FFF2-40B4-BE49-F238E27FC236}">
                  <a16:creationId xmlns:a16="http://schemas.microsoft.com/office/drawing/2014/main" id="{3E586DFC-B6F7-40C7-9D5B-46C585C3438D}"/>
                </a:ext>
              </a:extLst>
            </p:cNvPr>
            <p:cNvSpPr/>
            <p:nvPr/>
          </p:nvSpPr>
          <p:spPr>
            <a:xfrm>
              <a:off x="377871" y="4859954"/>
              <a:ext cx="2401362" cy="1507464"/>
            </a:xfrm>
            <a:prstGeom prst="mathEqua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8D1CD2B3-832C-4BBE-ACCF-627F05435595}"/>
              </a:ext>
            </a:extLst>
          </p:cNvPr>
          <p:cNvSpPr/>
          <p:nvPr/>
        </p:nvSpPr>
        <p:spPr>
          <a:xfrm>
            <a:off x="6646628" y="1778614"/>
            <a:ext cx="2401362" cy="150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796859B-4B70-4AB9-B068-F60FDBC28EC5}"/>
              </a:ext>
            </a:extLst>
          </p:cNvPr>
          <p:cNvSpPr txBox="1"/>
          <p:nvPr/>
        </p:nvSpPr>
        <p:spPr>
          <a:xfrm>
            <a:off x="3735554" y="2826218"/>
            <a:ext cx="1130438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de-DE" dirty="0"/>
              <a:t>H&amp;D Logo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9B83D7-5D1D-4A81-AB90-E92EA550378D}"/>
              </a:ext>
            </a:extLst>
          </p:cNvPr>
          <p:cNvCxnSpPr>
            <a:cxnSpLocks/>
          </p:cNvCxnSpPr>
          <p:nvPr/>
        </p:nvCxnSpPr>
        <p:spPr>
          <a:xfrm flipV="1">
            <a:off x="4865992" y="2286620"/>
            <a:ext cx="1780636" cy="7202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FBF7FDA-03F9-4374-A05C-7CF856FA140B}"/>
              </a:ext>
            </a:extLst>
          </p:cNvPr>
          <p:cNvSpPr txBox="1"/>
          <p:nvPr/>
        </p:nvSpPr>
        <p:spPr>
          <a:xfrm>
            <a:off x="3443009" y="1704455"/>
            <a:ext cx="87235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6607CF-7913-4221-B46A-DCE7AF8D5ECB}"/>
              </a:ext>
            </a:extLst>
          </p:cNvPr>
          <p:cNvCxnSpPr>
            <a:cxnSpLocks/>
          </p:cNvCxnSpPr>
          <p:nvPr/>
        </p:nvCxnSpPr>
        <p:spPr>
          <a:xfrm flipV="1">
            <a:off x="4315364" y="1096114"/>
            <a:ext cx="1780636" cy="7202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7527872" y="85101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EF44882-5200-404B-8B79-310736EB9514}"/>
              </a:ext>
            </a:extLst>
          </p:cNvPr>
          <p:cNvSpPr txBox="1"/>
          <p:nvPr/>
        </p:nvSpPr>
        <p:spPr>
          <a:xfrm>
            <a:off x="6927620" y="39355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6B370F-45CD-448D-AE62-25011541FD61}"/>
              </a:ext>
            </a:extLst>
          </p:cNvPr>
          <p:cNvSpPr txBox="1"/>
          <p:nvPr/>
        </p:nvSpPr>
        <p:spPr>
          <a:xfrm>
            <a:off x="6934857" y="4456799"/>
            <a:ext cx="10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Passwort</a:t>
            </a:r>
          </a:p>
        </p:txBody>
      </p:sp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9EB45A1F-4F3C-4B12-9C88-0CC533425C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947220"/>
              </p:ext>
            </p:extLst>
          </p:nvPr>
        </p:nvGraphicFramePr>
        <p:xfrm>
          <a:off x="618079" y="1507363"/>
          <a:ext cx="2115596" cy="168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6840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Starseite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046B7-152E-4D33-A8D1-37E080FE5485}"/>
              </a:ext>
            </a:extLst>
          </p:cNvPr>
          <p:cNvSpPr txBox="1"/>
          <p:nvPr/>
        </p:nvSpPr>
        <p:spPr>
          <a:xfrm>
            <a:off x="2462066" y="4186454"/>
            <a:ext cx="2129109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de-DE" dirty="0"/>
              <a:t>Ergebnisse von </a:t>
            </a:r>
          </a:p>
          <a:p>
            <a:r>
              <a:rPr lang="de-DE" dirty="0"/>
              <a:t>Bewerbern einsehen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1772704-67B3-4C51-901B-68E56DB3C49A}"/>
              </a:ext>
            </a:extLst>
          </p:cNvPr>
          <p:cNvCxnSpPr>
            <a:cxnSpLocks/>
          </p:cNvCxnSpPr>
          <p:nvPr/>
        </p:nvCxnSpPr>
        <p:spPr>
          <a:xfrm flipV="1">
            <a:off x="4591175" y="3771004"/>
            <a:ext cx="2083717" cy="904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8BDBF3-3D8E-48B4-9753-6581C3B3BC4E}"/>
              </a:ext>
            </a:extLst>
          </p:cNvPr>
          <p:cNvGrpSpPr/>
          <p:nvPr/>
        </p:nvGrpSpPr>
        <p:grpSpPr>
          <a:xfrm>
            <a:off x="2676227" y="2364632"/>
            <a:ext cx="4006297" cy="1443024"/>
            <a:chOff x="934231" y="2779957"/>
            <a:chExt cx="4006297" cy="1443024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96859B-4B70-4AB9-B068-F60FDBC28EC5}"/>
                </a:ext>
              </a:extLst>
            </p:cNvPr>
            <p:cNvSpPr txBox="1"/>
            <p:nvPr/>
          </p:nvSpPr>
          <p:spPr>
            <a:xfrm>
              <a:off x="934231" y="3576650"/>
              <a:ext cx="232922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Fragebogen </a:t>
              </a:r>
              <a:br>
                <a:rPr lang="de-DE" dirty="0"/>
              </a:br>
              <a:r>
                <a:rPr lang="de-DE" dirty="0"/>
                <a:t>erstellen/durchsuchen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9B83D7-5D1D-4A81-AB90-E92EA550378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3263458" y="2779957"/>
              <a:ext cx="1677070" cy="85024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FBF7FDA-03F9-4374-A05C-7CF856FA140B}"/>
              </a:ext>
            </a:extLst>
          </p:cNvPr>
          <p:cNvSpPr txBox="1"/>
          <p:nvPr/>
        </p:nvSpPr>
        <p:spPr>
          <a:xfrm>
            <a:off x="3443009" y="1701944"/>
            <a:ext cx="87235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6607CF-7913-4221-B46A-DCE7AF8D5ECB}"/>
              </a:ext>
            </a:extLst>
          </p:cNvPr>
          <p:cNvCxnSpPr>
            <a:cxnSpLocks/>
          </p:cNvCxnSpPr>
          <p:nvPr/>
        </p:nvCxnSpPr>
        <p:spPr>
          <a:xfrm flipV="1">
            <a:off x="4315364" y="1096114"/>
            <a:ext cx="1780636" cy="7202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7320635" y="862136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792D213-0370-4977-AA6F-473286A05965}"/>
              </a:ext>
            </a:extLst>
          </p:cNvPr>
          <p:cNvSpPr/>
          <p:nvPr/>
        </p:nvSpPr>
        <p:spPr>
          <a:xfrm>
            <a:off x="9573164" y="887753"/>
            <a:ext cx="325119" cy="307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866F21-359F-42DD-B3C0-518A351F10C6}"/>
              </a:ext>
            </a:extLst>
          </p:cNvPr>
          <p:cNvGrpSpPr/>
          <p:nvPr/>
        </p:nvGrpSpPr>
        <p:grpSpPr>
          <a:xfrm>
            <a:off x="9898283" y="1041722"/>
            <a:ext cx="1937249" cy="1398886"/>
            <a:chOff x="9873717" y="1311865"/>
            <a:chExt cx="1937249" cy="13988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A426278-CB3A-4C9E-A0DA-123EEDD54958}"/>
                </a:ext>
              </a:extLst>
            </p:cNvPr>
            <p:cNvSpPr txBox="1"/>
            <p:nvPr/>
          </p:nvSpPr>
          <p:spPr>
            <a:xfrm>
              <a:off x="10682131" y="2341419"/>
              <a:ext cx="11288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abmelden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33C7A2CC-C015-4F1C-A94A-24DACFFA7A6D}"/>
                </a:ext>
              </a:extLst>
            </p:cNvPr>
            <p:cNvCxnSpPr>
              <a:cxnSpLocks/>
              <a:stCxn id="29" idx="0"/>
              <a:endCxn id="4" idx="3"/>
            </p:cNvCxnSpPr>
            <p:nvPr/>
          </p:nvCxnSpPr>
          <p:spPr>
            <a:xfrm flipH="1" flipV="1">
              <a:off x="9873717" y="1311865"/>
              <a:ext cx="1372832" cy="10295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D82CBA-8A5B-42C0-9215-071D1888D968}"/>
              </a:ext>
            </a:extLst>
          </p:cNvPr>
          <p:cNvGrpSpPr/>
          <p:nvPr/>
        </p:nvGrpSpPr>
        <p:grpSpPr>
          <a:xfrm>
            <a:off x="6682524" y="1886610"/>
            <a:ext cx="2401362" cy="3512128"/>
            <a:chOff x="6674893" y="2254380"/>
            <a:chExt cx="2401362" cy="332902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518C3C3-4E17-4500-B996-CFBD04896809}"/>
                </a:ext>
              </a:extLst>
            </p:cNvPr>
            <p:cNvGrpSpPr/>
            <p:nvPr/>
          </p:nvGrpSpPr>
          <p:grpSpPr>
            <a:xfrm>
              <a:off x="6674893" y="2254380"/>
              <a:ext cx="2401362" cy="2165220"/>
              <a:chOff x="6674893" y="2254380"/>
              <a:chExt cx="2401362" cy="1553251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D1CD2B3-832C-4BBE-ACCF-627F05435595}"/>
                  </a:ext>
                </a:extLst>
              </p:cNvPr>
              <p:cNvSpPr/>
              <p:nvPr/>
            </p:nvSpPr>
            <p:spPr>
              <a:xfrm>
                <a:off x="6674893" y="2254380"/>
                <a:ext cx="2401362" cy="6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Fragebogen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6BBF42BD-E938-4FB1-B477-BBBE0E340BC6}"/>
                  </a:ext>
                </a:extLst>
              </p:cNvPr>
              <p:cNvSpPr/>
              <p:nvPr/>
            </p:nvSpPr>
            <p:spPr>
              <a:xfrm>
                <a:off x="6674893" y="3157556"/>
                <a:ext cx="2401362" cy="6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Ergebnisse</a:t>
                </a:r>
              </a:p>
            </p:txBody>
          </p: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EE3FA1A-6224-473E-9D9B-83E6E2DAF438}"/>
                </a:ext>
              </a:extLst>
            </p:cNvPr>
            <p:cNvSpPr/>
            <p:nvPr/>
          </p:nvSpPr>
          <p:spPr>
            <a:xfrm>
              <a:off x="6674893" y="4677204"/>
              <a:ext cx="2401362" cy="90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Bewerbungsassistent starten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31C87D47-C43A-41B2-A623-D35099F5809E}"/>
              </a:ext>
            </a:extLst>
          </p:cNvPr>
          <p:cNvSpPr txBox="1"/>
          <p:nvPr/>
        </p:nvSpPr>
        <p:spPr>
          <a:xfrm>
            <a:off x="352691" y="5300221"/>
            <a:ext cx="4982646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/>
              <a:t>Einen Fragebogen auswählen, dem Bewerber das Tablet überreichen und er füllt die Fragen aus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8E88F9A-4DF2-4567-B053-4576F967A564}"/>
              </a:ext>
            </a:extLst>
          </p:cNvPr>
          <p:cNvCxnSpPr>
            <a:cxnSpLocks/>
          </p:cNvCxnSpPr>
          <p:nvPr/>
        </p:nvCxnSpPr>
        <p:spPr>
          <a:xfrm flipV="1">
            <a:off x="5353894" y="4844092"/>
            <a:ext cx="1314688" cy="5916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7890D77E-8BC7-4E97-9760-4540C41DD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653463"/>
              </p:ext>
            </p:extLst>
          </p:nvPr>
        </p:nvGraphicFramePr>
        <p:xfrm>
          <a:off x="200270" y="1507363"/>
          <a:ext cx="2580325" cy="333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7007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Fragebogen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046B7-152E-4D33-A8D1-37E080FE5485}"/>
              </a:ext>
            </a:extLst>
          </p:cNvPr>
          <p:cNvSpPr txBox="1"/>
          <p:nvPr/>
        </p:nvSpPr>
        <p:spPr>
          <a:xfrm>
            <a:off x="2005342" y="5162786"/>
            <a:ext cx="3276923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de-DE" dirty="0"/>
              <a:t>Vorhandene Fragebögen</a:t>
            </a:r>
          </a:p>
          <a:p>
            <a:r>
              <a:rPr lang="de-DE" dirty="0"/>
              <a:t>Durchsuchen, diese können auch</a:t>
            </a:r>
          </a:p>
          <a:p>
            <a:r>
              <a:rPr lang="de-DE" dirty="0"/>
              <a:t>bearbeitet werden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1772704-67B3-4C51-901B-68E56DB3C49A}"/>
              </a:ext>
            </a:extLst>
          </p:cNvPr>
          <p:cNvCxnSpPr>
            <a:cxnSpLocks/>
          </p:cNvCxnSpPr>
          <p:nvPr/>
        </p:nvCxnSpPr>
        <p:spPr>
          <a:xfrm flipV="1">
            <a:off x="4827852" y="3771004"/>
            <a:ext cx="1847040" cy="13917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8BDBF3-3D8E-48B4-9753-6581C3B3BC4E}"/>
              </a:ext>
            </a:extLst>
          </p:cNvPr>
          <p:cNvGrpSpPr/>
          <p:nvPr/>
        </p:nvGrpSpPr>
        <p:grpSpPr>
          <a:xfrm>
            <a:off x="2905184" y="2544942"/>
            <a:ext cx="3769708" cy="1533754"/>
            <a:chOff x="1099981" y="2899825"/>
            <a:chExt cx="3769708" cy="1533754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96859B-4B70-4AB9-B068-F60FDBC28EC5}"/>
                </a:ext>
              </a:extLst>
            </p:cNvPr>
            <p:cNvSpPr txBox="1"/>
            <p:nvPr/>
          </p:nvSpPr>
          <p:spPr>
            <a:xfrm>
              <a:off x="1099981" y="3510249"/>
              <a:ext cx="198907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einen Komplett</a:t>
              </a:r>
            </a:p>
            <a:p>
              <a:r>
                <a:rPr lang="de-DE" dirty="0"/>
                <a:t>neuen Fragebogen </a:t>
              </a:r>
            </a:p>
            <a:p>
              <a:r>
                <a:rPr lang="de-DE" dirty="0"/>
                <a:t>erstellen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9B83D7-5D1D-4A81-AB90-E92EA5503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053" y="2899825"/>
              <a:ext cx="1780636" cy="72020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7320635" y="862136"/>
            <a:ext cx="128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Fragebogen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18C3C3-4E17-4500-B996-CFBD04896809}"/>
              </a:ext>
            </a:extLst>
          </p:cNvPr>
          <p:cNvGrpSpPr/>
          <p:nvPr/>
        </p:nvGrpSpPr>
        <p:grpSpPr>
          <a:xfrm>
            <a:off x="6674893" y="2254380"/>
            <a:ext cx="2401362" cy="2165220"/>
            <a:chOff x="6674893" y="2254380"/>
            <a:chExt cx="2401362" cy="155325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D1CD2B3-832C-4BBE-ACCF-627F05435595}"/>
                </a:ext>
              </a:extLst>
            </p:cNvPr>
            <p:cNvSpPr/>
            <p:nvPr/>
          </p:nvSpPr>
          <p:spPr>
            <a:xfrm>
              <a:off x="6674893" y="2254380"/>
              <a:ext cx="2401362" cy="65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erstellen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BBF42BD-E938-4FB1-B477-BBBE0E340BC6}"/>
                </a:ext>
              </a:extLst>
            </p:cNvPr>
            <p:cNvSpPr/>
            <p:nvPr/>
          </p:nvSpPr>
          <p:spPr>
            <a:xfrm>
              <a:off x="6674893" y="3157556"/>
              <a:ext cx="2401362" cy="65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durchsuchen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A792D213-0370-4977-AA6F-473286A05965}"/>
              </a:ext>
            </a:extLst>
          </p:cNvPr>
          <p:cNvSpPr/>
          <p:nvPr/>
        </p:nvSpPr>
        <p:spPr>
          <a:xfrm>
            <a:off x="9573164" y="887753"/>
            <a:ext cx="325119" cy="307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866F21-359F-42DD-B3C0-518A351F10C6}"/>
              </a:ext>
            </a:extLst>
          </p:cNvPr>
          <p:cNvGrpSpPr/>
          <p:nvPr/>
        </p:nvGrpSpPr>
        <p:grpSpPr>
          <a:xfrm>
            <a:off x="9898283" y="1041722"/>
            <a:ext cx="1937249" cy="1398886"/>
            <a:chOff x="9873717" y="1311865"/>
            <a:chExt cx="1937249" cy="13988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A426278-CB3A-4C9E-A0DA-123EEDD54958}"/>
                </a:ext>
              </a:extLst>
            </p:cNvPr>
            <p:cNvSpPr txBox="1"/>
            <p:nvPr/>
          </p:nvSpPr>
          <p:spPr>
            <a:xfrm>
              <a:off x="10682131" y="2341419"/>
              <a:ext cx="11288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abmelden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33C7A2CC-C015-4F1C-A94A-24DACFFA7A6D}"/>
                </a:ext>
              </a:extLst>
            </p:cNvPr>
            <p:cNvCxnSpPr>
              <a:cxnSpLocks/>
              <a:stCxn id="29" idx="0"/>
              <a:endCxn id="4" idx="3"/>
            </p:cNvCxnSpPr>
            <p:nvPr/>
          </p:nvCxnSpPr>
          <p:spPr>
            <a:xfrm flipH="1" flipV="1">
              <a:off x="9873717" y="1311865"/>
              <a:ext cx="1372832" cy="10295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812CF86-36D9-40FC-995F-EB2E7B4D521F}"/>
              </a:ext>
            </a:extLst>
          </p:cNvPr>
          <p:cNvSpPr txBox="1"/>
          <p:nvPr/>
        </p:nvSpPr>
        <p:spPr>
          <a:xfrm>
            <a:off x="2905184" y="1642610"/>
            <a:ext cx="2146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/>
              <a:t>Zurück zur Startseite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A756DD-03BB-4857-BA9B-CA2F735DB5E6}"/>
              </a:ext>
            </a:extLst>
          </p:cNvPr>
          <p:cNvCxnSpPr>
            <a:cxnSpLocks/>
          </p:cNvCxnSpPr>
          <p:nvPr/>
        </p:nvCxnSpPr>
        <p:spPr>
          <a:xfrm flipV="1">
            <a:off x="5051621" y="1182513"/>
            <a:ext cx="836736" cy="5801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DD36FF02-EF51-4B39-AFEE-AE49A596AAD8}"/>
              </a:ext>
            </a:extLst>
          </p:cNvPr>
          <p:cNvSpPr/>
          <p:nvPr/>
        </p:nvSpPr>
        <p:spPr>
          <a:xfrm rot="10800000">
            <a:off x="5859134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Diagramm 37">
            <a:extLst>
              <a:ext uri="{FF2B5EF4-FFF2-40B4-BE49-F238E27FC236}">
                <a16:creationId xmlns:a16="http://schemas.microsoft.com/office/drawing/2014/main" id="{75F9DAD2-6195-4F13-A027-4D2A4E844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88363"/>
              </p:ext>
            </p:extLst>
          </p:nvPr>
        </p:nvGraphicFramePr>
        <p:xfrm>
          <a:off x="417135" y="1642610"/>
          <a:ext cx="2425088" cy="3065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018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/>
              <a:t>Fragebogen </a:t>
            </a:r>
            <a:br>
              <a:rPr lang="de-DE" b="1" dirty="0"/>
            </a:br>
            <a:r>
              <a:rPr lang="de-DE" b="1" dirty="0"/>
              <a:t>erstellen/bearbeiten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8BDBF3-3D8E-48B4-9753-6581C3B3BC4E}"/>
              </a:ext>
            </a:extLst>
          </p:cNvPr>
          <p:cNvGrpSpPr/>
          <p:nvPr/>
        </p:nvGrpSpPr>
        <p:grpSpPr>
          <a:xfrm>
            <a:off x="3058706" y="2446068"/>
            <a:ext cx="2876696" cy="1159912"/>
            <a:chOff x="1992993" y="2899825"/>
            <a:chExt cx="2876696" cy="1159912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96859B-4B70-4AB9-B068-F60FDBC28EC5}"/>
                </a:ext>
              </a:extLst>
            </p:cNvPr>
            <p:cNvSpPr txBox="1"/>
            <p:nvPr/>
          </p:nvSpPr>
          <p:spPr>
            <a:xfrm>
              <a:off x="1992993" y="3690405"/>
              <a:ext cx="1986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Aufgelistete Fragen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9B83D7-5D1D-4A81-AB90-E92EA550378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979371" y="2899825"/>
              <a:ext cx="890318" cy="97524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FBF7FDA-03F9-4374-A05C-7CF856FA140B}"/>
              </a:ext>
            </a:extLst>
          </p:cNvPr>
          <p:cNvSpPr txBox="1"/>
          <p:nvPr/>
        </p:nvSpPr>
        <p:spPr>
          <a:xfrm>
            <a:off x="3408523" y="1662387"/>
            <a:ext cx="1797159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/>
              <a:t>Frage hinzufügen</a:t>
            </a:r>
          </a:p>
          <a:p>
            <a:r>
              <a:rPr lang="de-DE" dirty="0"/>
              <a:t>Frage Löschen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6607CF-7913-4221-B46A-DCE7AF8D5ECB}"/>
              </a:ext>
            </a:extLst>
          </p:cNvPr>
          <p:cNvCxnSpPr>
            <a:cxnSpLocks/>
          </p:cNvCxnSpPr>
          <p:nvPr/>
        </p:nvCxnSpPr>
        <p:spPr>
          <a:xfrm flipV="1">
            <a:off x="5205682" y="1148686"/>
            <a:ext cx="836736" cy="5801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6689303" y="856369"/>
            <a:ext cx="211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erstellen/bearbeiten</a:t>
            </a:r>
          </a:p>
          <a:p>
            <a:endParaRPr lang="de-DE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866F21-359F-42DD-B3C0-518A351F10C6}"/>
              </a:ext>
            </a:extLst>
          </p:cNvPr>
          <p:cNvGrpSpPr/>
          <p:nvPr/>
        </p:nvGrpSpPr>
        <p:grpSpPr>
          <a:xfrm>
            <a:off x="9770108" y="1591850"/>
            <a:ext cx="2044743" cy="1276257"/>
            <a:chOff x="9638048" y="2405642"/>
            <a:chExt cx="2044743" cy="1276257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A426278-CB3A-4C9E-A0DA-123EEDD54958}"/>
                </a:ext>
              </a:extLst>
            </p:cNvPr>
            <p:cNvSpPr txBox="1"/>
            <p:nvPr/>
          </p:nvSpPr>
          <p:spPr>
            <a:xfrm>
              <a:off x="10277840" y="3035568"/>
              <a:ext cx="1404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Anzahl der Fragen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33C7A2CC-C015-4F1C-A94A-24DACFFA7A6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9638048" y="2405642"/>
              <a:ext cx="1342268" cy="62992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Additionszeichen 5">
            <a:extLst>
              <a:ext uri="{FF2B5EF4-FFF2-40B4-BE49-F238E27FC236}">
                <a16:creationId xmlns:a16="http://schemas.microsoft.com/office/drawing/2014/main" id="{9312D10C-01EF-4B74-B396-9BA43B602AA4}"/>
              </a:ext>
            </a:extLst>
          </p:cNvPr>
          <p:cNvSpPr/>
          <p:nvPr/>
        </p:nvSpPr>
        <p:spPr>
          <a:xfrm>
            <a:off x="5839164" y="905641"/>
            <a:ext cx="238125" cy="2721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Minuszeichen 8">
            <a:extLst>
              <a:ext uri="{FF2B5EF4-FFF2-40B4-BE49-F238E27FC236}">
                <a16:creationId xmlns:a16="http://schemas.microsoft.com/office/drawing/2014/main" id="{356D1DEF-468B-4F50-93FF-8B2A6CF38237}"/>
              </a:ext>
            </a:extLst>
          </p:cNvPr>
          <p:cNvSpPr/>
          <p:nvPr/>
        </p:nvSpPr>
        <p:spPr>
          <a:xfrm>
            <a:off x="6125103" y="887753"/>
            <a:ext cx="258287" cy="3029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C14EF44-8085-4C12-B435-8A4BDA55678E}"/>
              </a:ext>
            </a:extLst>
          </p:cNvPr>
          <p:cNvSpPr txBox="1"/>
          <p:nvPr/>
        </p:nvSpPr>
        <p:spPr>
          <a:xfrm>
            <a:off x="9479579" y="12984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04</a:t>
            </a:r>
          </a:p>
        </p:txBody>
      </p:sp>
      <p:sp>
        <p:nvSpPr>
          <p:cNvPr id="32" name="Multiplikationszeichen 31">
            <a:extLst>
              <a:ext uri="{FF2B5EF4-FFF2-40B4-BE49-F238E27FC236}">
                <a16:creationId xmlns:a16="http://schemas.microsoft.com/office/drawing/2014/main" id="{3513C261-0A04-47E4-B3DA-779E8CCDB1B7}"/>
              </a:ext>
            </a:extLst>
          </p:cNvPr>
          <p:cNvSpPr/>
          <p:nvPr/>
        </p:nvSpPr>
        <p:spPr>
          <a:xfrm>
            <a:off x="9215351" y="826584"/>
            <a:ext cx="361950" cy="40181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20325C2-F242-4D89-A70D-DB4987F37486}"/>
              </a:ext>
            </a:extLst>
          </p:cNvPr>
          <p:cNvSpPr/>
          <p:nvPr/>
        </p:nvSpPr>
        <p:spPr>
          <a:xfrm>
            <a:off x="9636969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2E843AE-DD05-4EE1-BF5D-330FD61119D6}"/>
              </a:ext>
            </a:extLst>
          </p:cNvPr>
          <p:cNvSpPr txBox="1"/>
          <p:nvPr/>
        </p:nvSpPr>
        <p:spPr>
          <a:xfrm>
            <a:off x="10323426" y="559993"/>
            <a:ext cx="1797159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Fragebogen speichern/abbrechen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4DDD007-8F16-4D65-A5E2-2CF713B20624}"/>
              </a:ext>
            </a:extLst>
          </p:cNvPr>
          <p:cNvCxnSpPr>
            <a:cxnSpLocks/>
          </p:cNvCxnSpPr>
          <p:nvPr/>
        </p:nvCxnSpPr>
        <p:spPr>
          <a:xfrm flipH="1">
            <a:off x="9577302" y="687518"/>
            <a:ext cx="746124" cy="2002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0749BCDD-6E77-4D13-8B26-E593596F40AA}"/>
              </a:ext>
            </a:extLst>
          </p:cNvPr>
          <p:cNvSpPr/>
          <p:nvPr/>
        </p:nvSpPr>
        <p:spPr>
          <a:xfrm>
            <a:off x="6015917" y="1992891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1. Frage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7692C9D-8265-4758-8865-FD127F64B2D4}"/>
              </a:ext>
            </a:extLst>
          </p:cNvPr>
          <p:cNvSpPr/>
          <p:nvPr/>
        </p:nvSpPr>
        <p:spPr>
          <a:xfrm>
            <a:off x="6006337" y="2564974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2. Frage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E0D361-FEA1-47AE-B095-37C98B5DD344}"/>
              </a:ext>
            </a:extLst>
          </p:cNvPr>
          <p:cNvSpPr/>
          <p:nvPr/>
        </p:nvSpPr>
        <p:spPr>
          <a:xfrm>
            <a:off x="6006337" y="3151711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3. Frage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3422A74-9269-40AA-AE93-DE39D12A724D}"/>
              </a:ext>
            </a:extLst>
          </p:cNvPr>
          <p:cNvSpPr/>
          <p:nvPr/>
        </p:nvSpPr>
        <p:spPr>
          <a:xfrm>
            <a:off x="6006337" y="3744244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4. Frage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C2E0DE5-491E-41F2-87BA-CC3DAD791B88}"/>
              </a:ext>
            </a:extLst>
          </p:cNvPr>
          <p:cNvSpPr txBox="1"/>
          <p:nvPr/>
        </p:nvSpPr>
        <p:spPr>
          <a:xfrm>
            <a:off x="6996319" y="1409282"/>
            <a:ext cx="17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Fragebogen Titel</a:t>
            </a:r>
          </a:p>
        </p:txBody>
      </p:sp>
      <p:graphicFrame>
        <p:nvGraphicFramePr>
          <p:cNvPr id="55" name="Diagramm 54">
            <a:extLst>
              <a:ext uri="{FF2B5EF4-FFF2-40B4-BE49-F238E27FC236}">
                <a16:creationId xmlns:a16="http://schemas.microsoft.com/office/drawing/2014/main" id="{330531D9-86E2-4321-A74A-D0C69A7CD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07879"/>
              </p:ext>
            </p:extLst>
          </p:nvPr>
        </p:nvGraphicFramePr>
        <p:xfrm>
          <a:off x="820532" y="1662387"/>
          <a:ext cx="1670648" cy="226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2880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/>
              <a:t>Fragebogen </a:t>
            </a:r>
            <a:br>
              <a:rPr lang="de-DE" b="1" dirty="0"/>
            </a:br>
            <a:r>
              <a:rPr lang="de-DE" b="1" dirty="0"/>
              <a:t>durchsuchen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8BDBF3-3D8E-48B4-9753-6581C3B3BC4E}"/>
              </a:ext>
            </a:extLst>
          </p:cNvPr>
          <p:cNvGrpSpPr/>
          <p:nvPr/>
        </p:nvGrpSpPr>
        <p:grpSpPr>
          <a:xfrm>
            <a:off x="2605519" y="2629297"/>
            <a:ext cx="3377440" cy="1092939"/>
            <a:chOff x="926706" y="2571394"/>
            <a:chExt cx="3377440" cy="1092939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96859B-4B70-4AB9-B068-F60FDBC28EC5}"/>
                </a:ext>
              </a:extLst>
            </p:cNvPr>
            <p:cNvSpPr txBox="1"/>
            <p:nvPr/>
          </p:nvSpPr>
          <p:spPr>
            <a:xfrm>
              <a:off x="926706" y="3295001"/>
              <a:ext cx="29935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Auflistung der Suchergebnisse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9B83D7-5D1D-4A81-AB90-E92EA5503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724" y="2571394"/>
              <a:ext cx="860422" cy="71519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FBF7FDA-03F9-4374-A05C-7CF856FA140B}"/>
              </a:ext>
            </a:extLst>
          </p:cNvPr>
          <p:cNvSpPr txBox="1"/>
          <p:nvPr/>
        </p:nvSpPr>
        <p:spPr>
          <a:xfrm>
            <a:off x="2314575" y="1650842"/>
            <a:ext cx="2891107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/>
              <a:t>Zurück zur Seite Fragebogen erstellen/durchsuchen 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6607CF-7913-4221-B46A-DCE7AF8D5ECB}"/>
              </a:ext>
            </a:extLst>
          </p:cNvPr>
          <p:cNvCxnSpPr>
            <a:cxnSpLocks/>
          </p:cNvCxnSpPr>
          <p:nvPr/>
        </p:nvCxnSpPr>
        <p:spPr>
          <a:xfrm flipV="1">
            <a:off x="5205682" y="1148686"/>
            <a:ext cx="836736" cy="5801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6597713" y="857056"/>
            <a:ext cx="254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Fragebogen durchsuchen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20325C2-F242-4D89-A70D-DB4987F37486}"/>
              </a:ext>
            </a:extLst>
          </p:cNvPr>
          <p:cNvSpPr/>
          <p:nvPr/>
        </p:nvSpPr>
        <p:spPr>
          <a:xfrm>
            <a:off x="9636969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2E843AE-DD05-4EE1-BF5D-330FD61119D6}"/>
              </a:ext>
            </a:extLst>
          </p:cNvPr>
          <p:cNvSpPr txBox="1"/>
          <p:nvPr/>
        </p:nvSpPr>
        <p:spPr>
          <a:xfrm>
            <a:off x="10346818" y="1400777"/>
            <a:ext cx="1407032" cy="9541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Weiter, um den ausgewählten Fragebogen einzusehen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4DDD007-8F16-4D65-A5E2-2CF713B20624}"/>
              </a:ext>
            </a:extLst>
          </p:cNvPr>
          <p:cNvCxnSpPr>
            <a:cxnSpLocks/>
          </p:cNvCxnSpPr>
          <p:nvPr/>
        </p:nvCxnSpPr>
        <p:spPr>
          <a:xfrm flipH="1" flipV="1">
            <a:off x="9884619" y="1141840"/>
            <a:ext cx="765727" cy="2589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0749BCDD-6E77-4D13-8B26-E593596F40AA}"/>
              </a:ext>
            </a:extLst>
          </p:cNvPr>
          <p:cNvSpPr/>
          <p:nvPr/>
        </p:nvSpPr>
        <p:spPr>
          <a:xfrm>
            <a:off x="6042418" y="1971795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7692C9D-8265-4758-8865-FD127F64B2D4}"/>
              </a:ext>
            </a:extLst>
          </p:cNvPr>
          <p:cNvSpPr/>
          <p:nvPr/>
        </p:nvSpPr>
        <p:spPr>
          <a:xfrm>
            <a:off x="6032838" y="2543878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E0D361-FEA1-47AE-B095-37C98B5DD344}"/>
              </a:ext>
            </a:extLst>
          </p:cNvPr>
          <p:cNvSpPr/>
          <p:nvPr/>
        </p:nvSpPr>
        <p:spPr>
          <a:xfrm>
            <a:off x="6032838" y="3130615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3422A74-9269-40AA-AE93-DE39D12A724D}"/>
              </a:ext>
            </a:extLst>
          </p:cNvPr>
          <p:cNvSpPr/>
          <p:nvPr/>
        </p:nvSpPr>
        <p:spPr>
          <a:xfrm>
            <a:off x="6032838" y="3723148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C2E0DE5-491E-41F2-87BA-CC3DAD791B88}"/>
              </a:ext>
            </a:extLst>
          </p:cNvPr>
          <p:cNvSpPr txBox="1"/>
          <p:nvPr/>
        </p:nvSpPr>
        <p:spPr>
          <a:xfrm>
            <a:off x="7067096" y="1437195"/>
            <a:ext cx="1659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Suchleiste          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C3B9A94A-750F-4E91-9C8A-AC5110A8021A}"/>
              </a:ext>
            </a:extLst>
          </p:cNvPr>
          <p:cNvSpPr/>
          <p:nvPr/>
        </p:nvSpPr>
        <p:spPr>
          <a:xfrm rot="10800000">
            <a:off x="5859134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Bildergebnis für lupe icon">
            <a:extLst>
              <a:ext uri="{FF2B5EF4-FFF2-40B4-BE49-F238E27FC236}">
                <a16:creationId xmlns:a16="http://schemas.microsoft.com/office/drawing/2014/main" id="{B1547939-8E1C-4C65-9191-94F4F2F4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12" y="1465031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28B2C2EF-506F-418A-B8E3-2F8E3DFFB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043657"/>
              </p:ext>
            </p:extLst>
          </p:nvPr>
        </p:nvGraphicFramePr>
        <p:xfrm>
          <a:off x="552046" y="1728876"/>
          <a:ext cx="1670648" cy="226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0493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/>
              <a:t>Fragebogen einsehen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8BDBF3-3D8E-48B4-9753-6581C3B3BC4E}"/>
              </a:ext>
            </a:extLst>
          </p:cNvPr>
          <p:cNvGrpSpPr/>
          <p:nvPr/>
        </p:nvGrpSpPr>
        <p:grpSpPr>
          <a:xfrm>
            <a:off x="3236191" y="2699402"/>
            <a:ext cx="2717485" cy="839603"/>
            <a:chOff x="1099981" y="3039978"/>
            <a:chExt cx="2717485" cy="83960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96859B-4B70-4AB9-B068-F60FDBC28EC5}"/>
                </a:ext>
              </a:extLst>
            </p:cNvPr>
            <p:cNvSpPr txBox="1"/>
            <p:nvPr/>
          </p:nvSpPr>
          <p:spPr>
            <a:xfrm>
              <a:off x="1099981" y="3510249"/>
              <a:ext cx="1986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Aufgelistete Fragen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9B83D7-5D1D-4A81-AB90-E92EA5503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053" y="3039978"/>
              <a:ext cx="728413" cy="58005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7005899" y="846775"/>
            <a:ext cx="17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Fragebogen Titel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866F21-359F-42DD-B3C0-518A351F10C6}"/>
              </a:ext>
            </a:extLst>
          </p:cNvPr>
          <p:cNvGrpSpPr/>
          <p:nvPr/>
        </p:nvGrpSpPr>
        <p:grpSpPr>
          <a:xfrm>
            <a:off x="9770108" y="1591850"/>
            <a:ext cx="2044743" cy="1276257"/>
            <a:chOff x="9638048" y="2405642"/>
            <a:chExt cx="2044743" cy="1276257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A426278-CB3A-4C9E-A0DA-123EEDD54958}"/>
                </a:ext>
              </a:extLst>
            </p:cNvPr>
            <p:cNvSpPr txBox="1"/>
            <p:nvPr/>
          </p:nvSpPr>
          <p:spPr>
            <a:xfrm>
              <a:off x="10277840" y="3035568"/>
              <a:ext cx="1404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Anzahl der Fragen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33C7A2CC-C015-4F1C-A94A-24DACFFA7A6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9638048" y="2405642"/>
              <a:ext cx="1342268" cy="62992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C14EF44-8085-4C12-B435-8A4BDA55678E}"/>
              </a:ext>
            </a:extLst>
          </p:cNvPr>
          <p:cNvSpPr txBox="1"/>
          <p:nvPr/>
        </p:nvSpPr>
        <p:spPr>
          <a:xfrm>
            <a:off x="9479579" y="12984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04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20325C2-F242-4D89-A70D-DB4987F37486}"/>
              </a:ext>
            </a:extLst>
          </p:cNvPr>
          <p:cNvSpPr/>
          <p:nvPr/>
        </p:nvSpPr>
        <p:spPr>
          <a:xfrm>
            <a:off x="9636969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2E843AE-DD05-4EE1-BF5D-330FD61119D6}"/>
              </a:ext>
            </a:extLst>
          </p:cNvPr>
          <p:cNvSpPr txBox="1"/>
          <p:nvPr/>
        </p:nvSpPr>
        <p:spPr>
          <a:xfrm>
            <a:off x="10323426" y="559993"/>
            <a:ext cx="1797159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Bewerbungsas-sistenten</a:t>
            </a:r>
            <a:r>
              <a:rPr lang="de-DE" sz="1400" dirty="0"/>
              <a:t> starten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4DDD007-8F16-4D65-A5E2-2CF713B20624}"/>
              </a:ext>
            </a:extLst>
          </p:cNvPr>
          <p:cNvCxnSpPr>
            <a:cxnSpLocks/>
          </p:cNvCxnSpPr>
          <p:nvPr/>
        </p:nvCxnSpPr>
        <p:spPr>
          <a:xfrm flipH="1">
            <a:off x="9898283" y="687518"/>
            <a:ext cx="425143" cy="1800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0749BCDD-6E77-4D13-8B26-E593596F40AA}"/>
              </a:ext>
            </a:extLst>
          </p:cNvPr>
          <p:cNvSpPr/>
          <p:nvPr/>
        </p:nvSpPr>
        <p:spPr>
          <a:xfrm>
            <a:off x="6015917" y="1992891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1. Frage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7692C9D-8265-4758-8865-FD127F64B2D4}"/>
              </a:ext>
            </a:extLst>
          </p:cNvPr>
          <p:cNvSpPr/>
          <p:nvPr/>
        </p:nvSpPr>
        <p:spPr>
          <a:xfrm>
            <a:off x="6006337" y="2564974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2. Frage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E0D361-FEA1-47AE-B095-37C98B5DD344}"/>
              </a:ext>
            </a:extLst>
          </p:cNvPr>
          <p:cNvSpPr/>
          <p:nvPr/>
        </p:nvSpPr>
        <p:spPr>
          <a:xfrm>
            <a:off x="6006337" y="3151711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3. Frage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3422A74-9269-40AA-AE93-DE39D12A724D}"/>
              </a:ext>
            </a:extLst>
          </p:cNvPr>
          <p:cNvSpPr/>
          <p:nvPr/>
        </p:nvSpPr>
        <p:spPr>
          <a:xfrm>
            <a:off x="6006337" y="3744244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4. Frage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C2E0DE5-491E-41F2-87BA-CC3DAD791B88}"/>
              </a:ext>
            </a:extLst>
          </p:cNvPr>
          <p:cNvSpPr txBox="1"/>
          <p:nvPr/>
        </p:nvSpPr>
        <p:spPr>
          <a:xfrm>
            <a:off x="6996319" y="1409282"/>
            <a:ext cx="17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Fragebogen Titel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1114B49-CDF0-4FFD-9EE7-EDF2508120ED}"/>
              </a:ext>
            </a:extLst>
          </p:cNvPr>
          <p:cNvSpPr txBox="1"/>
          <p:nvPr/>
        </p:nvSpPr>
        <p:spPr>
          <a:xfrm>
            <a:off x="2905125" y="1642610"/>
            <a:ext cx="2146496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/>
              <a:t>Zurück zur Seite Fragebogen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7AF559C-8707-4671-AEF3-DC91F6F0569E}"/>
              </a:ext>
            </a:extLst>
          </p:cNvPr>
          <p:cNvCxnSpPr>
            <a:cxnSpLocks/>
          </p:cNvCxnSpPr>
          <p:nvPr/>
        </p:nvCxnSpPr>
        <p:spPr>
          <a:xfrm flipV="1">
            <a:off x="5051621" y="1182513"/>
            <a:ext cx="836736" cy="5801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88EE626A-F543-460B-9368-CFB0FB6B0F74}"/>
              </a:ext>
            </a:extLst>
          </p:cNvPr>
          <p:cNvSpPr/>
          <p:nvPr/>
        </p:nvSpPr>
        <p:spPr>
          <a:xfrm rot="10800000">
            <a:off x="5887584" y="867579"/>
            <a:ext cx="21920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FF7DF1B-C34E-4E86-A6CA-B3189B429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065712"/>
              </p:ext>
            </p:extLst>
          </p:nvPr>
        </p:nvGraphicFramePr>
        <p:xfrm>
          <a:off x="552046" y="1728876"/>
          <a:ext cx="1670648" cy="226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1012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74E4E4D8-84A6-458F-B6D6-F19EE65F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/>
              <a:t>Ergebnisse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67EF05-DAC6-456A-99AE-CE07AB03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345" y="1533815"/>
            <a:ext cx="5571067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C9DFB2A-2228-4C91-BB54-CCBBC8FE843A}"/>
              </a:ext>
            </a:extLst>
          </p:cNvPr>
          <p:cNvCxnSpPr>
            <a:cxnSpLocks/>
          </p:cNvCxnSpPr>
          <p:nvPr/>
        </p:nvCxnSpPr>
        <p:spPr>
          <a:xfrm>
            <a:off x="5782728" y="600365"/>
            <a:ext cx="4178301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336A7A-63DB-442C-8ED0-7F4E2B6FAEF6}"/>
              </a:ext>
            </a:extLst>
          </p:cNvPr>
          <p:cNvCxnSpPr>
            <a:cxnSpLocks/>
          </p:cNvCxnSpPr>
          <p:nvPr/>
        </p:nvCxnSpPr>
        <p:spPr>
          <a:xfrm flipV="1">
            <a:off x="10215027" y="837433"/>
            <a:ext cx="0" cy="5571066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EA288F7-8112-440E-BCE8-E73A2B9A0562}"/>
              </a:ext>
            </a:extLst>
          </p:cNvPr>
          <p:cNvSpPr txBox="1"/>
          <p:nvPr/>
        </p:nvSpPr>
        <p:spPr>
          <a:xfrm>
            <a:off x="10215027" y="343829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1024 Pixel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BA83F1-5962-441A-B95F-5500D1F5DA00}"/>
              </a:ext>
            </a:extLst>
          </p:cNvPr>
          <p:cNvSpPr txBox="1"/>
          <p:nvPr/>
        </p:nvSpPr>
        <p:spPr>
          <a:xfrm>
            <a:off x="7361000" y="277199"/>
            <a:ext cx="10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786 Pixel</a:t>
            </a:r>
          </a:p>
          <a:p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8BDBF3-3D8E-48B4-9753-6581C3B3BC4E}"/>
              </a:ext>
            </a:extLst>
          </p:cNvPr>
          <p:cNvGrpSpPr/>
          <p:nvPr/>
        </p:nvGrpSpPr>
        <p:grpSpPr>
          <a:xfrm>
            <a:off x="2605519" y="2629297"/>
            <a:ext cx="3377440" cy="1092939"/>
            <a:chOff x="926706" y="2571394"/>
            <a:chExt cx="3377440" cy="1092939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96859B-4B70-4AB9-B068-F60FDBC28EC5}"/>
                </a:ext>
              </a:extLst>
            </p:cNvPr>
            <p:cNvSpPr txBox="1"/>
            <p:nvPr/>
          </p:nvSpPr>
          <p:spPr>
            <a:xfrm>
              <a:off x="926706" y="3295001"/>
              <a:ext cx="29935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Auflistung der Suchergebnisse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9B83D7-5D1D-4A81-AB90-E92EA5503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724" y="2571394"/>
              <a:ext cx="860422" cy="71519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D6B4CB-E765-439D-A5E4-7164AC30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8" y="835606"/>
            <a:ext cx="4178301" cy="41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FBF7FDA-03F9-4374-A05C-7CF856FA140B}"/>
              </a:ext>
            </a:extLst>
          </p:cNvPr>
          <p:cNvSpPr txBox="1"/>
          <p:nvPr/>
        </p:nvSpPr>
        <p:spPr>
          <a:xfrm>
            <a:off x="2882885" y="1650842"/>
            <a:ext cx="23227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dirty="0"/>
              <a:t>Zurück zur Startseite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6607CF-7913-4221-B46A-DCE7AF8D5ECB}"/>
              </a:ext>
            </a:extLst>
          </p:cNvPr>
          <p:cNvCxnSpPr>
            <a:cxnSpLocks/>
          </p:cNvCxnSpPr>
          <p:nvPr/>
        </p:nvCxnSpPr>
        <p:spPr>
          <a:xfrm flipV="1">
            <a:off x="5205682" y="1148686"/>
            <a:ext cx="836736" cy="5801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CDB166C-A607-4359-A94A-0FE73761A49E}"/>
              </a:ext>
            </a:extLst>
          </p:cNvPr>
          <p:cNvSpPr txBox="1"/>
          <p:nvPr/>
        </p:nvSpPr>
        <p:spPr>
          <a:xfrm>
            <a:off x="6961211" y="85705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Bewerber suchen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20325C2-F242-4D89-A70D-DB4987F37486}"/>
              </a:ext>
            </a:extLst>
          </p:cNvPr>
          <p:cNvSpPr/>
          <p:nvPr/>
        </p:nvSpPr>
        <p:spPr>
          <a:xfrm>
            <a:off x="9636969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2E843AE-DD05-4EE1-BF5D-330FD61119D6}"/>
              </a:ext>
            </a:extLst>
          </p:cNvPr>
          <p:cNvSpPr txBox="1"/>
          <p:nvPr/>
        </p:nvSpPr>
        <p:spPr>
          <a:xfrm>
            <a:off x="10346818" y="1400777"/>
            <a:ext cx="1407032" cy="11695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Weiter, um das Ergebnis des ausgewählten Bewerbers einzusehen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4DDD007-8F16-4D65-A5E2-2CF713B20624}"/>
              </a:ext>
            </a:extLst>
          </p:cNvPr>
          <p:cNvCxnSpPr>
            <a:cxnSpLocks/>
          </p:cNvCxnSpPr>
          <p:nvPr/>
        </p:nvCxnSpPr>
        <p:spPr>
          <a:xfrm flipH="1" flipV="1">
            <a:off x="9884619" y="1141840"/>
            <a:ext cx="765727" cy="2589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0749BCDD-6E77-4D13-8B26-E593596F40AA}"/>
              </a:ext>
            </a:extLst>
          </p:cNvPr>
          <p:cNvSpPr/>
          <p:nvPr/>
        </p:nvSpPr>
        <p:spPr>
          <a:xfrm>
            <a:off x="6042418" y="1971795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Max Mustermann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7692C9D-8265-4758-8865-FD127F64B2D4}"/>
              </a:ext>
            </a:extLst>
          </p:cNvPr>
          <p:cNvSpPr/>
          <p:nvPr/>
        </p:nvSpPr>
        <p:spPr>
          <a:xfrm>
            <a:off x="6032838" y="2543878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Max Mustermann 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E0D361-FEA1-47AE-B095-37C98B5DD344}"/>
              </a:ext>
            </a:extLst>
          </p:cNvPr>
          <p:cNvSpPr/>
          <p:nvPr/>
        </p:nvSpPr>
        <p:spPr>
          <a:xfrm>
            <a:off x="6032838" y="3130615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Max Mustermann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3422A74-9269-40AA-AE93-DE39D12A724D}"/>
              </a:ext>
            </a:extLst>
          </p:cNvPr>
          <p:cNvSpPr/>
          <p:nvPr/>
        </p:nvSpPr>
        <p:spPr>
          <a:xfrm>
            <a:off x="6032838" y="3723148"/>
            <a:ext cx="3727689" cy="49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Max Mustermann 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C2E0DE5-491E-41F2-87BA-CC3DAD791B88}"/>
              </a:ext>
            </a:extLst>
          </p:cNvPr>
          <p:cNvSpPr txBox="1"/>
          <p:nvPr/>
        </p:nvSpPr>
        <p:spPr>
          <a:xfrm>
            <a:off x="7067096" y="1437195"/>
            <a:ext cx="1659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Suchleiste          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C3B9A94A-750F-4E91-9C8A-AC5110A8021A}"/>
              </a:ext>
            </a:extLst>
          </p:cNvPr>
          <p:cNvSpPr/>
          <p:nvPr/>
        </p:nvSpPr>
        <p:spPr>
          <a:xfrm rot="10800000">
            <a:off x="5859134" y="867579"/>
            <a:ext cx="24765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Bildergebnis für lupe icon">
            <a:extLst>
              <a:ext uri="{FF2B5EF4-FFF2-40B4-BE49-F238E27FC236}">
                <a16:creationId xmlns:a16="http://schemas.microsoft.com/office/drawing/2014/main" id="{B1547939-8E1C-4C65-9191-94F4F2F4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12" y="1465031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28B2C2EF-506F-418A-B8E3-2F8E3DFFB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39479"/>
              </p:ext>
            </p:extLst>
          </p:nvPr>
        </p:nvGraphicFramePr>
        <p:xfrm>
          <a:off x="552046" y="1728876"/>
          <a:ext cx="1670648" cy="226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7085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Breitbild</PresentationFormat>
  <Paragraphs>131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Erster vorläufige Entwurf der Webseite</vt:lpstr>
      <vt:lpstr>Größe der Seite </vt:lpstr>
      <vt:lpstr>Login</vt:lpstr>
      <vt:lpstr>Starseite</vt:lpstr>
      <vt:lpstr>Fragebogen</vt:lpstr>
      <vt:lpstr>Fragebogen  erstellen/bearbeiten</vt:lpstr>
      <vt:lpstr>Fragebogen  durchsuchen</vt:lpstr>
      <vt:lpstr>Fragebogen einsehen</vt:lpstr>
      <vt:lpstr>Ergebnisse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Sören Benjes</dc:creator>
  <cp:lastModifiedBy>Sören Benjes</cp:lastModifiedBy>
  <cp:revision>25</cp:revision>
  <dcterms:created xsi:type="dcterms:W3CDTF">2019-10-16T14:47:16Z</dcterms:created>
  <dcterms:modified xsi:type="dcterms:W3CDTF">2019-10-16T18:22:31Z</dcterms:modified>
</cp:coreProperties>
</file>