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45969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6126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492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65809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09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201712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77446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12850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55800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0564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CF5BC-D851-4522-BF89-3DD3D98E1A3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42328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CF5BC-D851-4522-BF89-3DD3D98E1A36}"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70301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CF5BC-D851-4522-BF89-3DD3D98E1A36}"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07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CF5BC-D851-4522-BF89-3DD3D98E1A36}"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44301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BCF5BC-D851-4522-BF89-3DD3D98E1A3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1264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
        <p:nvSpPr>
          <p:cNvPr id="5" name="Date Placeholder 4"/>
          <p:cNvSpPr>
            <a:spLocks noGrp="1"/>
          </p:cNvSpPr>
          <p:nvPr>
            <p:ph type="dt" sz="half" idx="10"/>
          </p:nvPr>
        </p:nvSpPr>
        <p:spPr/>
        <p:txBody>
          <a:bodyPr/>
          <a:lstStyle/>
          <a:p>
            <a:fld id="{8CBCF5BC-D851-4522-BF89-3DD3D98E1A36}" type="datetimeFigureOut">
              <a:rPr lang="en-US" smtClean="0"/>
              <a:t>10/10/2020</a:t>
            </a:fld>
            <a:endParaRPr lang="en-US"/>
          </a:p>
        </p:txBody>
      </p:sp>
    </p:spTree>
    <p:extLst>
      <p:ext uri="{BB962C8B-B14F-4D97-AF65-F5344CB8AC3E}">
        <p14:creationId xmlns:p14="http://schemas.microsoft.com/office/powerpoint/2010/main" val="116218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BCF5BC-D851-4522-BF89-3DD3D98E1A36}" type="datetimeFigureOut">
              <a:rPr lang="en-US" smtClean="0"/>
              <a:t>10/10/2020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6643FC-E05A-43BE-BDBB-4B3577536328}" type="slidenum">
              <a:rPr lang="en-US" smtClean="0"/>
              <a:t>‹#›</a:t>
            </a:fld>
            <a:endParaRPr lang="en-US"/>
          </a:p>
        </p:txBody>
      </p:sp>
    </p:spTree>
    <p:extLst>
      <p:ext uri="{BB962C8B-B14F-4D97-AF65-F5344CB8AC3E}">
        <p14:creationId xmlns:p14="http://schemas.microsoft.com/office/powerpoint/2010/main" val="353398761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3110" y="2286001"/>
            <a:ext cx="8915399" cy="3800542"/>
          </a:xfrm>
        </p:spPr>
        <p:txBody>
          <a:bodyPr>
            <a:normAutofit/>
          </a:bodyPr>
          <a:lstStyle/>
          <a:p>
            <a:pPr algn="l"/>
            <a:r>
              <a:rPr lang="en-US" sz="3200" b="1" u="sng" dirty="0">
                <a:solidFill>
                  <a:schemeClr val="accent1">
                    <a:lumMod val="75000"/>
                  </a:schemeClr>
                </a:solidFill>
              </a:rPr>
              <a:t>Created by :</a:t>
            </a:r>
          </a:p>
          <a:p>
            <a:pPr algn="l"/>
            <a:r>
              <a:rPr lang="en-US" sz="3200" dirty="0">
                <a:solidFill>
                  <a:schemeClr val="accent1">
                    <a:lumMod val="75000"/>
                  </a:schemeClr>
                </a:solidFill>
              </a:rPr>
              <a:t>Charbel El Haddad       ID: 201610651</a:t>
            </a:r>
          </a:p>
          <a:p>
            <a:pPr algn="l"/>
            <a:r>
              <a:rPr lang="en-US" sz="3200" dirty="0">
                <a:solidFill>
                  <a:schemeClr val="accent1">
                    <a:lumMod val="75000"/>
                  </a:schemeClr>
                </a:solidFill>
              </a:rPr>
              <a:t>Elio Hanna                   ID: 201610091</a:t>
            </a:r>
          </a:p>
          <a:p>
            <a:pPr algn="l"/>
            <a:r>
              <a:rPr lang="en-US" sz="3200" dirty="0">
                <a:solidFill>
                  <a:schemeClr val="accent1">
                    <a:lumMod val="75000"/>
                  </a:schemeClr>
                </a:solidFill>
              </a:rPr>
              <a:t>Marc Al Raheb              ID: 201610349</a:t>
            </a:r>
          </a:p>
        </p:txBody>
      </p:sp>
      <p:sp>
        <p:nvSpPr>
          <p:cNvPr id="4" name="Rectangle 3"/>
          <p:cNvSpPr/>
          <p:nvPr/>
        </p:nvSpPr>
        <p:spPr>
          <a:xfrm>
            <a:off x="1337462" y="590403"/>
            <a:ext cx="7116051"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5FCBEF"/>
                </a:solidFill>
                <a:effectLst>
                  <a:outerShdw blurRad="38100" dist="25400" dir="5400000" algn="ctr" rotWithShape="0">
                    <a:srgbClr val="6E747A">
                      <a:alpha val="43000"/>
                    </a:srgbClr>
                  </a:outerShdw>
                </a:effectLst>
                <a:uLnTx/>
                <a:uFillTx/>
                <a:latin typeface="Trebuchet MS" panose="020B0603020202020204"/>
                <a:ea typeface="+mn-ea"/>
                <a:cs typeface="+mn-cs"/>
              </a:rPr>
              <a:t>Compilateur Project </a:t>
            </a:r>
          </a:p>
        </p:txBody>
      </p:sp>
    </p:spTree>
    <p:extLst>
      <p:ext uri="{BB962C8B-B14F-4D97-AF65-F5344CB8AC3E}">
        <p14:creationId xmlns:p14="http://schemas.microsoft.com/office/powerpoint/2010/main" val="51008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accent1">
                    <a:lumMod val="75000"/>
                  </a:schemeClr>
                </a:solidFill>
              </a:rPr>
              <a:t>What is WebAssembly?</a:t>
            </a:r>
          </a:p>
        </p:txBody>
      </p:sp>
      <p:sp>
        <p:nvSpPr>
          <p:cNvPr id="3" name="Content Placeholder 2"/>
          <p:cNvSpPr>
            <a:spLocks noGrp="1"/>
          </p:cNvSpPr>
          <p:nvPr>
            <p:ph idx="1"/>
          </p:nvPr>
        </p:nvSpPr>
        <p:spPr>
          <a:xfrm>
            <a:off x="319468" y="1558834"/>
            <a:ext cx="9897881" cy="4689566"/>
          </a:xfrm>
        </p:spPr>
        <p:txBody>
          <a:bodyPr>
            <a:normAutofit/>
          </a:bodyPr>
          <a:lstStyle/>
          <a:p>
            <a:r>
              <a:rPr lang="en-US" sz="2800" dirty="0"/>
              <a:t>WebAssembly is a portable byte code format that has become available to the major browsers by Google, Microsoft, Mozilla and Apple.</a:t>
            </a:r>
          </a:p>
          <a:p>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2" y="3043646"/>
            <a:ext cx="7471954" cy="3605347"/>
          </a:xfrm>
          <a:prstGeom prst="rect">
            <a:avLst/>
          </a:prstGeom>
        </p:spPr>
      </p:pic>
    </p:spTree>
    <p:extLst>
      <p:ext uri="{BB962C8B-B14F-4D97-AF65-F5344CB8AC3E}">
        <p14:creationId xmlns:p14="http://schemas.microsoft.com/office/powerpoint/2010/main" val="25703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58982"/>
            <a:ext cx="8596668" cy="4068872"/>
          </a:xfrm>
        </p:spPr>
        <p:txBody>
          <a:bodyPr>
            <a:normAutofit/>
          </a:bodyPr>
          <a:lstStyle/>
          <a:p>
            <a:r>
              <a:rPr lang="en-US" sz="2000" dirty="0"/>
              <a:t>June 2015 - WebAssembly was first announced.</a:t>
            </a:r>
          </a:p>
          <a:p>
            <a:r>
              <a:rPr lang="en-US" sz="2000" dirty="0"/>
              <a:t>March 2016 - Google, Microsoft, Mozilla preview WebAssembly in their</a:t>
            </a:r>
          </a:p>
          <a:p>
            <a:pPr marL="0" indent="0">
              <a:buNone/>
            </a:pPr>
            <a:r>
              <a:rPr lang="en-US" sz="2000" dirty="0"/>
              <a:t>browsers.</a:t>
            </a:r>
          </a:p>
          <a:p>
            <a:r>
              <a:rPr lang="en-US" sz="2000" dirty="0"/>
              <a:t>October 2016 – WebAssembly becomes a binary release candidate.</a:t>
            </a:r>
          </a:p>
          <a:p>
            <a:r>
              <a:rPr lang="en-US" sz="2000" dirty="0"/>
              <a:t>March 2017 – Begins to be shipped on-by-default in browsers.</a:t>
            </a:r>
          </a:p>
          <a:p>
            <a:pPr marL="0" indent="0">
              <a:buNone/>
            </a:pPr>
            <a:r>
              <a:rPr lang="en-US" sz="2000" b="1" u="sng" dirty="0">
                <a:solidFill>
                  <a:schemeClr val="accent2">
                    <a:lumMod val="50000"/>
                  </a:schemeClr>
                </a:solidFill>
              </a:rPr>
              <a:t>Link of interest:</a:t>
            </a:r>
          </a:p>
          <a:p>
            <a:pPr marL="0" indent="0">
              <a:buNone/>
            </a:pPr>
            <a:r>
              <a:rPr lang="en-US" sz="2000" dirty="0"/>
              <a:t>http://webassembly.org/</a:t>
            </a:r>
          </a:p>
          <a:p>
            <a:pPr marL="0" indent="0">
              <a:buNone/>
            </a:pPr>
            <a:r>
              <a:rPr lang="en-US" sz="2000" dirty="0"/>
              <a:t>https://github.com/WebAssembly</a:t>
            </a:r>
          </a:p>
          <a:p>
            <a:pPr marL="0" indent="0">
              <a:buNone/>
            </a:pPr>
            <a:r>
              <a:rPr lang="en-US" sz="2000" dirty="0"/>
              <a:t>https://www.w3.org/community/webassembly/</a:t>
            </a:r>
          </a:p>
        </p:txBody>
      </p:sp>
      <p:sp>
        <p:nvSpPr>
          <p:cNvPr id="4" name="Rectangle 3"/>
          <p:cNvSpPr/>
          <p:nvPr/>
        </p:nvSpPr>
        <p:spPr>
          <a:xfrm>
            <a:off x="3601406" y="377211"/>
            <a:ext cx="249459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2E83C3"/>
                  </a:solidFill>
                  <a:prstDash val="solid"/>
                </a:ln>
                <a:solidFill>
                  <a:srgbClr val="2E83C3">
                    <a:lumMod val="40000"/>
                    <a:lumOff val="60000"/>
                  </a:srgbClr>
                </a:solidFill>
                <a:effectLst/>
                <a:uLnTx/>
                <a:uFillTx/>
                <a:latin typeface="Trebuchet MS" panose="020B0603020202020204"/>
                <a:ea typeface="+mn-ea"/>
                <a:cs typeface="+mn-cs"/>
              </a:rPr>
              <a:t>History</a:t>
            </a:r>
          </a:p>
        </p:txBody>
      </p:sp>
    </p:spTree>
    <p:extLst>
      <p:ext uri="{BB962C8B-B14F-4D97-AF65-F5344CB8AC3E}">
        <p14:creationId xmlns:p14="http://schemas.microsoft.com/office/powerpoint/2010/main" val="156323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2846"/>
            <a:ext cx="8596668" cy="1320800"/>
          </a:xfrm>
        </p:spPr>
        <p:txBody>
          <a:bodyPr/>
          <a:lstStyle/>
          <a:p>
            <a:pPr algn="ctr"/>
            <a:r>
              <a:rPr lang="en-US" b="1" u="sng" dirty="0"/>
              <a:t>Why would I need WebAssembly?</a:t>
            </a:r>
          </a:p>
        </p:txBody>
      </p:sp>
      <p:sp>
        <p:nvSpPr>
          <p:cNvPr id="3" name="Content Placeholder 2"/>
          <p:cNvSpPr>
            <a:spLocks noGrp="1"/>
          </p:cNvSpPr>
          <p:nvPr>
            <p:ph idx="1"/>
          </p:nvPr>
        </p:nvSpPr>
        <p:spPr>
          <a:xfrm>
            <a:off x="677334" y="2121400"/>
            <a:ext cx="8074780" cy="4253275"/>
          </a:xfrm>
        </p:spPr>
        <p:txBody>
          <a:bodyPr>
            <a:normAutofit/>
          </a:bodyPr>
          <a:lstStyle/>
          <a:p>
            <a:r>
              <a:rPr lang="en-US" sz="2800" dirty="0"/>
              <a:t>WebAssembly is a new type of code that can be run in modern browsers. It was created to get better performance on the web. It’s a low-level binary format that has a small size, so it’s fast to load and execute. You do not write WebAssembly, you compile other higher level languages to it.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7612" y="2261190"/>
            <a:ext cx="2442754" cy="2442754"/>
          </a:xfrm>
          <a:prstGeom prst="rect">
            <a:avLst/>
          </a:prstGeom>
        </p:spPr>
      </p:pic>
    </p:spTree>
    <p:extLst>
      <p:ext uri="{BB962C8B-B14F-4D97-AF65-F5344CB8AC3E}">
        <p14:creationId xmlns:p14="http://schemas.microsoft.com/office/powerpoint/2010/main" val="7099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The Advantage </a:t>
            </a:r>
          </a:p>
        </p:txBody>
      </p:sp>
      <p:sp>
        <p:nvSpPr>
          <p:cNvPr id="3" name="Content Placeholder 2"/>
          <p:cNvSpPr>
            <a:spLocks noGrp="1"/>
          </p:cNvSpPr>
          <p:nvPr>
            <p:ph idx="1"/>
          </p:nvPr>
        </p:nvSpPr>
        <p:spPr>
          <a:xfrm>
            <a:off x="677334" y="1930400"/>
            <a:ext cx="8596668" cy="3880773"/>
          </a:xfrm>
        </p:spPr>
        <p:txBody>
          <a:bodyPr>
            <a:normAutofit/>
          </a:bodyPr>
          <a:lstStyle/>
          <a:p>
            <a:r>
              <a:rPr lang="en-US" sz="2800" dirty="0"/>
              <a:t>It brings better performance to the web (especially for load times,  games).</a:t>
            </a:r>
          </a:p>
          <a:p>
            <a:r>
              <a:rPr lang="en-US" sz="2800" dirty="0"/>
              <a:t>It offers a good compile target for the web, so that people can choose which language they code their websites in.</a:t>
            </a:r>
          </a:p>
          <a:p>
            <a:r>
              <a:rPr lang="en-US" sz="2800" dirty="0"/>
              <a:t>Files are a little smaller to download , since it is a binary format.</a:t>
            </a:r>
          </a:p>
        </p:txBody>
      </p:sp>
    </p:spTree>
    <p:extLst>
      <p:ext uri="{BB962C8B-B14F-4D97-AF65-F5344CB8AC3E}">
        <p14:creationId xmlns:p14="http://schemas.microsoft.com/office/powerpoint/2010/main" val="264742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Webassembly</a:t>
            </a:r>
            <a:r>
              <a:rPr lang="en-US" dirty="0"/>
              <a:t> Implementations</a:t>
            </a:r>
          </a:p>
        </p:txBody>
      </p:sp>
      <p:sp>
        <p:nvSpPr>
          <p:cNvPr id="3" name="Content Placeholder 2"/>
          <p:cNvSpPr>
            <a:spLocks noGrp="1"/>
          </p:cNvSpPr>
          <p:nvPr>
            <p:ph idx="1"/>
          </p:nvPr>
        </p:nvSpPr>
        <p:spPr/>
        <p:txBody>
          <a:bodyPr/>
          <a:lstStyle/>
          <a:p>
            <a:r>
              <a:rPr lang="en-US" dirty="0"/>
              <a:t>There are 2 types of </a:t>
            </a:r>
            <a:r>
              <a:rPr lang="en-US" dirty="0" err="1"/>
              <a:t>Webassembly</a:t>
            </a:r>
            <a:r>
              <a:rPr lang="en-US" dirty="0"/>
              <a:t> implementation:</a:t>
            </a:r>
          </a:p>
          <a:p>
            <a:r>
              <a:rPr lang="en-US" dirty="0"/>
              <a:t>Client Side works by downloading and running a small .NET runtime to the client and then executing your code in the browser’s UI thread. There is no dependency on the server and it can be hosted from any number of different environments. You can also support offline scenarios and Progress Web Apps </a:t>
            </a:r>
          </a:p>
          <a:p>
            <a:r>
              <a:rPr lang="en-US" dirty="0"/>
              <a:t>Server Side runs on the server with a small amount of code running on the client and a </a:t>
            </a:r>
            <a:r>
              <a:rPr lang="en-US" dirty="0" err="1"/>
              <a:t>SignalR</a:t>
            </a:r>
            <a:r>
              <a:rPr lang="en-US" dirty="0"/>
              <a:t> channel between the two. Any user input is transmitted back to the server and new render data is passed to the client and displayed</a:t>
            </a:r>
          </a:p>
        </p:txBody>
      </p:sp>
    </p:spTree>
    <p:extLst>
      <p:ext uri="{BB962C8B-B14F-4D97-AF65-F5344CB8AC3E}">
        <p14:creationId xmlns:p14="http://schemas.microsoft.com/office/powerpoint/2010/main" val="255939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 Side Pros and Cons</a:t>
            </a:r>
          </a:p>
        </p:txBody>
      </p:sp>
      <p:graphicFrame>
        <p:nvGraphicFramePr>
          <p:cNvPr id="4" name="Content Placeholder 3"/>
          <p:cNvGraphicFramePr>
            <a:graphicFrameLocks noGrp="1"/>
          </p:cNvGraphicFramePr>
          <p:nvPr>
            <p:ph idx="1"/>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370840">
                <a:tc>
                  <a:txBody>
                    <a:bodyPr/>
                    <a:lstStyle/>
                    <a:p>
                      <a:r>
                        <a:rPr lang="en-US" dirty="0"/>
                        <a:t>No need for a server</a:t>
                      </a:r>
                    </a:p>
                  </a:txBody>
                  <a:tcPr/>
                </a:tc>
                <a:tc>
                  <a:txBody>
                    <a:bodyPr/>
                    <a:lstStyle/>
                    <a:p>
                      <a:r>
                        <a:rPr lang="en-US" dirty="0"/>
                        <a:t>Big download</a:t>
                      </a:r>
                      <a:r>
                        <a:rPr lang="en-US" baseline="0" dirty="0"/>
                        <a:t> size</a:t>
                      </a:r>
                      <a:endParaRPr lang="en-US" dirty="0"/>
                    </a:p>
                  </a:txBody>
                  <a:tcPr/>
                </a:tc>
                <a:extLst>
                  <a:ext uri="{0D108BD9-81ED-4DB2-BD59-A6C34878D82A}">
                    <a16:rowId xmlns:a16="http://schemas.microsoft.com/office/drawing/2014/main" val="10001"/>
                  </a:ext>
                </a:extLst>
              </a:tr>
              <a:tr h="370840">
                <a:tc>
                  <a:txBody>
                    <a:bodyPr/>
                    <a:lstStyle/>
                    <a:p>
                      <a:r>
                        <a:rPr lang="en-US" dirty="0"/>
                        <a:t>No need for JavaScript</a:t>
                      </a:r>
                    </a:p>
                  </a:txBody>
                  <a:tcPr/>
                </a:tc>
                <a:tc>
                  <a:txBody>
                    <a:bodyPr/>
                    <a:lstStyle/>
                    <a:p>
                      <a:r>
                        <a:rPr lang="en-US" dirty="0"/>
                        <a:t>Less</a:t>
                      </a:r>
                      <a:r>
                        <a:rPr lang="en-US" baseline="0" dirty="0"/>
                        <a:t> mature runtime</a:t>
                      </a:r>
                      <a:endParaRPr lang="en-US" dirty="0"/>
                    </a:p>
                  </a:txBody>
                  <a:tcPr/>
                </a:tc>
                <a:extLst>
                  <a:ext uri="{0D108BD9-81ED-4DB2-BD59-A6C34878D82A}">
                    <a16:rowId xmlns:a16="http://schemas.microsoft.com/office/drawing/2014/main" val="10002"/>
                  </a:ext>
                </a:extLst>
              </a:tr>
              <a:tr h="370840">
                <a:tc>
                  <a:txBody>
                    <a:bodyPr/>
                    <a:lstStyle/>
                    <a:p>
                      <a:r>
                        <a:rPr lang="en-US" dirty="0"/>
                        <a:t>Offline support</a:t>
                      </a:r>
                    </a:p>
                  </a:txBody>
                  <a:tcPr/>
                </a:tc>
                <a:tc>
                  <a:txBody>
                    <a:bodyPr/>
                    <a:lstStyle/>
                    <a:p>
                      <a:r>
                        <a:rPr lang="en-US" dirty="0"/>
                        <a:t>Debugging is not great</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All</a:t>
                      </a:r>
                      <a:r>
                        <a:rPr lang="en-US" baseline="0" dirty="0"/>
                        <a:t> DLLs are downloaded</a:t>
                      </a:r>
                      <a:endParaRPr lang="en-US" dirty="0"/>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320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Pros and Cons </a:t>
            </a:r>
          </a:p>
        </p:txBody>
      </p:sp>
      <p:graphicFrame>
        <p:nvGraphicFramePr>
          <p:cNvPr id="4" name="Content Placeholder 3"/>
          <p:cNvGraphicFramePr>
            <a:graphicFrameLocks noGrp="1"/>
          </p:cNvGraphicFramePr>
          <p:nvPr>
            <p:ph idx="1"/>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370840">
                <a:tc>
                  <a:txBody>
                    <a:bodyPr/>
                    <a:lstStyle/>
                    <a:p>
                      <a:r>
                        <a:rPr lang="en-US" dirty="0"/>
                        <a:t>Small size, fast loading </a:t>
                      </a:r>
                    </a:p>
                  </a:txBody>
                  <a:tcPr/>
                </a:tc>
                <a:tc>
                  <a:txBody>
                    <a:bodyPr/>
                    <a:lstStyle/>
                    <a:p>
                      <a:r>
                        <a:rPr lang="en-US" dirty="0"/>
                        <a:t>You need a server</a:t>
                      </a:r>
                    </a:p>
                  </a:txBody>
                  <a:tcPr/>
                </a:tc>
                <a:extLst>
                  <a:ext uri="{0D108BD9-81ED-4DB2-BD59-A6C34878D82A}">
                    <a16:rowId xmlns:a16="http://schemas.microsoft.com/office/drawing/2014/main" val="10001"/>
                  </a:ext>
                </a:extLst>
              </a:tr>
              <a:tr h="370840">
                <a:tc>
                  <a:txBody>
                    <a:bodyPr/>
                    <a:lstStyle/>
                    <a:p>
                      <a:r>
                        <a:rPr lang="en-US" dirty="0"/>
                        <a:t>No need for JavaScript</a:t>
                      </a:r>
                    </a:p>
                  </a:txBody>
                  <a:tcPr/>
                </a:tc>
                <a:tc>
                  <a:txBody>
                    <a:bodyPr/>
                    <a:lstStyle/>
                    <a:p>
                      <a:r>
                        <a:rPr lang="en-US" dirty="0"/>
                        <a:t>No offline support</a:t>
                      </a:r>
                    </a:p>
                  </a:txBody>
                  <a:tcPr/>
                </a:tc>
                <a:extLst>
                  <a:ext uri="{0D108BD9-81ED-4DB2-BD59-A6C34878D82A}">
                    <a16:rowId xmlns:a16="http://schemas.microsoft.com/office/drawing/2014/main" val="10002"/>
                  </a:ext>
                </a:extLst>
              </a:tr>
              <a:tr h="370840">
                <a:tc>
                  <a:txBody>
                    <a:bodyPr/>
                    <a:lstStyle/>
                    <a:p>
                      <a:r>
                        <a:rPr lang="en-US" dirty="0"/>
                        <a:t>Debugging is much easier</a:t>
                      </a:r>
                      <a:r>
                        <a:rPr lang="en-US" baseline="0" dirty="0"/>
                        <a:t> than client side</a:t>
                      </a:r>
                      <a:endParaRPr lang="en-US" dirty="0"/>
                    </a:p>
                  </a:txBody>
                  <a:tcPr/>
                </a:tc>
                <a:tc>
                  <a:txBody>
                    <a:bodyPr/>
                    <a:lstStyle/>
                    <a:p>
                      <a:r>
                        <a:rPr lang="en-US" dirty="0"/>
                        <a:t>Higher latency</a:t>
                      </a:r>
                    </a:p>
                  </a:txBody>
                  <a:tcPr/>
                </a:tc>
                <a:extLst>
                  <a:ext uri="{0D108BD9-81ED-4DB2-BD59-A6C34878D82A}">
                    <a16:rowId xmlns:a16="http://schemas.microsoft.com/office/drawing/2014/main" val="10003"/>
                  </a:ext>
                </a:extLst>
              </a:tr>
              <a:tr h="370840">
                <a:tc>
                  <a:txBody>
                    <a:bodyPr/>
                    <a:lstStyle/>
                    <a:p>
                      <a:r>
                        <a:rPr lang="en-US" dirty="0"/>
                        <a:t>Runs on any browser</a:t>
                      </a:r>
                    </a:p>
                  </a:txBody>
                  <a:tcPr/>
                </a:tc>
                <a:tc>
                  <a:txBody>
                    <a:bodyPr/>
                    <a:lstStyle/>
                    <a:p>
                      <a:r>
                        <a:rPr lang="en-US" dirty="0"/>
                        <a:t>Hard to maintain and scale</a:t>
                      </a:r>
                    </a:p>
                  </a:txBody>
                  <a:tcPr/>
                </a:tc>
                <a:extLst>
                  <a:ext uri="{0D108BD9-81ED-4DB2-BD59-A6C34878D82A}">
                    <a16:rowId xmlns:a16="http://schemas.microsoft.com/office/drawing/2014/main" val="10004"/>
                  </a:ext>
                </a:extLst>
              </a:tr>
              <a:tr h="370840">
                <a:tc>
                  <a:txBody>
                    <a:bodyPr/>
                    <a:lstStyle/>
                    <a:p>
                      <a:r>
                        <a:rPr lang="en-US" dirty="0"/>
                        <a:t>Code stays on the server</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6531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Performance comparison between Client Side and Server Side</a:t>
            </a:r>
          </a:p>
        </p:txBody>
      </p:sp>
      <p:graphicFrame>
        <p:nvGraphicFramePr>
          <p:cNvPr id="6" name="Content Placeholder 5"/>
          <p:cNvGraphicFramePr>
            <a:graphicFrameLocks noGrp="1"/>
          </p:cNvGraphicFramePr>
          <p:nvPr>
            <p:ph idx="1"/>
          </p:nvPr>
        </p:nvGraphicFramePr>
        <p:xfrm>
          <a:off x="677863" y="2160588"/>
          <a:ext cx="8596311" cy="29667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Client Side</a:t>
                      </a:r>
                    </a:p>
                  </a:txBody>
                  <a:tcPr/>
                </a:tc>
                <a:tc>
                  <a:txBody>
                    <a:bodyPr/>
                    <a:lstStyle/>
                    <a:p>
                      <a:r>
                        <a:rPr lang="en-US" dirty="0"/>
                        <a:t>Server Side</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Speed of loading</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Speed</a:t>
                      </a:r>
                      <a:r>
                        <a:rPr lang="en-US" baseline="0" dirty="0"/>
                        <a:t> of execution</a:t>
                      </a:r>
                      <a:endParaRPr lang="en-US" dirty="0"/>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Speed of development</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Security</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Availability </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5"/>
                  </a:ext>
                </a:extLst>
              </a:tr>
              <a:tr h="370840">
                <a:tc>
                  <a:txBody>
                    <a:bodyPr/>
                    <a:lstStyle/>
                    <a:p>
                      <a:r>
                        <a:rPr lang="en-US" dirty="0"/>
                        <a:t>Debugging</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Scalability</a:t>
                      </a:r>
                    </a:p>
                  </a:txBody>
                  <a:tcPr/>
                </a:tc>
                <a:tc>
                  <a:txBody>
                    <a:bodyPr/>
                    <a:lstStyle/>
                    <a:p>
                      <a:r>
                        <a:rPr lang="en-US" dirty="0"/>
                        <a:t>1</a:t>
                      </a:r>
                    </a:p>
                  </a:txBody>
                  <a:tcPr/>
                </a:tc>
                <a:tc>
                  <a:txBody>
                    <a:bodyPr/>
                    <a:lstStyle/>
                    <a:p>
                      <a:r>
                        <a:rPr lang="en-US"/>
                        <a:t>2</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29914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TotalTime>
  <Words>470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PowerPoint Presentation</vt:lpstr>
      <vt:lpstr>What is WebAssembly?</vt:lpstr>
      <vt:lpstr>PowerPoint Presentation</vt:lpstr>
      <vt:lpstr>Why would I need WebAssembly?</vt:lpstr>
      <vt:lpstr>The Advantage </vt:lpstr>
      <vt:lpstr>Webassembly Implementations</vt:lpstr>
      <vt:lpstr>Client Side Pros and Cons</vt:lpstr>
      <vt:lpstr>Server Side Pros and Cons </vt:lpstr>
      <vt:lpstr>Performance comparison between Client Side and Server Side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Charbel</dc:creator>
  <cp:lastModifiedBy>elio hanna</cp:lastModifiedBy>
  <cp:revision>12</cp:revision>
  <dcterms:created xsi:type="dcterms:W3CDTF">2020-10-02T15:00:51Z</dcterms:created>
  <dcterms:modified xsi:type="dcterms:W3CDTF">2020-10-10T08:11:33Z</dcterms:modified>
</cp:coreProperties>
</file>