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5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376A-519A-4AFB-9D93-419834F33694}" type="datetimeFigureOut">
              <a:rPr lang="en-US" smtClean="0"/>
              <a:t>06/10/2020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D0AA6-59AF-43AA-9259-7C23DF45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0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6AD9-92A9-4E2D-B227-454F68AA5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D3EC0-F153-4F09-A8F1-6C1141AA8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A80A-EDF0-46D8-9BC6-38D3BFC7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0F4-7861-4DFA-A3EA-EC3C84A19D60}" type="datetime1">
              <a:rPr lang="en-US" smtClean="0"/>
              <a:t>06/10/2020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B317-784F-48AE-9F24-D0B9285E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EE23-F34F-452C-BEFC-475F046D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5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7F9E-2DFE-428D-A72A-60B43B42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3734-D799-4B60-A867-ADD24824F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DF6E-F3DD-44C8-BB8C-269DE65F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47AE-0C3F-4D1A-A037-D99A6B86BC3C}" type="datetime1">
              <a:rPr lang="en-US" smtClean="0"/>
              <a:t>06/10/2020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813E-728A-441C-A618-B18049E5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95E7-1535-4D1C-BC6F-E407FEEE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0264C-2F06-46D2-9B6F-1A3E45A2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673F-6DFC-49B0-BFB2-5F6476A25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9B54-D3EF-4C48-89B8-637DDE4C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C993-83B8-458C-8B18-E3C2B09EF77A}" type="datetime1">
              <a:rPr lang="en-US" smtClean="0"/>
              <a:t>06/10/2020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BB869-2A96-4794-94B3-1605AD7D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D688-62AD-4356-87B2-63C61A50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511E-C5AC-41B7-B4E3-A15F3AD7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731A-9C28-4D00-82F0-079799DB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CA7-688B-483E-8CF5-05EF1450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72BB-6943-49D3-82C6-E7E116E86E07}" type="datetime1">
              <a:rPr lang="en-US" smtClean="0"/>
              <a:t>06/10/2020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0A12-87CD-4E6E-8C89-1E522A62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A899-E565-4033-B361-0971E90A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C8D-D648-498D-B806-248258BC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EB2E-275D-4E3E-85F1-73D07502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AA72-E246-49BD-A360-42A86ED0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5B9-C3F5-4BB8-A0DE-73BD45F6B004}" type="datetime1">
              <a:rPr lang="en-US" smtClean="0"/>
              <a:t>06/10/2020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EE73-5A47-4747-B753-FD1A0515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979C-3D3F-46CE-AA1F-B0F77762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EF6E-88F1-44E1-BFB4-7E961742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EAA9-198B-48AC-B105-669E75E73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6282A-D1B4-4AAA-AAAB-A810532BE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0DEBD-10A4-4633-A15C-8717B167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E46-B428-4627-B471-5DDDCA1A33DB}" type="datetime1">
              <a:rPr lang="en-US" smtClean="0"/>
              <a:t>06/10/2020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191C-7E5D-4729-A85A-85C8C6BF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D34FD-C757-4735-9FB9-183FB406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59CD-D8A4-443C-8FEA-C0810BA1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B486-6375-4E6F-8D32-0A9921A1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A733-CDE7-4197-8971-12C6126E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089CE-AD1F-40D2-97F2-5EA386912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EED2B-7B96-4083-9106-D6A1AE1A0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BAAE3-376F-40DF-8181-649BA811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EA36-E177-40F3-9E36-9946D3F96FBF}" type="datetime1">
              <a:rPr lang="en-US" smtClean="0"/>
              <a:t>06/10/2020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D78CD-7DDC-4021-B57D-4928E98B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C80CE-B33D-4CA5-87F2-D52EBEBF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799-8C56-4E26-81DD-A4CD5363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06941-9D16-46C6-A7E1-9A5800C1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4A91-3E68-4CE3-9561-D3B4E7C85285}" type="datetime1">
              <a:rPr lang="en-US" smtClean="0"/>
              <a:t>06/10/2020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7FBD5-C3D2-4FF8-BD2B-85E9BF53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8EA18-7FEF-43C8-AFAD-5423385F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8075-077E-4B9E-AC9C-53311348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31C-1873-44EC-BD96-D711AEE65C79}" type="datetime1">
              <a:rPr lang="en-US" smtClean="0"/>
              <a:t>06/10/2020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72878-2256-42BB-A8EB-F6BFA164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344B4-6A4F-4234-B9B9-B432C865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311E-D728-44DF-9CBD-E1C03CC7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091B-4597-4C58-8B88-D39F395C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EBCF8-58C9-46D7-B618-20E4003A6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94531-7B81-48EC-8E51-E1251C50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3199-6F7D-4E01-9D2A-32ECD8B3F62E}" type="datetime1">
              <a:rPr lang="en-US" smtClean="0"/>
              <a:t>06/10/2020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84A5D-441C-4FE5-938D-C8C3390A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DD3C-ABA3-4E0E-B9CB-CA258FDD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0E02-673F-47B3-B29F-42D0BD5E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65035-968D-40A1-BA06-422263CB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58B54-1BBA-4587-9F60-A0F6DE11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5599C-D93F-407F-B51A-D77D1487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ED7-8533-4EC2-91C3-B4D8E7E421B9}" type="datetime1">
              <a:rPr lang="en-US" smtClean="0"/>
              <a:t>06/10/2020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34F6-D89F-4C85-88D9-8E672F9C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250E-1A13-4A68-8353-02BDA448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8485A-BF11-4599-99F9-9C882D80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00E1A-15B4-400A-B606-FFC06722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52A6-0196-4F61-9385-282A0DF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FD8D-8B72-4E21-8925-D2C30BFACC6E}" type="datetime1">
              <a:rPr lang="en-US" smtClean="0"/>
              <a:t>06/10/2020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78E2-ADA1-44BD-BC1E-AE8239780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769A-7E28-4B88-9BAF-8884F53D9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32B0-AF9D-49A0-BA5D-5FB6A991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E2E7-013E-47EB-AD13-8521FAC9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Project Management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60D3-FFE0-4C7D-8D78-A69498D2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by: Elio Hanna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power point we will discuss the different stage of the app (success and failure)</a:t>
            </a:r>
          </a:p>
          <a:p>
            <a:endParaRPr lang="en-US" dirty="0"/>
          </a:p>
          <a:p>
            <a:r>
              <a:rPr lang="en-US" dirty="0"/>
              <a:t>You can download the source code and the database from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1FB67-40B8-4485-B1B3-8DDC7851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3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0D74-F888-4B6A-AAC3-A95425A1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Dashboard(no Tasks)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78B5C-3A83-4D30-81F4-363EE0CAD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42" y="1431592"/>
            <a:ext cx="4817096" cy="525948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3E97D2-665D-477D-BBA9-DD69143A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3C5E-68F7-4D6F-852B-81282C14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B4B05-DEDE-442D-81E1-0C13B78FB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44" y="1404594"/>
            <a:ext cx="4979369" cy="54239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C71FD3-60FA-4D73-BCF0-E51B8F8C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9E90-5E0A-4ABF-BB37-29F2B0B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Dashboard Menu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7BD1F03-EF12-42AA-B4FE-0ECB6C909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1" y="1879594"/>
            <a:ext cx="3629532" cy="396295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80821C-CD7C-484A-B59D-8088EAB9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58" y="1879594"/>
            <a:ext cx="3724795" cy="40105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DDE84D-6FDB-46D7-90D6-F0D7BA957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2" y="1879594"/>
            <a:ext cx="3724796" cy="41192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7F102D-5132-4C34-8CF2-FDB4808B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6B0-54A1-4FDC-A45A-3A14D487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Change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10A1D-D157-4221-899B-1253F6554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7" y="1675546"/>
            <a:ext cx="5656082" cy="493672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30F06-DB71-4753-9E3B-77483D34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33B8-F86D-4DD1-8C1B-62E03B12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Change Password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841C8-1088-4C0E-B94F-59A91B806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7" y="2090119"/>
            <a:ext cx="3093988" cy="3825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63045-63A7-4AD4-9A35-205CEE139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11" y="2105361"/>
            <a:ext cx="3093988" cy="38103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4F015-0867-4165-BA20-70BEA8B5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4E53-AC66-4B87-B753-3FD857CC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Change Password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04712-77B7-4AB6-B955-926A12BCD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45" y="1426843"/>
            <a:ext cx="4242062" cy="527391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CF090-8FEB-457B-A45A-518522D0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73D5-2D8C-4BF2-B349-F09E62B4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My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4FA1B-D2DD-4793-8231-4CBD3F90E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8" y="1825625"/>
            <a:ext cx="3161163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1BC99-69B6-4B2F-9CEA-88787160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5E42-B29E-4F15-8487-318ECC56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New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F21E1-DE5A-46B6-84BE-AAA60DA1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4" y="1489051"/>
            <a:ext cx="5750351" cy="50969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9CBD3-4AE1-4806-9C9B-0760B7F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4CC1-E6CC-4BC5-BD2F-E03C2E84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New Project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C3951-0143-4FD8-B7EB-5506F6E39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35" y="1634820"/>
            <a:ext cx="4006392" cy="508811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15E40-C554-4CBA-A4B4-6B027CA7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B9E2-48CF-4705-BD67-83FDE3D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New Project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EC414-78EE-4871-93AB-D592B8B32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4" y="1564849"/>
            <a:ext cx="4118529" cy="525503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185CC-B3D9-47DA-BF23-7BAE3665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CCC3D5-B9DB-48AF-9FDB-4A88F0D2A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8324" r="12896" b="9262"/>
          <a:stretch/>
        </p:blipFill>
        <p:spPr>
          <a:xfrm>
            <a:off x="197963" y="756786"/>
            <a:ext cx="4336329" cy="6040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C742AD-4B3F-4DE8-8CBC-36D950CE4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3" r="1426" b="7657"/>
          <a:stretch/>
        </p:blipFill>
        <p:spPr>
          <a:xfrm>
            <a:off x="5935346" y="756786"/>
            <a:ext cx="4990320" cy="55995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C4133-2495-4C5B-9885-F261559C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0A46-D586-47CC-8A4C-AB31769A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Project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98B6D-C95D-4AF0-8FBC-56CC57429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43" y="1384325"/>
            <a:ext cx="2516957" cy="54025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E4631-75AD-4DCA-8C1D-8D10FCC5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C028-FEDC-4FDC-8EA5-5D08C562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Add Team(In Project Edit)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7C86E-CDF2-43AF-A355-A053B7D3F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16" y="2082154"/>
            <a:ext cx="4194928" cy="362383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42265-6696-4043-89D6-3D5DF20E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998B-8706-4B4F-9CBB-2E5AED38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Add Team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11001-1221-4BF6-B3E9-D15A6CD5C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71" y="1480032"/>
            <a:ext cx="3757344" cy="430068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0E7E60-ED20-464C-8ABA-B8A16DD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0F1A-246A-4DE5-9A19-EC8DF152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prstClr val="black"/>
                </a:solidFill>
              </a:rPr>
              <a:t>Add Team Fail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EE991-BA99-4BA3-87D2-D581AFB76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51" y="1579988"/>
            <a:ext cx="4600280" cy="512253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3691B-3377-4FEA-A583-E9A4C8F8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E190-CF8D-4044-BD18-D84A20E7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Edit Project After Adding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96524-D104-480E-BCA2-FCB742BD8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22" y="1825625"/>
            <a:ext cx="2044356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DE3B5-8DA8-4D18-87F9-A590BAFD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498A-E260-48A3-A66B-B96FB1BD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Edit Team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1A3AD-C22D-4FC2-A14D-FE425765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38" y="1444314"/>
            <a:ext cx="2498103" cy="534947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B4DCB-C4D7-47B6-B096-7ADB11B0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6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0A18-6B96-4423-9417-B4551F4F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My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9C211-2BA3-4E28-9ACC-123F55EA1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45" y="1469232"/>
            <a:ext cx="4317477" cy="52792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F3BBA2-EF13-4A05-93E4-21ADDDA8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76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6494-0294-46E0-9B87-0073110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Edit Button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AE4CD-0D45-4B6D-8B64-1280E964D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0" y="1344210"/>
            <a:ext cx="3535052" cy="54250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4F546-363B-4178-BF60-E9841928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4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321D-9C29-4825-92A6-8CAF6E4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New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FD48D-C067-446A-969F-EACE6B4F0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37" y="1505463"/>
            <a:ext cx="4468305" cy="52892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7FF0F1-E0D4-423F-8097-6D384DBA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EC3-38D5-4005-813A-24C06ACD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New Task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08EFC-A529-4936-9B32-8DF78A6F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92" y="1565610"/>
            <a:ext cx="3276883" cy="5037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3DF9E-8F6C-43CB-8864-C642DF357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25" y="1573230"/>
            <a:ext cx="3276884" cy="50296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8FD2-7852-4FFF-BBF0-08C41F99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1115-9E1B-447A-B4B1-292692C0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9685-457E-4F3B-876A-3C98133A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109"/>
            <a:ext cx="10515600" cy="3329854"/>
          </a:xfrm>
        </p:spPr>
        <p:txBody>
          <a:bodyPr>
            <a:normAutofit/>
          </a:bodyPr>
          <a:lstStyle/>
          <a:p>
            <a:r>
              <a:rPr lang="en-US" u="sng" dirty="0"/>
              <a:t>Subject</a:t>
            </a:r>
            <a:r>
              <a:rPr lang="en-US" dirty="0"/>
              <a:t>: Project Management Tool.</a:t>
            </a:r>
          </a:p>
          <a:p>
            <a:r>
              <a:rPr lang="en-US" u="sng" dirty="0"/>
              <a:t>Language</a:t>
            </a:r>
            <a:r>
              <a:rPr lang="en-US" dirty="0"/>
              <a:t>: This project is developed in java.</a:t>
            </a:r>
          </a:p>
          <a:p>
            <a:r>
              <a:rPr lang="en-US" u="sng" dirty="0"/>
              <a:t>Goal</a:t>
            </a:r>
            <a:r>
              <a:rPr lang="en-US" dirty="0"/>
              <a:t>: Create a software for a company to manage their project, tasks and keep tracking of active and closed tasks/projects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1CA30-1A35-478E-B868-991105F4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05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4B34-EE6D-4361-A2A3-C4C19DB1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New Task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C5DE0-D566-4594-88E4-ED9B0787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19" y="1421755"/>
            <a:ext cx="3502101" cy="535854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6CAF3-CE26-4485-A785-F252BBA2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1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762F-C38D-49C4-8168-3DC95972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Edit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E825F-B9A3-470D-A3FB-C17F0985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81" y="1336035"/>
            <a:ext cx="3836709" cy="54328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0F1BD-4430-4590-840B-2FECCB3C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0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5199-BD3C-42AF-BC50-B88B65C8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Edit Task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9414B-CF82-4E44-A0FB-FBAFCFF7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12" y="1357416"/>
            <a:ext cx="3073139" cy="54782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F6EFD-519C-46A6-8B56-09734106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2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D2CD-6646-4F10-B6B8-8CF47932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9B888-1C45-4FDD-AF8E-E2063C507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1455672"/>
            <a:ext cx="2950590" cy="514714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8E5122-275F-49A7-9E09-870F35ED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62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5E200-2A13-4A8B-ADA5-EC31FB39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446F31-7733-4088-9940-19E30A533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20" b="5755"/>
          <a:stretch/>
        </p:blipFill>
        <p:spPr>
          <a:xfrm>
            <a:off x="2942591" y="263950"/>
            <a:ext cx="7210076" cy="58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5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DB5-C276-45C0-BE02-AE2DD8EE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Database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E9883-C82C-4DFA-BB38-101C83F88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36" y="1359593"/>
            <a:ext cx="6853294" cy="549840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446FD-1324-49AC-A7DA-8B52FEF5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8148-9ED9-494F-B09F-7DA6D679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47616-5270-41B8-B22B-7C57AE6B4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60" y="1737017"/>
            <a:ext cx="4883084" cy="4381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43ACE-DED1-4AC0-B2AA-C224930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8D4B-6A4D-45BF-B178-328A1412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Login fail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F8A60-99A3-4DD0-A568-14466C4CC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2" y="1595668"/>
            <a:ext cx="4631711" cy="517876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986B8-FE6B-4660-951C-A6351FBB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3EE4-6112-48CF-BCA4-27255D67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D28D3-A1C8-4651-AFFB-1CC3ACBB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34" y="1462054"/>
            <a:ext cx="4949072" cy="525532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3403A-C640-4E7D-A786-E3BB919D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4D97-5135-4C40-91A5-37CB5E5B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Sign Up Fail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7BC95-E671-40AF-8F1B-725F412F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37" y="1875130"/>
            <a:ext cx="3071126" cy="425232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857DC-9F53-4EB7-B49B-E44FAD3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0930-6BA6-4FD7-A416-CD2EBDEF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Sign Up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09549-8298-4123-8D8D-94208B1A9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42" y="1411933"/>
            <a:ext cx="3761295" cy="53347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37A2C-1B5D-46C4-A8CD-ADB651F4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2B0-AF9D-49A0-BA5D-5FB6A9919B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8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193</Words>
  <Application>Microsoft Office PowerPoint</Application>
  <PresentationFormat>Widescreen</PresentationFormat>
  <Paragraphs>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Project Management tool</vt:lpstr>
      <vt:lpstr>PowerPoint Presentation</vt:lpstr>
      <vt:lpstr>Project Information</vt:lpstr>
      <vt:lpstr>Database Model</vt:lpstr>
      <vt:lpstr>Login</vt:lpstr>
      <vt:lpstr>Login fail</vt:lpstr>
      <vt:lpstr>Sign Up</vt:lpstr>
      <vt:lpstr>Sign Up Fail</vt:lpstr>
      <vt:lpstr>Sign Up Success</vt:lpstr>
      <vt:lpstr>Dashboard(no Tasks)</vt:lpstr>
      <vt:lpstr>Dashboard</vt:lpstr>
      <vt:lpstr>Dashboard Menu</vt:lpstr>
      <vt:lpstr>Change Password</vt:lpstr>
      <vt:lpstr>Change Password Error</vt:lpstr>
      <vt:lpstr>Change Password Success</vt:lpstr>
      <vt:lpstr>My Project</vt:lpstr>
      <vt:lpstr>New Project</vt:lpstr>
      <vt:lpstr>New Project Error</vt:lpstr>
      <vt:lpstr>New Project Success</vt:lpstr>
      <vt:lpstr>Project Edit</vt:lpstr>
      <vt:lpstr>Add Team(In Project Edit)</vt:lpstr>
      <vt:lpstr>Add Team Success</vt:lpstr>
      <vt:lpstr>Add Team Fail</vt:lpstr>
      <vt:lpstr>Edit Project After Adding members</vt:lpstr>
      <vt:lpstr>Edit Team Success</vt:lpstr>
      <vt:lpstr>My Task</vt:lpstr>
      <vt:lpstr>Edit Button Error</vt:lpstr>
      <vt:lpstr>New Task</vt:lpstr>
      <vt:lpstr>New Task Error</vt:lpstr>
      <vt:lpstr>New Task Success</vt:lpstr>
      <vt:lpstr>Edit Task</vt:lpstr>
      <vt:lpstr>Edit Task Success</vt:lpstr>
      <vt:lpstr>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HANNA</dc:creator>
  <cp:lastModifiedBy>elio hanna</cp:lastModifiedBy>
  <cp:revision>24</cp:revision>
  <cp:lastPrinted>2020-05-02T17:58:29Z</cp:lastPrinted>
  <dcterms:created xsi:type="dcterms:W3CDTF">2020-05-02T12:05:12Z</dcterms:created>
  <dcterms:modified xsi:type="dcterms:W3CDTF">2020-10-06T14:08:32Z</dcterms:modified>
</cp:coreProperties>
</file>