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Fai clic per spostare la diapositiva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81DA7D3-25C6-476D-AF1F-47868D679486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105E74-AC1E-4DF9-8041-5CCD748EBAB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4A945E-D0C0-4C81-B15B-F98EAE4C866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0CC4AA-92AA-422A-87CB-05A83FF65B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9B9CDA-2A4E-4C91-87F0-C050095958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11CF14-2BC1-413E-9672-C469C53BC1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E58EC7-6638-4F65-BACD-9C90CECF23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F7834E-4D9F-4CAB-A275-BC316E6B73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DCFAC5-E72E-472C-B238-1F49252B23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B2E272-55FE-4043-8CDC-1B8BCBA2E0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57C4C4-580A-4B31-A3C8-D7B2A5E64E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B425CC-310E-45DD-8BB5-65AB916174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257120" y="2541960"/>
            <a:ext cx="881640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E79864-16F1-48BD-B764-53D8B5D3FF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2C48D1-BAF4-448C-994B-F314064866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946BBB-3424-4902-93FF-8CB0505F83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3F9108-205E-43C3-93F2-AF463D2A31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39B8DB-9D15-474F-B697-287A69B16E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5AD320-CF98-4D2C-B397-F0427733ED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B08376-D2FE-44C8-BE28-1DDF8CC719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4E86F6-95EB-4820-87D7-654681E3E9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84CF26-78D1-4595-A057-12188122FF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734063-2E77-4F86-B171-7DA43443D9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CAA66D-F44D-44CB-BB75-EF1DDC808A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57120" y="2541960"/>
            <a:ext cx="881640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26197-A2F1-4F84-8E2B-5EDDC3723B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A6FA6-D6FA-49B0-BA8D-7F8A3A0C27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38B7D3-D9D5-4AC2-B549-5D5D1272DB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8A668E-F529-41CF-BB5B-7E8BDA4F88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2e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12"/>
          <p:cNvCxnSpPr/>
          <p:nvPr/>
        </p:nvCxnSpPr>
        <p:spPr>
          <a:xfrm flipH="1">
            <a:off x="0" y="1823760"/>
            <a:ext cx="12192120" cy="360"/>
          </a:xfrm>
          <a:prstGeom prst="straightConnector1">
            <a:avLst/>
          </a:prstGeom>
          <a:ln w="6480">
            <a:solidFill>
              <a:srgbClr val="000000"/>
            </a:solidFill>
            <a:miter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57120" y="1122480"/>
            <a:ext cx="8816400" cy="3571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Click to </a:t>
            </a:r>
            <a:r>
              <a:rPr b="0" lang="en-US" sz="5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edit </a:t>
            </a:r>
            <a:r>
              <a:rPr b="0" lang="en-US" sz="5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Master </a:t>
            </a:r>
            <a:r>
              <a:rPr b="0" lang="en-US" sz="5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title </a:t>
            </a:r>
            <a:r>
              <a:rPr b="0" lang="en-US" sz="5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style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5400000">
            <a:off x="10425960" y="4687200"/>
            <a:ext cx="27064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rPr>
              <a:t> </a:t>
            </a:r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5400000">
            <a:off x="-1130760" y="1593000"/>
            <a:ext cx="2973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512440" y="6356520"/>
            <a:ext cx="574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B480F55-9B8C-4FE0-AC3E-BF1BCAAE9086}" type="slidenum">
              <a: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rPr>
              <a:t>1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" name="Straight Connector 15"/>
          <p:cNvCxnSpPr/>
          <p:nvPr/>
        </p:nvCxnSpPr>
        <p:spPr>
          <a:xfrm flipH="1">
            <a:off x="0" y="5143320"/>
            <a:ext cx="12192120" cy="360"/>
          </a:xfrm>
          <a:prstGeom prst="straightConnector1">
            <a:avLst/>
          </a:prstGeom>
          <a:ln w="6480">
            <a:solidFill>
              <a:srgbClr val="000000"/>
            </a:solidFill>
            <a:miter/>
          </a:ln>
        </p:spPr>
      </p:cxn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Fai clic per modificare il formato del </a:t>
            </a: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testo della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Secondo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latin typeface="Goudy Old Style"/>
              </a:rPr>
              <a:t>Terzo livello struttura</a:t>
            </a:r>
            <a:endParaRPr b="0" i="1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Quarto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Quinto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Sesto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Settimo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2e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12"/>
          <p:cNvCxnSpPr/>
          <p:nvPr/>
        </p:nvCxnSpPr>
        <p:spPr>
          <a:xfrm flipH="1">
            <a:off x="0" y="1823760"/>
            <a:ext cx="12192120" cy="360"/>
          </a:xfrm>
          <a:prstGeom prst="straightConnector1">
            <a:avLst/>
          </a:prstGeom>
          <a:ln w="6480">
            <a:solidFill>
              <a:srgbClr val="000000"/>
            </a:solidFill>
            <a:miter/>
          </a:ln>
        </p:spPr>
      </p:cxn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585000"/>
            <a:ext cx="10515240" cy="1116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838080" y="2061360"/>
            <a:ext cx="105152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50292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Goudy Old Style"/>
              <a:buChar char="–"/>
            </a:pPr>
            <a:r>
              <a:rPr b="0" i="1" lang="en-US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2296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3" marL="109728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Goudy Old Style"/>
              <a:buChar char="–"/>
            </a:pPr>
            <a:r>
              <a:rPr b="0" i="1" lang="en-US" sz="1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1371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5400000">
            <a:off x="10425960" y="4687200"/>
            <a:ext cx="27064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rPr>
              <a:t>&lt;data/ora&gt;</a:t>
            </a:r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5400000">
            <a:off x="-1130760" y="1593000"/>
            <a:ext cx="2973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512440" y="6356520"/>
            <a:ext cx="574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0E31D1A-8F9F-4EAB-96CD-2E8FAB01218A}" type="slidenum">
              <a: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Fai clic per modificare il formato del testo della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Secondo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latin typeface="Goudy Old Style"/>
              </a:rPr>
              <a:t>Terzo livello struttura</a:t>
            </a:r>
            <a:endParaRPr b="0" i="1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Quarto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Quinto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Sesto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Settimo livello struttura</a:t>
            </a:r>
            <a:endParaRPr b="0" lang="en-US" sz="3200" spc="-1" strike="noStrike">
              <a:solidFill>
                <a:srgbClr val="000000"/>
              </a:solidFill>
              <a:latin typeface="Goudy Old Styl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Una rete di punti collegati"/>
          <p:cNvPicPr/>
          <p:nvPr/>
        </p:nvPicPr>
        <p:blipFill>
          <a:blip r:embed="rId1"/>
          <a:srcRect l="20317" t="0" r="127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80000" y="1080000"/>
            <a:ext cx="8277480" cy="112428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5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PROGETTO GESTIONE</a:t>
            </a:r>
            <a:br>
              <a:rPr sz="5400"/>
            </a:br>
            <a:r>
              <a:rPr b="0" lang="de-DE" sz="54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TRASPORTI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900960" y="3555000"/>
            <a:ext cx="4346640" cy="214200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SVILUPPO DI UN SITO PER LA PRENOTAZIONE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O VISUALIZZAZIONE DI MEZZI DI TRASPORTO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PROGETTATO DA':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0124002603 LUISI FRANCESCOMARIA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0124002580 DI PALO LORENZO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0124002547 MASCOLO ELIODORO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10"/>
          </p:nvPr>
        </p:nvSpPr>
        <p:spPr>
          <a:xfrm rot="5400000">
            <a:off x="-1130760" y="1593000"/>
            <a:ext cx="2973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11"/>
          </p:nvPr>
        </p:nvSpPr>
        <p:spPr>
          <a:xfrm>
            <a:off x="11512440" y="6356520"/>
            <a:ext cx="574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885DD3CC-E622-4319-9F60-7F33535E7285}" type="slidenum">
              <a: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Una rete di punti collegati"/>
          <p:cNvPicPr/>
          <p:nvPr/>
        </p:nvPicPr>
        <p:blipFill>
          <a:blip r:embed="rId1"/>
          <a:srcRect l="20317" t="0" r="127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12"/>
          </p:nvPr>
        </p:nvSpPr>
        <p:spPr>
          <a:xfrm rot="5400000">
            <a:off x="-1130760" y="1593000"/>
            <a:ext cx="2973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13"/>
          </p:nvPr>
        </p:nvSpPr>
        <p:spPr>
          <a:xfrm>
            <a:off x="11512440" y="6356520"/>
            <a:ext cx="574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2263F5CD-5505-42E5-8EF4-F4996F36DCC2}" type="slidenum">
              <a:rPr b="0" lang="en-US" sz="1000" spc="-1" strike="noStrike">
                <a:solidFill>
                  <a:srgbClr val="000000"/>
                </a:solidFill>
                <a:latin typeface="Goudy Old Style"/>
                <a:ea typeface="Segoe UI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Titolo 3"/>
          <p:cNvSpPr txBox="1"/>
          <p:nvPr/>
        </p:nvSpPr>
        <p:spPr>
          <a:xfrm>
            <a:off x="1848240" y="658080"/>
            <a:ext cx="9311760" cy="114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it-IT" sz="3600" spc="-1" strike="noStrike">
                <a:solidFill>
                  <a:srgbClr val="000000"/>
                </a:solidFill>
                <a:latin typeface="Felix Titling"/>
                <a:ea typeface="Microsoft YaHei"/>
              </a:rPr>
              <a:t>COSA FAREMO ?!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Segnaposto contenuto 1"/>
          <p:cNvSpPr txBox="1"/>
          <p:nvPr/>
        </p:nvSpPr>
        <p:spPr>
          <a:xfrm>
            <a:off x="1800000" y="1298880"/>
            <a:ext cx="844236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Noi vorremmo sviluppare un interfaccia con la quale l'utente possa verificare :</a:t>
            </a:r>
            <a:endParaRPr b="0" lang="en-US" sz="2400" spc="-1" strike="noStrike">
              <a:solidFill>
                <a:srgbClr val="000000"/>
              </a:solidFill>
              <a:latin typeface="Goudy Old Style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Il tragitto</a:t>
            </a:r>
            <a:endParaRPr b="0" lang="en-US" sz="2400" spc="-1" strike="noStrike">
              <a:solidFill>
                <a:srgbClr val="000000"/>
              </a:solidFill>
              <a:latin typeface="Goudy Old Style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L'orario </a:t>
            </a:r>
            <a:endParaRPr b="0" lang="en-US" sz="2400" spc="-1" strike="noStrike">
              <a:solidFill>
                <a:srgbClr val="000000"/>
              </a:solidFill>
              <a:latin typeface="Goudy Old Style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Il costo del biglietto</a:t>
            </a:r>
            <a:endParaRPr b="0" lang="en-US" sz="2400" spc="-1" strike="noStrike">
              <a:solidFill>
                <a:srgbClr val="000000"/>
              </a:solidFill>
              <a:latin typeface="Goudy Old Style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…</a:t>
            </a: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Goudy Old Style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Goudy Old Style"/>
                <a:ea typeface="Microsoft YaHei"/>
              </a:rPr>
              <a:t>In questo sito avremo diverse pagine, come : il login , la registrazione , un menù centrale e altre pagine a in base alle richieste delle utente.</a:t>
            </a:r>
            <a:endParaRPr b="0" lang="en-US" sz="2400" spc="-1" strike="noStrike">
              <a:solidFill>
                <a:srgbClr val="000000"/>
              </a:solidFill>
              <a:latin typeface="Goudy Old Style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Goudy Old Styl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rchwayVT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ArchwayVT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LibreOffice/7.5.7.1$Linux_X86_64 LibreOffice_project/50$Build-1</Application>
  <AppVersion>15.0000</AppVersion>
  <Words>83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2023-11-06T12:25:48Z</dcterms:created>
  <dc:creator/>
  <dc:description/>
  <dc:language>it-IT</dc:language>
  <cp:lastModifiedBy/>
  <dcterms:modified xsi:type="dcterms:W3CDTF">2023-11-09T09:55:18Z</dcterms:modified>
  <cp:revision>79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