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F3B440F-7572-4106-9373-9485821B879A}" type="slidenum">
              <a:t>‹#›</a:t>
            </a:fld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1307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415ACF7-2E4F-4CB9-AB59-2104929DAA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2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8AB725-F491-4294-A12A-30028C901963}" type="slidenum">
              <a:t>1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BF9989"/>
          </a:solidFill>
          <a:ln w="12600" cap="flat">
            <a:solidFill>
              <a:srgbClr val="4F3E36"/>
            </a:solidFill>
            <a:prstDash val="solid"/>
            <a:miter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BA6DE3-58AD-4DB6-9261-33EFCC26ACB9}" type="slidenum">
              <a:t>2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BF9989"/>
          </a:solidFill>
          <a:ln w="12600" cap="flat">
            <a:solidFill>
              <a:srgbClr val="4F3E36"/>
            </a:solidFill>
            <a:prstDash val="solid"/>
            <a:miter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57119" y="1122480"/>
            <a:ext cx="8816760" cy="357156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57119" y="5522040"/>
            <a:ext cx="8816760" cy="9450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9E37A-7735-4ECB-ACF1-A9AE5F1807A3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4FF1C-2FB6-4624-AA0E-4D25C4A96806}" type="slidenum">
              <a:t>‹#›</a:t>
            </a:fld>
            <a:endParaRPr lang="en-US"/>
          </a:p>
        </p:txBody>
      </p:sp>
      <p:cxnSp>
        <p:nvCxnSpPr>
          <p:cNvPr id="7" name="Straight Connector 15"/>
          <p:cNvCxnSpPr/>
          <p:nvPr/>
        </p:nvCxnSpPr>
        <p:spPr>
          <a:xfrm flipH="1">
            <a:off x="0" y="5143320"/>
            <a:ext cx="12192119" cy="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24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it-IT" sz="3200">
                <a:latin typeface="Liberation Sans" pitchFamily="18"/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20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E45C0C-C7A0-4F20-A669-1B348E11F07B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828E8F-E246-4059-8DD4-A037F53D8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050040" y="838080"/>
            <a:ext cx="2303640" cy="5338800"/>
          </a:xfrm>
        </p:spPr>
        <p:txBody>
          <a:bodyPr vert="eaVert" anchor="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080" y="838080"/>
            <a:ext cx="7734239" cy="53388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BD185-36F1-44EC-994F-621A0F5482FC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6A5CDE-D401-43AD-ADF8-ACE14C069C07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811360" y="0"/>
            <a:ext cx="0" cy="685800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56944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838080" y="2061360"/>
            <a:ext cx="10515600" cy="4114800"/>
          </a:xfrm>
        </p:spPr>
        <p:txBody>
          <a:bodyPr anchor="t"/>
          <a:lstStyle>
            <a:lvl1pPr marL="228600" indent="-228600">
              <a:lnSpc>
                <a:spcPct val="110000"/>
              </a:lnSpc>
              <a:spcBef>
                <a:spcPts val="1001"/>
              </a:spcBef>
              <a:buSzPct val="80000"/>
              <a:buFont typeface="Arial" pitchFamily="34"/>
              <a:buChar char="•"/>
              <a:defRPr sz="2000">
                <a:latin typeface="Goudy Old Style" pitchFamily="18"/>
              </a:defRPr>
            </a:lvl1pPr>
            <a:lvl2pPr marL="502920" marR="0" lvl="1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8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2pPr>
            <a:lvl3pPr marL="822960" marR="0" lvl="2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3pPr>
            <a:lvl4pPr marL="1097280" marR="0" lvl="3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4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4pPr>
            <a:lvl5pPr marL="1371599" marR="0" lvl="4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287FDB-9C00-4215-80DF-1C70B3952163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0B280-A67F-4BC5-872E-624A6D9334D3}" type="slidenum">
              <a:t>‹#›</a:t>
            </a:fld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109724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it-IT" sz="3200">
                <a:latin typeface="Liberation Sans" pitchFamily="18"/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37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080" y="838080"/>
            <a:ext cx="9438480" cy="4114800"/>
          </a:xfrm>
        </p:spPr>
        <p:txBody>
          <a:bodyPr anchor="t"/>
          <a:lstStyle>
            <a:lvl1pPr>
              <a:defRPr sz="6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080" y="5217120"/>
            <a:ext cx="9438480" cy="802800"/>
          </a:xfrm>
        </p:spPr>
        <p:txBody>
          <a:bodyPr anchor="b"/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772F98-1631-4A80-AA5C-059C0E8B78A9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F4EFBB-B12D-40DC-92E1-7ABF88A7C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type="title"/>
          </p:nvPr>
        </p:nvSpPr>
        <p:spPr>
          <a:xfrm>
            <a:off x="838080" y="2011680"/>
            <a:ext cx="5181480" cy="4165200"/>
          </a:xfrm>
        </p:spPr>
        <p:txBody>
          <a:bodyPr anchor="t"/>
          <a:lstStyle>
            <a:lvl1pPr marL="228600" indent="-228600">
              <a:lnSpc>
                <a:spcPct val="110000"/>
              </a:lnSpc>
              <a:spcBef>
                <a:spcPts val="1001"/>
              </a:spcBef>
              <a:buSzPct val="80000"/>
              <a:buFont typeface="Arial" pitchFamily="34"/>
              <a:buChar char="•"/>
              <a:defRPr sz="2000">
                <a:latin typeface="Goudy Old Style" pitchFamily="18"/>
              </a:defRPr>
            </a:lvl1pPr>
            <a:lvl2pPr marL="502920" marR="0" lvl="1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8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2pPr>
            <a:lvl3pPr marL="822960" marR="0" lvl="2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3pPr>
            <a:lvl4pPr marL="1097280" marR="0" lvl="3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4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4pPr>
            <a:lvl5pPr marL="1371599" marR="0" lvl="4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172200" y="2011680"/>
            <a:ext cx="5181480" cy="4165200"/>
          </a:xfrm>
        </p:spPr>
        <p:txBody>
          <a:bodyPr anchor="t"/>
          <a:lstStyle>
            <a:lvl1pPr marL="228600" indent="-228600">
              <a:lnSpc>
                <a:spcPct val="110000"/>
              </a:lnSpc>
              <a:spcBef>
                <a:spcPts val="1001"/>
              </a:spcBef>
              <a:buSzPct val="80000"/>
              <a:buFont typeface="Arial" pitchFamily="34"/>
              <a:buChar char="•"/>
              <a:defRPr sz="2000">
                <a:latin typeface="Goudy Old Style" pitchFamily="18"/>
              </a:defRPr>
            </a:lvl1pPr>
            <a:lvl2pPr marL="502920" marR="0" lvl="1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8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2pPr>
            <a:lvl3pPr marL="822960" marR="0" lvl="2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3pPr>
            <a:lvl4pPr marL="1097280" marR="0" lvl="3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4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4pPr>
            <a:lvl5pPr marL="1371599" marR="0" lvl="4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95B0B3-9CEE-4C79-B97B-F3030E6A3E87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1A814A-9299-4ADA-BAA3-53F070D93E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2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879" y="1824119"/>
            <a:ext cx="4997160" cy="681120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type="title"/>
          </p:nvPr>
        </p:nvSpPr>
        <p:spPr>
          <a:xfrm>
            <a:off x="839879" y="2505240"/>
            <a:ext cx="4997160" cy="3684600"/>
          </a:xfrm>
        </p:spPr>
        <p:txBody>
          <a:bodyPr anchor="t"/>
          <a:lstStyle>
            <a:lvl1pPr marL="228600" indent="-228600">
              <a:lnSpc>
                <a:spcPct val="110000"/>
              </a:lnSpc>
              <a:spcBef>
                <a:spcPts val="1001"/>
              </a:spcBef>
              <a:buSzPct val="80000"/>
              <a:buFont typeface="Arial" pitchFamily="34"/>
              <a:buChar char="•"/>
              <a:defRPr sz="2000">
                <a:latin typeface="Goudy Old Style" pitchFamily="18"/>
              </a:defRPr>
            </a:lvl1pPr>
            <a:lvl2pPr marL="502920" marR="0" lvl="1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8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2pPr>
            <a:lvl3pPr marL="822960" marR="0" lvl="2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3pPr>
            <a:lvl4pPr marL="1097280" marR="0" lvl="3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4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4pPr>
            <a:lvl5pPr marL="1371599" marR="0" lvl="4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>
          <a:xfrm>
            <a:off x="6355080" y="1824119"/>
            <a:ext cx="5000400" cy="68112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6355080" y="2505240"/>
            <a:ext cx="5000400" cy="3684600"/>
          </a:xfrm>
        </p:spPr>
        <p:txBody>
          <a:bodyPr anchor="t"/>
          <a:lstStyle>
            <a:lvl1pPr marL="228600" indent="-228600">
              <a:lnSpc>
                <a:spcPct val="110000"/>
              </a:lnSpc>
              <a:spcBef>
                <a:spcPts val="1001"/>
              </a:spcBef>
              <a:buSzPct val="80000"/>
              <a:buFont typeface="Arial" pitchFamily="34"/>
              <a:buChar char="•"/>
              <a:defRPr sz="2000">
                <a:latin typeface="Goudy Old Style" pitchFamily="18"/>
              </a:defRPr>
            </a:lvl1pPr>
            <a:lvl2pPr marL="502920" marR="0" lvl="1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8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2pPr>
            <a:lvl3pPr marL="822960" marR="0" lvl="2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3pPr>
            <a:lvl4pPr marL="1097280" marR="0" lvl="3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14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4pPr>
            <a:lvl5pPr marL="1371599" marR="0" lvl="4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6A7060-4203-40CF-B5A1-6109C81AE5D1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7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8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7B2493-2A94-4456-AAEA-1F94025702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080" y="999720"/>
            <a:ext cx="10515600" cy="15732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1A50E-F433-48D4-87E1-23182666EF69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00A416-74FE-4860-87AE-9EF501B260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68BA35-1498-4F12-A801-5DA45BD966BD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F42EFC-CEE0-4769-A3AB-CB70A6041A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691800" cy="170171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514840" y="987480"/>
            <a:ext cx="5840640" cy="5032440"/>
          </a:xfrm>
        </p:spPr>
        <p:txBody>
          <a:bodyPr anchor="t"/>
          <a:lstStyle>
            <a:lvl1pPr marL="228600" indent="-228600">
              <a:lnSpc>
                <a:spcPct val="110000"/>
              </a:lnSpc>
              <a:spcBef>
                <a:spcPts val="1001"/>
              </a:spcBef>
              <a:buSzPct val="80000"/>
              <a:buFont typeface="Arial" pitchFamily="34"/>
              <a:buChar char="•"/>
              <a:defRPr sz="3200">
                <a:latin typeface="Goudy Old Style" pitchFamily="18"/>
              </a:defRPr>
            </a:lvl1pPr>
            <a:lvl2pPr marL="502920" marR="0" lvl="1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28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2pPr>
            <a:lvl3pPr marL="822960" marR="0" lvl="2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3pPr>
            <a:lvl4pPr marL="1097280" marR="0" lvl="3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Goudy Old Style" pitchFamily="18"/>
              <a:buChar char="–"/>
              <a:tabLst/>
              <a:defRPr lang="en-US" sz="20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4pPr>
            <a:lvl5pPr marL="1371599" marR="0" lvl="4" indent="-228600" algn="l" rtl="0" hangingPunct="1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oudy Old Style" pitchFamily="18"/>
                <a:ea typeface="Microsoft YaHei" pitchFamily="2"/>
                <a:cs typeface="Arial Unicode MS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879" y="2372400"/>
            <a:ext cx="3691800" cy="3496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9341E5-4113-40CE-8541-7696B396EF98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CA421E-02F6-4A27-91EE-DAA1F72CF03C}" type="slidenum"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023080" y="0"/>
            <a:ext cx="0" cy="685800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31368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696479" cy="170171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5786280" y="838080"/>
            <a:ext cx="5603400" cy="5181480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1"/>
              </a:spcBef>
              <a:defRPr sz="3200">
                <a:latin typeface="Goudy Old Style" pitchFamily="18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879" y="2367360"/>
            <a:ext cx="3696479" cy="350171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B14B5B-5293-4361-B905-53D4904A8FC0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EF464-BD74-4C72-BD90-7E8A22D1E56E}" type="slidenum"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023080" y="0"/>
            <a:ext cx="0" cy="685800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9365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080" y="585000"/>
            <a:ext cx="10515600" cy="111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080" y="2061360"/>
            <a:ext cx="105156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5400000">
            <a:off x="10425780" y="4687379"/>
            <a:ext cx="270684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latin typeface="Goudy Old Style"/>
                <a:ea typeface="Segoe UI" pitchFamily="2"/>
                <a:cs typeface="Tahoma" pitchFamily="2"/>
              </a:defRPr>
            </a:lvl1pPr>
          </a:lstStyle>
          <a:p>
            <a:pPr lvl="0"/>
            <a:fld id="{502C64A6-6DFC-416D-8393-24D5A83AE7D4}" type="datetime1">
              <a:rPr lang="en-US"/>
              <a:pPr lvl="0"/>
              <a:t>2023/11/8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5400000">
            <a:off x="-1131120" y="1593000"/>
            <a:ext cx="29736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it-IT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1512440" y="6356520"/>
            <a:ext cx="57456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latin typeface="Goudy Old Style"/>
                <a:ea typeface="Segoe UI" pitchFamily="2"/>
                <a:cs typeface="Tahoma" pitchFamily="2"/>
              </a:defRPr>
            </a:lvl1pPr>
          </a:lstStyle>
          <a:p>
            <a:pPr lvl="0"/>
            <a:fld id="{2C8DC030-D71F-44B9-86B9-FD772492D293}" type="slidenum">
              <a:t>‹#›</a:t>
            </a:fld>
            <a:endParaRPr lang="en-US"/>
          </a:p>
        </p:txBody>
      </p:sp>
      <p:cxnSp>
        <p:nvCxnSpPr>
          <p:cNvPr id="7" name="Straight Connector 12"/>
          <p:cNvCxnSpPr/>
          <p:nvPr/>
        </p:nvCxnSpPr>
        <p:spPr>
          <a:xfrm flipH="1">
            <a:off x="0" y="1824119"/>
            <a:ext cx="12192119" cy="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Felix Titling" pitchFamily="18"/>
          <a:ea typeface="Microsoft YaHei" pitchFamily="2"/>
          <a:cs typeface="Arial Unicode MS" pitchFamily="2"/>
        </a:defRPr>
      </a:lvl1pPr>
    </p:titleStyle>
    <p:bodyStyle>
      <a:lvl1pPr marL="228600" marR="0" lvl="0" indent="-228600" algn="l" rtl="0" hangingPunct="1">
        <a:lnSpc>
          <a:spcPct val="110000"/>
        </a:lnSpc>
        <a:spcBef>
          <a:spcPts val="1001"/>
        </a:spcBef>
        <a:spcAft>
          <a:spcPts val="0"/>
        </a:spcAft>
        <a:buSzPct val="45000"/>
        <a:buFont typeface="Open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Goudy Old Style" pitchFamily="18"/>
          <a:ea typeface="Microsoft YaHei" pitchFamily="2"/>
          <a:cs typeface="Arial Unicode MS" pitchFamily="2"/>
        </a:defRPr>
      </a:lvl1pPr>
      <a:lvl2pPr marL="502920" marR="0" lvl="1" indent="-228600" algn="l" rtl="0" hangingPunct="1">
        <a:lnSpc>
          <a:spcPct val="11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en-US" sz="1800" b="0" i="1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Goudy Old Style" pitchFamily="18"/>
          <a:ea typeface="Microsoft YaHei" pitchFamily="2"/>
          <a:cs typeface="Arial Unicode MS" pitchFamily="2"/>
        </a:defRPr>
      </a:lvl2pPr>
      <a:lvl3pPr marL="822960" marR="0" lvl="2" indent="-228600" algn="l" rtl="0" hangingPunct="1">
        <a:lnSpc>
          <a:spcPct val="11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en-US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Goudy Old Style" pitchFamily="18"/>
          <a:ea typeface="Microsoft YaHei" pitchFamily="2"/>
          <a:cs typeface="Arial Unicode MS" pitchFamily="2"/>
        </a:defRPr>
      </a:lvl3pPr>
      <a:lvl4pPr marL="1097280" marR="0" lvl="3" indent="-228600" algn="l" rtl="0" hangingPunct="1">
        <a:lnSpc>
          <a:spcPct val="11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en-US" sz="1400" b="0" i="1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Goudy Old Style" pitchFamily="18"/>
          <a:ea typeface="Microsoft YaHei" pitchFamily="2"/>
          <a:cs typeface="Arial Unicode MS" pitchFamily="2"/>
        </a:defRPr>
      </a:lvl4pPr>
      <a:lvl5pPr marL="1371599" marR="0" lvl="4" indent="-228600" algn="l" rtl="0" hangingPunct="1">
        <a:lnSpc>
          <a:spcPct val="11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Goudy Old Style" pitchFamily="18"/>
          <a:ea typeface="Microsoft YaHei" pitchFamily="2"/>
          <a:cs typeface="Arial Unicode M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Una rete di punti collegati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17" r="127"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olo 1"/>
          <p:cNvSpPr txBox="1">
            <a:spLocks noGrp="1"/>
          </p:cNvSpPr>
          <p:nvPr>
            <p:ph type="ctrTitle"/>
          </p:nvPr>
        </p:nvSpPr>
        <p:spPr>
          <a:xfrm>
            <a:off x="3782520" y="1452960"/>
            <a:ext cx="4674240" cy="1124640"/>
          </a:xfrm>
        </p:spPr>
        <p:txBody>
          <a:bodyPr anchorCtr="1"/>
          <a:lstStyle/>
          <a:p>
            <a:pPr lvl="0" algn="ctr"/>
            <a:r>
              <a:rPr lang="de-DE"/>
              <a:t>PROGETTO TRENI</a:t>
            </a:r>
          </a:p>
        </p:txBody>
      </p:sp>
      <p:sp>
        <p:nvSpPr>
          <p:cNvPr id="4" name="Sottotitolo 2"/>
          <p:cNvSpPr txBox="1">
            <a:spLocks noGrp="1"/>
          </p:cNvSpPr>
          <p:nvPr>
            <p:ph type="subTitle" idx="1"/>
          </p:nvPr>
        </p:nvSpPr>
        <p:spPr>
          <a:xfrm>
            <a:off x="3900960" y="3555000"/>
            <a:ext cx="4347000" cy="2142360"/>
          </a:xfrm>
        </p:spPr>
        <p:txBody>
          <a:bodyPr anchorCtr="1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de-DE" sz="1800" b="1"/>
              <a:t>SVILUPPO DI UN SITO PER LA PRENOTAZIONE</a:t>
            </a:r>
          </a:p>
          <a:p>
            <a:pPr lvl="0" algn="ctr">
              <a:lnSpc>
                <a:spcPct val="100000"/>
              </a:lnSpc>
            </a:pPr>
            <a:r>
              <a:rPr lang="de-DE" sz="1800" b="1"/>
              <a:t>O VISUALIZZAZIONE DEI TRENI</a:t>
            </a:r>
          </a:p>
          <a:p>
            <a:pPr lvl="0" algn="ctr">
              <a:lnSpc>
                <a:spcPct val="100000"/>
              </a:lnSpc>
            </a:pPr>
            <a:r>
              <a:rPr lang="de-DE" sz="1800" b="1"/>
              <a:t>PROGETTATO DA':</a:t>
            </a:r>
          </a:p>
          <a:p>
            <a:pPr lvl="0" algn="ctr">
              <a:lnSpc>
                <a:spcPct val="100000"/>
              </a:lnSpc>
            </a:pPr>
            <a:r>
              <a:rPr lang="de-DE" sz="1800" b="1"/>
              <a:t>0124002603 LUISI FRANCESCOMARIA</a:t>
            </a:r>
          </a:p>
          <a:p>
            <a:pPr lvl="0" algn="ctr">
              <a:lnSpc>
                <a:spcPct val="100000"/>
              </a:lnSpc>
            </a:pPr>
            <a:r>
              <a:rPr lang="de-DE" sz="1800" b="1"/>
              <a:t>0124002580 DI PALO LORENZO</a:t>
            </a:r>
          </a:p>
          <a:p>
            <a:pPr lvl="0" algn="ctr">
              <a:lnSpc>
                <a:spcPct val="100000"/>
              </a:lnSpc>
            </a:pPr>
            <a:r>
              <a:rPr lang="de-DE" sz="1800" b="1"/>
              <a:t>0124002547 MASCOLO ELIODORO</a:t>
            </a:r>
          </a:p>
        </p:txBody>
      </p:sp>
      <p:sp>
        <p:nvSpPr>
          <p:cNvPr id="5" name="Footer Placeholder 1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 hangingPunct="1">
              <a:spcAft>
                <a:spcPts val="601"/>
              </a:spcAft>
            </a:pPr>
            <a:endParaRPr lang="en-US" sz="1000"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  <a:latin typeface="Goudy Old Style"/>
            </a:endParaRPr>
          </a:p>
          <a:p>
            <a:pPr lvl="0" hangingPunct="1">
              <a:spcAft>
                <a:spcPts val="601"/>
              </a:spcAft>
            </a:pPr>
            <a:endParaRPr lang="en-US" sz="1000"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  <a:latin typeface="Goudy Old Style"/>
            </a:endParaRPr>
          </a:p>
        </p:txBody>
      </p:sp>
      <p:sp>
        <p:nvSpPr>
          <p:cNvPr id="6" name="Slide Number Placeholder 1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>
              <a:spcAft>
                <a:spcPts val="601"/>
              </a:spcAft>
            </a:pPr>
            <a:fld id="{1740487F-2EB0-43D9-9CAB-5DDB15FD2648}" type="slidenum">
              <a:t>1</a:t>
            </a:fld>
            <a:endParaRPr lang="en-US"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768240" y="838080"/>
            <a:ext cx="2994840" cy="5181480"/>
          </a:xfrm>
        </p:spPr>
        <p:txBody>
          <a:bodyPr anchor="t"/>
          <a:lstStyle/>
          <a:p>
            <a:pPr lvl="0"/>
            <a:r>
              <a:rPr lang="it-IT" sz="3600"/>
              <a:t>COSA FAREMO ?!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5002560" y="838080"/>
            <a:ext cx="5922719" cy="5181480"/>
          </a:xfrm>
        </p:spPr>
        <p:txBody>
          <a:bodyPr lIns="91440" tIns="45720" rIns="91440" bIns="45720"/>
          <a:lstStyle/>
          <a:p>
            <a:pPr lvl="0" hangingPunct="1">
              <a:spcBef>
                <a:spcPts val="1001"/>
              </a:spcBef>
              <a:buSzPct val="80000"/>
              <a:buFont typeface="Arial" pitchFamily="34"/>
              <a:buChar char="•"/>
            </a:pPr>
            <a:r>
              <a:rPr lang="it-IT" sz="2400">
                <a:latin typeface="Goudy Old Style" pitchFamily="18"/>
              </a:rPr>
              <a:t>Noi vorremmo sviluppare un interfaccia con la quale l'utente possa verificare :</a:t>
            </a:r>
          </a:p>
          <a:p>
            <a:pPr lvl="0" hangingPunct="1">
              <a:spcBef>
                <a:spcPts val="1001"/>
              </a:spcBef>
              <a:buSzPct val="80000"/>
              <a:buFont typeface="Arial" pitchFamily="34"/>
              <a:buChar char="•"/>
            </a:pPr>
            <a:r>
              <a:rPr lang="it-IT" sz="2400">
                <a:latin typeface="Goudy Old Style" pitchFamily="18"/>
              </a:rPr>
              <a:t>Il tragitto</a:t>
            </a:r>
          </a:p>
          <a:p>
            <a:pPr lvl="0" hangingPunct="1">
              <a:spcBef>
                <a:spcPts val="1001"/>
              </a:spcBef>
              <a:buSzPct val="80000"/>
              <a:buFont typeface="Arial" pitchFamily="34"/>
              <a:buChar char="•"/>
            </a:pPr>
            <a:r>
              <a:rPr lang="it-IT" sz="2400">
                <a:latin typeface="Goudy Old Style" pitchFamily="18"/>
              </a:rPr>
              <a:t>L'orario </a:t>
            </a:r>
          </a:p>
          <a:p>
            <a:pPr lvl="0" hangingPunct="1">
              <a:spcBef>
                <a:spcPts val="1001"/>
              </a:spcBef>
              <a:buSzPct val="80000"/>
              <a:buFont typeface="Arial" pitchFamily="34"/>
              <a:buChar char="•"/>
            </a:pPr>
            <a:r>
              <a:rPr lang="it-IT" sz="2400">
                <a:latin typeface="Goudy Old Style" pitchFamily="18"/>
              </a:rPr>
              <a:t>Il costo del biglietto</a:t>
            </a:r>
          </a:p>
          <a:p>
            <a:pPr lvl="0" hangingPunct="1">
              <a:spcBef>
                <a:spcPts val="1001"/>
              </a:spcBef>
              <a:buSzPct val="80000"/>
              <a:buFont typeface="Arial" pitchFamily="34"/>
              <a:buChar char="•"/>
            </a:pPr>
            <a:r>
              <a:rPr lang="it-IT" sz="2400">
                <a:latin typeface="Goudy Old Style" pitchFamily="18"/>
              </a:rPr>
              <a:t>…...</a:t>
            </a:r>
          </a:p>
          <a:p>
            <a:pPr marL="0" lvl="0" indent="0" hangingPunct="1">
              <a:spcBef>
                <a:spcPts val="1001"/>
              </a:spcBef>
              <a:buNone/>
            </a:pPr>
            <a:r>
              <a:rPr lang="it-IT" sz="2400">
                <a:latin typeface="Goudy Old Style" pitchFamily="18"/>
              </a:rPr>
              <a:t>In questo sito avremo diverse pagine, come : il login , la registrazione , un menù centrale e altre pagine a in base alle richieste delle utente.</a:t>
            </a:r>
          </a:p>
          <a:p>
            <a:pPr lvl="0" hangingPunct="1">
              <a:spcBef>
                <a:spcPts val="1001"/>
              </a:spcBef>
              <a:buSzPct val="80000"/>
              <a:buFont typeface="Arial" pitchFamily="34"/>
              <a:buChar char="•"/>
            </a:pPr>
            <a:endParaRPr lang="it-IT" sz="2000">
              <a:latin typeface="Goudy Old Style" pitchFamily="18"/>
            </a:endParaRPr>
          </a:p>
        </p:txBody>
      </p:sp>
      <p:sp>
        <p:nvSpPr>
          <p:cNvPr id="4" name="Slide Number Placeholder 20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>
              <a:spcAft>
                <a:spcPts val="601"/>
              </a:spcAft>
            </a:pPr>
            <a:fld id="{43B323C1-3077-49EF-8DE4-6DDB2B9997EC}" type="slidenum"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rchwa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Microsoft YaHei</vt:lpstr>
      <vt:lpstr>Arial</vt:lpstr>
      <vt:lpstr>Arial Unicode MS</vt:lpstr>
      <vt:lpstr>Felix Titling</vt:lpstr>
      <vt:lpstr>Goudy Old Style</vt:lpstr>
      <vt:lpstr>Liberation Sans</vt:lpstr>
      <vt:lpstr>Liberation Serif</vt:lpstr>
      <vt:lpstr>OpenSymbol</vt:lpstr>
      <vt:lpstr>Segoe UI</vt:lpstr>
      <vt:lpstr>Tahoma</vt:lpstr>
      <vt:lpstr>ArchwayVTI</vt:lpstr>
      <vt:lpstr>PROGETTO TRENI</vt:lpstr>
      <vt:lpstr>COSA FAREMO 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word2</cp:lastModifiedBy>
  <cp:revision>78</cp:revision>
  <dcterms:created xsi:type="dcterms:W3CDTF">2023-11-06T12:25:48Z</dcterms:created>
  <dcterms:modified xsi:type="dcterms:W3CDTF">2023-11-08T11:06:42Z</dcterms:modified>
</cp:coreProperties>
</file>