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B40492-F3CC-4696-B9C5-130579644B71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1738F0-D1F3-4F71-84C9-78BD1A7784A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D5EA24-659D-4E9E-93ED-4B690EC2CAB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A2D89-6B69-475C-8A9A-62573A5163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EB25DC-A196-4D93-9019-E301A78D0E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587F1-DA34-4D54-99BF-D5B597D13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AE74D9-D262-4E86-B4D7-2961614FC7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EF06C-C69E-4E32-AE50-F26BE843E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738A1-3306-464A-947D-BB21B9DE2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3497C6-A896-4828-9212-46914435FB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2C1B3-1DC6-4CE5-ADA8-A97A3F0E2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57120" y="2541240"/>
            <a:ext cx="88160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4785F5-DD18-47FB-A4E8-750EDB8A44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250F59-864F-4E9C-B3D3-57DDF3E91C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7359B6-1CA7-4F1B-9868-60C552ECF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B40CA1-A52E-455B-B870-18DBA1F2A0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12"/>
          <p:cNvCxnSpPr/>
          <p:nvPr/>
        </p:nvCxnSpPr>
        <p:spPr>
          <a:xfrm flipH="1">
            <a:off x="0" y="1823760"/>
            <a:ext cx="12192480" cy="72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cxnSp>
        <p:nvCxnSpPr>
          <p:cNvPr id="1" name="Straight Connector 15"/>
          <p:cNvCxnSpPr/>
          <p:nvPr/>
        </p:nvCxnSpPr>
        <p:spPr>
          <a:xfrm flipH="1">
            <a:off x="0" y="5143320"/>
            <a:ext cx="12192480" cy="72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040" cy="35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5400000">
            <a:off x="-1130400" y="1593000"/>
            <a:ext cx="2972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512440" y="6356520"/>
            <a:ext cx="573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BFF0B5F-4FDC-4F47-BD58-822B0F76FF91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1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5400000">
            <a:off x="10426320" y="4687200"/>
            <a:ext cx="2706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 descr="Una rete di punti collegati"/>
          <p:cNvPicPr/>
          <p:nvPr/>
        </p:nvPicPr>
        <p:blipFill>
          <a:blip r:embed="rId1"/>
          <a:srcRect l="20317" t="0" r="127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80000" y="1080000"/>
            <a:ext cx="8277120" cy="11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PROGETTO GESTIONE</a:t>
            </a:r>
            <a:br>
              <a:rPr sz="5400"/>
            </a:br>
            <a:r>
              <a:rPr b="0" lang="de-DE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TRASPORTI</a:t>
            </a:r>
            <a:endParaRPr b="0" lang="it-IT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00960" y="3555000"/>
            <a:ext cx="4346280" cy="21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SVILUPPO DI UN SITO PER LA PRENOTAZIONE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O VISUALIZZAZIONE DI MEZZI DI TRASPORTO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PROGETTATO DA: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0124002603 LUISI FRANCESCOMARIA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0124002580 DI PALO LORENZO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0124002547 MASCOLO ELIODORO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7"/>
          </p:nvPr>
        </p:nvSpPr>
        <p:spPr>
          <a:xfrm rot="5400000">
            <a:off x="-1130400" y="1593000"/>
            <a:ext cx="2972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8"/>
          </p:nvPr>
        </p:nvSpPr>
        <p:spPr>
          <a:xfrm>
            <a:off x="11512440" y="6356520"/>
            <a:ext cx="573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82145002-7B0B-4EDF-8E79-EBC9C7B43330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 descr="Una rete di punti collegati"/>
          <p:cNvPicPr/>
          <p:nvPr/>
        </p:nvPicPr>
        <p:blipFill>
          <a:blip r:embed="rId1"/>
          <a:srcRect l="20317" t="0" r="127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ftr" idx="9"/>
          </p:nvPr>
        </p:nvSpPr>
        <p:spPr>
          <a:xfrm rot="5400000">
            <a:off x="-1130400" y="1593000"/>
            <a:ext cx="2972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10"/>
          </p:nvPr>
        </p:nvSpPr>
        <p:spPr>
          <a:xfrm>
            <a:off x="11512440" y="6356520"/>
            <a:ext cx="573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D5D95358-D470-48F1-B24F-D874757DDB1D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Titolo 3"/>
          <p:cNvSpPr/>
          <p:nvPr/>
        </p:nvSpPr>
        <p:spPr>
          <a:xfrm>
            <a:off x="1848240" y="658080"/>
            <a:ext cx="93114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it-IT" sz="36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COSA FAREMO ?!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Segnaposto contenuto 1"/>
          <p:cNvSpPr/>
          <p:nvPr/>
        </p:nvSpPr>
        <p:spPr>
          <a:xfrm>
            <a:off x="1800000" y="1298880"/>
            <a:ext cx="8442000" cy="51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Noi vorremmo sviluppare un interfaccia con la quale l'utente possa verificare :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Il tragitto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L'orario 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Il costo del biglietto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…</a:t>
            </a: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...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In questo sito avremo diverse pagine, come: il login, la registrazione, un menù centrale e altre pagine in base alle richieste delle utente.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rchwayVT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LibreOffice/7.6.2.1$Linux_X86_64 LibreOffice_project/9d0b4c0791fc17bc4181a67fd90c5aaed576d1c0</Application>
  <AppVersion>15.0000</AppVersion>
  <Words>83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2023-11-06T12:25:48Z</dcterms:created>
  <dc:creator/>
  <dc:description/>
  <dc:language>it-IT</dc:language>
  <cp:lastModifiedBy/>
  <dcterms:modified xsi:type="dcterms:W3CDTF">2023-11-09T09:57:36Z</dcterms:modified>
  <cp:revision>81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