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79" r:id="rId4"/>
    <p:sldId id="280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3931" autoAdjust="0"/>
  </p:normalViewPr>
  <p:slideViewPr>
    <p:cSldViewPr snapToGrid="0">
      <p:cViewPr varScale="1">
        <p:scale>
          <a:sx n="64" d="100"/>
          <a:sy n="64" d="100"/>
        </p:scale>
        <p:origin x="76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E4FB3-B0EA-4548-9C8D-B20354F60B32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9D196-E752-4694-A3C7-724084A3DC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0607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671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308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278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161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659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39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53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39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753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2E2C0-F492-41D1-8A4D-B27062CCA24D}" type="datetimeFigureOut">
              <a:rPr lang="es-CR" smtClean="0"/>
              <a:t>12/03/2017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39D290-8821-436E-94EE-D317B6B5EB18}" type="slidenum">
              <a:rPr lang="es-CR" smtClean="0"/>
              <a:t>‹Nº›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4453" y="1371600"/>
            <a:ext cx="11326483" cy="2363638"/>
          </a:xfrm>
        </p:spPr>
        <p:txBody>
          <a:bodyPr anchor="ctr">
            <a:normAutofit/>
          </a:bodyPr>
          <a:lstStyle/>
          <a:p>
            <a:pPr algn="ctr"/>
            <a:r>
              <a:rPr lang="es-C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 Usuarios Tarea Programada Algebra Lineal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002657"/>
            <a:ext cx="10058400" cy="2109908"/>
          </a:xfrm>
        </p:spPr>
        <p:txBody>
          <a:bodyPr>
            <a:normAutofit fontScale="92500" lnSpcReduction="20000"/>
          </a:bodyPr>
          <a:lstStyle/>
          <a:p>
            <a:r>
              <a:rPr lang="es-CR" b="1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Estudiantes</a:t>
            </a:r>
          </a:p>
          <a:p>
            <a:r>
              <a:rPr lang="es-CR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Kembly</a:t>
            </a:r>
            <a:r>
              <a:rPr lang="es-CR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Quirós Araya.</a:t>
            </a:r>
          </a:p>
          <a:p>
            <a:r>
              <a:rPr lang="es-CR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Alberth</a:t>
            </a:r>
            <a:r>
              <a:rPr lang="es-CR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Salas Calero.</a:t>
            </a:r>
          </a:p>
          <a:p>
            <a:r>
              <a:rPr lang="es-CR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Keslerth</a:t>
            </a:r>
            <a:r>
              <a:rPr lang="es-CR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Calderon</a:t>
            </a:r>
            <a:r>
              <a:rPr lang="es-CR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Artavia</a:t>
            </a:r>
            <a:r>
              <a:rPr lang="es-CR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CR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Eliomar Rodríguez Arguedas.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0769" y="6457890"/>
            <a:ext cx="506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Tarea Programada    Algebra Lineal    Matrices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202392" y="6457890"/>
            <a:ext cx="58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Ingeniería en Computación    Sede Regional San Carlos</a:t>
            </a:r>
          </a:p>
        </p:txBody>
      </p:sp>
      <p:pic>
        <p:nvPicPr>
          <p:cNvPr id="7" name="Picture 2" descr="Resultado de imagen para tec c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13"/>
            <a:ext cx="3217653" cy="74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de 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C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Resultado de imagen para tec c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13"/>
            <a:ext cx="3217653" cy="74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6202392" y="6457890"/>
            <a:ext cx="58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Ingeniería en Computación    Sede Regional San Carlos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20769" y="6457890"/>
            <a:ext cx="506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Tarea Programada    Algebra Lineal    Matrices</a:t>
            </a:r>
          </a:p>
        </p:txBody>
      </p:sp>
    </p:spTree>
    <p:extLst>
      <p:ext uri="{BB962C8B-B14F-4D97-AF65-F5344CB8AC3E}">
        <p14:creationId xmlns:p14="http://schemas.microsoft.com/office/powerpoint/2010/main" val="344541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7584" y="238539"/>
            <a:ext cx="10058400" cy="9850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C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ágina</a:t>
            </a:r>
            <a:r>
              <a:rPr lang="es-C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91601" y="1223551"/>
            <a:ext cx="11370365" cy="49802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0769" y="6457890"/>
            <a:ext cx="506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Tarea Programada    Algebra Lineal    Matrices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202392" y="6457890"/>
            <a:ext cx="58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Ingeniería en Computación    Sede Regional San Carlos</a:t>
            </a:r>
          </a:p>
        </p:txBody>
      </p:sp>
    </p:spTree>
    <p:extLst>
      <p:ext uri="{BB962C8B-B14F-4D97-AF65-F5344CB8AC3E}">
        <p14:creationId xmlns:p14="http://schemas.microsoft.com/office/powerpoint/2010/main" val="343447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2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CD488FBE-7AD5-4367-91B1-AAD218DFF9CE}" vid="{C89F0E43-3795-4737-B894-3391826BF30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</Template>
  <TotalTime>712</TotalTime>
  <Words>66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Wingdings</vt:lpstr>
      <vt:lpstr>Retrospección</vt:lpstr>
      <vt:lpstr>Manual de Usuarios Tarea Programada Algebra Lineal</vt:lpstr>
      <vt:lpstr>Tabla de contenidos</vt:lpstr>
      <vt:lpstr>Página Principal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Eliomar Rodríguez</dc:creator>
  <cp:lastModifiedBy>Eliomar Rodríguez</cp:lastModifiedBy>
  <cp:revision>119</cp:revision>
  <dcterms:created xsi:type="dcterms:W3CDTF">2016-08-27T20:52:10Z</dcterms:created>
  <dcterms:modified xsi:type="dcterms:W3CDTF">2017-03-12T22:54:55Z</dcterms:modified>
</cp:coreProperties>
</file>