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13913" y="938302"/>
            <a:ext cx="1714500" cy="37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effectLst/>
                <a:ea typeface="ＭＳ 明朝"/>
                <a:cs typeface="Times New Roman"/>
              </a:rPr>
              <a:t>ecosystem.h</a:t>
            </a:r>
            <a:endParaRPr lang="es-ES" sz="1200">
              <a:effectLst/>
              <a:ea typeface="ＭＳ 明朝"/>
              <a:cs typeface="Times New Roman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14413" y="1723454"/>
            <a:ext cx="1714500" cy="434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effectLst/>
                <a:ea typeface="ＭＳ 明朝"/>
                <a:cs typeface="Times New Roman"/>
              </a:rPr>
              <a:t>ExperimentInterface.h</a:t>
            </a:r>
            <a:endParaRPr lang="es-ES" sz="1200">
              <a:effectLst/>
              <a:ea typeface="ＭＳ 明朝"/>
              <a:cs typeface="Times New Roman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091219" y="2669164"/>
            <a:ext cx="1714500" cy="37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effectLst/>
                <a:ea typeface="ＭＳ 明朝"/>
                <a:cs typeface="Times New Roman"/>
              </a:rPr>
              <a:t>MainComponent.h</a:t>
            </a:r>
            <a:endParaRPr lang="es-ES" sz="1200">
              <a:effectLst/>
              <a:ea typeface="ＭＳ 明朝"/>
              <a:cs typeface="Times New Roman"/>
            </a:endParaRPr>
          </a:p>
        </p:txBody>
      </p:sp>
      <p:sp>
        <p:nvSpPr>
          <p:cNvPr id="7" name="Cuadro de texto 5"/>
          <p:cNvSpPr txBox="1"/>
          <p:nvPr/>
        </p:nvSpPr>
        <p:spPr>
          <a:xfrm>
            <a:off x="802790" y="1023943"/>
            <a:ext cx="1028700" cy="248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000">
                <a:solidFill>
                  <a:srgbClr val="D9D9D9"/>
                </a:solidFill>
                <a:effectLst/>
                <a:ea typeface="ＭＳ 明朝"/>
                <a:cs typeface="Times New Roman"/>
              </a:rPr>
              <a:t>json.hpp</a:t>
            </a:r>
            <a:endParaRPr lang="es-ES" sz="1200">
              <a:solidFill>
                <a:srgbClr val="D9D9D9"/>
              </a:solidFill>
              <a:effectLst/>
              <a:ea typeface="ＭＳ 明朝"/>
              <a:cs typeface="Times New Roman"/>
            </a:endParaRPr>
          </a:p>
        </p:txBody>
      </p:sp>
      <p:sp>
        <p:nvSpPr>
          <p:cNvPr id="8" name="Cuadro de texto 6"/>
          <p:cNvSpPr txBox="1"/>
          <p:nvPr/>
        </p:nvSpPr>
        <p:spPr>
          <a:xfrm>
            <a:off x="5376969" y="938302"/>
            <a:ext cx="1143000" cy="248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000">
                <a:solidFill>
                  <a:srgbClr val="D9D9D9"/>
                </a:solidFill>
                <a:effectLst/>
                <a:ea typeface="ＭＳ 明朝"/>
                <a:cs typeface="Times New Roman"/>
              </a:rPr>
              <a:t>JuceHeader.h</a:t>
            </a:r>
            <a:endParaRPr lang="es-ES" sz="1200">
              <a:solidFill>
                <a:srgbClr val="D9D9D9"/>
              </a:solidFill>
              <a:effectLst/>
              <a:ea typeface="ＭＳ 明朝"/>
              <a:cs typeface="Times New Roman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7057312" y="936252"/>
            <a:ext cx="1028700" cy="248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000">
                <a:effectLst/>
                <a:ea typeface="ＭＳ 明朝"/>
                <a:cs typeface="Times New Roman"/>
              </a:rPr>
              <a:t>&lt;</a:t>
            </a:r>
            <a:r>
              <a:rPr lang="es-ES_tradnl" sz="1000">
                <a:solidFill>
                  <a:srgbClr val="D9D9D9"/>
                </a:solidFill>
                <a:effectLst/>
                <a:ea typeface="ＭＳ 明朝"/>
                <a:cs typeface="Times New Roman"/>
              </a:rPr>
              <a:t>mutex</a:t>
            </a:r>
            <a:r>
              <a:rPr lang="es-ES_tradnl" sz="1000">
                <a:effectLst/>
                <a:ea typeface="ＭＳ 明朝"/>
                <a:cs typeface="Times New Roman"/>
              </a:rPr>
              <a:t>&gt;</a:t>
            </a:r>
            <a:endParaRPr lang="es-ES" sz="1200">
              <a:effectLst/>
              <a:ea typeface="ＭＳ 明朝"/>
              <a:cs typeface="Times New Roman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76919" y="3450591"/>
            <a:ext cx="1943100" cy="434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effectLst/>
                <a:ea typeface="ＭＳ 明朝"/>
                <a:cs typeface="Times New Roman"/>
              </a:rPr>
              <a:t>ExperimentComponent.h</a:t>
            </a:r>
            <a:endParaRPr lang="es-ES" sz="1200">
              <a:effectLst/>
              <a:ea typeface="ＭＳ 明朝"/>
              <a:cs typeface="Times New Roman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56808" y="3228885"/>
            <a:ext cx="1943100" cy="434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effectLst/>
                <a:ea typeface="ＭＳ 明朝"/>
                <a:cs typeface="Times New Roman"/>
              </a:rPr>
              <a:t>SettingsComponent.h</a:t>
            </a:r>
            <a:endParaRPr lang="es-ES" sz="1200">
              <a:effectLst/>
              <a:ea typeface="ＭＳ 明朝"/>
              <a:cs typeface="Times New Roman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571163" y="152997"/>
            <a:ext cx="1943100" cy="4346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solidFill>
                  <a:schemeClr val="bg1"/>
                </a:solidFill>
                <a:ea typeface="ＭＳ 明朝"/>
                <a:cs typeface="Times New Roman"/>
              </a:rPr>
              <a:t>DIAGRAM - #INCLUDE</a:t>
            </a:r>
            <a:endParaRPr lang="es-ES" sz="1200">
              <a:solidFill>
                <a:schemeClr val="bg1"/>
              </a:solidFill>
              <a:effectLst/>
              <a:ea typeface="ＭＳ 明朝"/>
              <a:cs typeface="Times New Roman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713913" y="4216179"/>
            <a:ext cx="1943100" cy="434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ea typeface="ＭＳ 明朝"/>
                <a:cs typeface="Times New Roman"/>
              </a:rPr>
              <a:t>Map</a:t>
            </a:r>
            <a:r>
              <a:rPr lang="es-ES_tradnl" sz="1200">
                <a:effectLst/>
                <a:ea typeface="ＭＳ 明朝"/>
                <a:cs typeface="Times New Roman"/>
              </a:rPr>
              <a:t>Component.h</a:t>
            </a:r>
            <a:endParaRPr lang="es-ES" sz="1200">
              <a:effectLst/>
              <a:ea typeface="ＭＳ 明朝"/>
              <a:cs typeface="Times New Roman"/>
            </a:endParaRPr>
          </a:p>
        </p:txBody>
      </p:sp>
      <p:cxnSp>
        <p:nvCxnSpPr>
          <p:cNvPr id="17" name="Conector recto de flecha 16"/>
          <p:cNvCxnSpPr>
            <a:stCxn id="7" idx="3"/>
            <a:endCxn id="4" idx="1"/>
          </p:cNvCxnSpPr>
          <p:nvPr/>
        </p:nvCxnSpPr>
        <p:spPr>
          <a:xfrm flipV="1">
            <a:off x="1831490" y="1124572"/>
            <a:ext cx="882423" cy="23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8" idx="2"/>
            <a:endCxn id="6" idx="0"/>
          </p:cNvCxnSpPr>
          <p:nvPr/>
        </p:nvCxnSpPr>
        <p:spPr>
          <a:xfrm>
            <a:off x="5948469" y="1186662"/>
            <a:ext cx="0" cy="1482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9" idx="2"/>
            <a:endCxn id="5" idx="0"/>
          </p:cNvCxnSpPr>
          <p:nvPr/>
        </p:nvCxnSpPr>
        <p:spPr>
          <a:xfrm>
            <a:off x="7571662" y="1184612"/>
            <a:ext cx="1" cy="538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5" idx="2"/>
            <a:endCxn id="6" idx="0"/>
          </p:cNvCxnSpPr>
          <p:nvPr/>
        </p:nvCxnSpPr>
        <p:spPr>
          <a:xfrm flipH="1">
            <a:off x="5948469" y="2158084"/>
            <a:ext cx="1623194" cy="5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5" idx="1"/>
            <a:endCxn id="11" idx="3"/>
          </p:cNvCxnSpPr>
          <p:nvPr/>
        </p:nvCxnSpPr>
        <p:spPr>
          <a:xfrm flipH="1">
            <a:off x="2499908" y="1940769"/>
            <a:ext cx="4214505" cy="1505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4" idx="2"/>
            <a:endCxn id="11" idx="0"/>
          </p:cNvCxnSpPr>
          <p:nvPr/>
        </p:nvCxnSpPr>
        <p:spPr>
          <a:xfrm flipH="1">
            <a:off x="1528358" y="1310841"/>
            <a:ext cx="2042805" cy="191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6" idx="1"/>
            <a:endCxn id="11" idx="3"/>
          </p:cNvCxnSpPr>
          <p:nvPr/>
        </p:nvCxnSpPr>
        <p:spPr>
          <a:xfrm flipH="1">
            <a:off x="2499908" y="2855434"/>
            <a:ext cx="2591311" cy="590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2713913" y="5716075"/>
            <a:ext cx="1943100" cy="434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ea typeface="ＭＳ 明朝"/>
                <a:cs typeface="Times New Roman"/>
              </a:rPr>
              <a:t>Main</a:t>
            </a:r>
            <a:r>
              <a:rPr lang="es-ES_tradnl" sz="1200">
                <a:effectLst/>
                <a:ea typeface="ＭＳ 明朝"/>
                <a:cs typeface="Times New Roman"/>
              </a:rPr>
              <a:t>Component.cpp</a:t>
            </a:r>
            <a:endParaRPr lang="es-ES" sz="1200">
              <a:effectLst/>
              <a:ea typeface="ＭＳ 明朝"/>
              <a:cs typeface="Times New Roman"/>
            </a:endParaRPr>
          </a:p>
        </p:txBody>
      </p:sp>
      <p:cxnSp>
        <p:nvCxnSpPr>
          <p:cNvPr id="42" name="Conector recto de flecha 41"/>
          <p:cNvCxnSpPr>
            <a:stCxn id="11" idx="2"/>
            <a:endCxn id="39" idx="0"/>
          </p:cNvCxnSpPr>
          <p:nvPr/>
        </p:nvCxnSpPr>
        <p:spPr>
          <a:xfrm>
            <a:off x="1528358" y="3663515"/>
            <a:ext cx="2157105" cy="205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15" idx="2"/>
            <a:endCxn id="39" idx="0"/>
          </p:cNvCxnSpPr>
          <p:nvPr/>
        </p:nvCxnSpPr>
        <p:spPr>
          <a:xfrm>
            <a:off x="3685463" y="4650809"/>
            <a:ext cx="0" cy="1065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10" idx="2"/>
            <a:endCxn id="39" idx="0"/>
          </p:cNvCxnSpPr>
          <p:nvPr/>
        </p:nvCxnSpPr>
        <p:spPr>
          <a:xfrm flipH="1">
            <a:off x="3685463" y="3885221"/>
            <a:ext cx="2263006" cy="1830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6" idx="2"/>
            <a:endCxn id="10" idx="0"/>
          </p:cNvCxnSpPr>
          <p:nvPr/>
        </p:nvCxnSpPr>
        <p:spPr>
          <a:xfrm>
            <a:off x="5948469" y="3041703"/>
            <a:ext cx="0" cy="408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5" idx="2"/>
            <a:endCxn id="10" idx="3"/>
          </p:cNvCxnSpPr>
          <p:nvPr/>
        </p:nvCxnSpPr>
        <p:spPr>
          <a:xfrm flipH="1">
            <a:off x="6920019" y="2158084"/>
            <a:ext cx="651644" cy="150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" idx="2"/>
            <a:endCxn id="10" idx="1"/>
          </p:cNvCxnSpPr>
          <p:nvPr/>
        </p:nvCxnSpPr>
        <p:spPr>
          <a:xfrm>
            <a:off x="3571163" y="1310841"/>
            <a:ext cx="1405756" cy="2357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4" idx="2"/>
            <a:endCxn id="15" idx="0"/>
          </p:cNvCxnSpPr>
          <p:nvPr/>
        </p:nvCxnSpPr>
        <p:spPr>
          <a:xfrm>
            <a:off x="3571163" y="1310841"/>
            <a:ext cx="114300" cy="2905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4" idx="3"/>
            <a:endCxn id="5" idx="0"/>
          </p:cNvCxnSpPr>
          <p:nvPr/>
        </p:nvCxnSpPr>
        <p:spPr>
          <a:xfrm>
            <a:off x="4428413" y="1124572"/>
            <a:ext cx="3143250" cy="598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4" idx="2"/>
            <a:endCxn id="6" idx="0"/>
          </p:cNvCxnSpPr>
          <p:nvPr/>
        </p:nvCxnSpPr>
        <p:spPr>
          <a:xfrm>
            <a:off x="3571163" y="1310841"/>
            <a:ext cx="2377306" cy="1358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7571662" y="4107434"/>
            <a:ext cx="1254719" cy="434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ea typeface="ＭＳ 明朝"/>
                <a:cs typeface="Times New Roman"/>
              </a:rPr>
              <a:t>Main</a:t>
            </a:r>
            <a:r>
              <a:rPr lang="es-ES_tradnl" sz="1200">
                <a:effectLst/>
                <a:ea typeface="ＭＳ 明朝"/>
                <a:cs typeface="Times New Roman"/>
              </a:rPr>
              <a:t>.cpp</a:t>
            </a:r>
            <a:endParaRPr lang="es-ES" sz="1200">
              <a:effectLst/>
              <a:ea typeface="ＭＳ 明朝"/>
              <a:cs typeface="Times New Roman"/>
            </a:endParaRPr>
          </a:p>
        </p:txBody>
      </p:sp>
      <p:cxnSp>
        <p:nvCxnSpPr>
          <p:cNvPr id="64" name="Conector recto de flecha 63"/>
          <p:cNvCxnSpPr>
            <a:stCxn id="6" idx="3"/>
            <a:endCxn id="62" idx="0"/>
          </p:cNvCxnSpPr>
          <p:nvPr/>
        </p:nvCxnSpPr>
        <p:spPr>
          <a:xfrm>
            <a:off x="6805719" y="2855434"/>
            <a:ext cx="1393303" cy="125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6" idx="1"/>
            <a:endCxn id="15" idx="0"/>
          </p:cNvCxnSpPr>
          <p:nvPr/>
        </p:nvCxnSpPr>
        <p:spPr>
          <a:xfrm flipH="1">
            <a:off x="3685463" y="2855434"/>
            <a:ext cx="1405756" cy="1360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10" idx="2"/>
            <a:endCxn id="15" idx="0"/>
          </p:cNvCxnSpPr>
          <p:nvPr/>
        </p:nvCxnSpPr>
        <p:spPr>
          <a:xfrm flipH="1">
            <a:off x="3685463" y="3885221"/>
            <a:ext cx="2263006" cy="330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98178"/>
      </p:ext>
    </p:extLst>
  </p:cSld>
  <p:clrMapOvr>
    <a:masterClrMapping/>
  </p:clrMapOvr>
</p:sld>
</file>

<file path=ppt/theme/theme1.xml><?xml version="1.0" encoding="utf-8"?>
<a:theme xmlns:a="http://schemas.openxmlformats.org/drawingml/2006/main" name=" Negro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Negro .thmx</Template>
  <TotalTime>26</TotalTime>
  <Words>17</Words>
  <Application>Microsoft Macintosh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 Negro </vt:lpstr>
      <vt:lpstr>Presentación de PowerPoint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Luis Salas García</dc:creator>
  <cp:lastModifiedBy>Juan Luis Salas García</cp:lastModifiedBy>
  <cp:revision>5</cp:revision>
  <dcterms:created xsi:type="dcterms:W3CDTF">2016-10-04T22:28:16Z</dcterms:created>
  <dcterms:modified xsi:type="dcterms:W3CDTF">2016-10-04T22:54:46Z</dcterms:modified>
</cp:coreProperties>
</file>