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4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8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39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36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1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8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94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3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61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8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A812-F9F4-4C52-8FEC-FCDD09CF610A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3891-0BE3-4DF6-95C0-126A21953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85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54" y="1415562"/>
            <a:ext cx="6022291" cy="13557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 bwMode="white">
          <a:xfrm>
            <a:off x="5152291" y="3185658"/>
            <a:ext cx="188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設計說明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 bwMode="white">
          <a:xfrm>
            <a:off x="4511162" y="3984745"/>
            <a:ext cx="31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106590031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鄭庭恩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03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" y="0"/>
            <a:ext cx="531049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5310909" cy="95134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932874"/>
            <a:ext cx="5310909" cy="65578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186217" y="517236"/>
            <a:ext cx="1274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530109" y="323334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品牌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86217" y="1251529"/>
            <a:ext cx="1274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530109" y="1076099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15" name="矩形 14"/>
          <p:cNvSpPr/>
          <p:nvPr/>
        </p:nvSpPr>
        <p:spPr>
          <a:xfrm>
            <a:off x="-2" y="1574799"/>
            <a:ext cx="5310910" cy="47197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86217" y="3611420"/>
            <a:ext cx="1274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530108" y="3399045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商品最新資訊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6308435"/>
            <a:ext cx="5310909" cy="5495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186217" y="6594765"/>
            <a:ext cx="1274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60836" y="6398551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功能導覽</a:t>
            </a:r>
            <a:endParaRPr lang="en-US" altLang="zh-TW" dirty="0" smtClean="0"/>
          </a:p>
        </p:txBody>
      </p:sp>
      <p:sp>
        <p:nvSpPr>
          <p:cNvPr id="26" name="橢圓 25"/>
          <p:cNvSpPr/>
          <p:nvPr/>
        </p:nvSpPr>
        <p:spPr>
          <a:xfrm>
            <a:off x="4036290" y="6458526"/>
            <a:ext cx="249381" cy="249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774545" y="1661329"/>
            <a:ext cx="249381" cy="249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023926" y="1601354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社群網站連結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917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5966690" y="543729"/>
            <a:ext cx="249381" cy="249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16071" y="483754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色彩</a:t>
            </a:r>
            <a:endParaRPr lang="en-US" altLang="zh-TW" b="1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6326903" y="861053"/>
            <a:ext cx="452583" cy="5755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79484" y="964157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RGB(0,0,0)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6948670" y="4140770"/>
            <a:ext cx="42856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主要以白色呈現，與網頁形成對比，給使用者</a:t>
            </a:r>
            <a:endParaRPr lang="en-US" altLang="zh-TW" sz="1600" dirty="0" smtClean="0"/>
          </a:p>
          <a:p>
            <a:r>
              <a:rPr lang="zh-TW" altLang="en-US" sz="1600" dirty="0" smtClean="0"/>
              <a:t>留下深刻的印象</a:t>
            </a:r>
            <a:endParaRPr lang="en-US" altLang="zh-TW" sz="1600" dirty="0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6326904" y="2042968"/>
            <a:ext cx="452585" cy="535585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966690" y="1603540"/>
            <a:ext cx="249381" cy="249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16071" y="1547664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視覺回</a:t>
            </a:r>
            <a:r>
              <a:rPr lang="zh-TW" altLang="en-US" b="1" dirty="0"/>
              <a:t>饋</a:t>
            </a:r>
            <a:endParaRPr lang="en-US" altLang="zh-TW" b="1" dirty="0" smtClean="0"/>
          </a:p>
        </p:txBody>
      </p:sp>
      <p:sp>
        <p:nvSpPr>
          <p:cNvPr id="14" name="矩形 13"/>
          <p:cNvSpPr/>
          <p:nvPr/>
        </p:nvSpPr>
        <p:spPr bwMode="auto">
          <a:xfrm>
            <a:off x="6326903" y="2578553"/>
            <a:ext cx="452585" cy="535585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06" y="2042968"/>
            <a:ext cx="1251117" cy="532772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8310623" y="2100847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Normal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06" y="2581366"/>
            <a:ext cx="1251117" cy="53277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310623" y="2655039"/>
            <a:ext cx="10021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Pressed</a:t>
            </a:r>
          </a:p>
        </p:txBody>
      </p:sp>
      <p:sp>
        <p:nvSpPr>
          <p:cNvPr id="21" name="橢圓 20"/>
          <p:cNvSpPr/>
          <p:nvPr/>
        </p:nvSpPr>
        <p:spPr>
          <a:xfrm>
            <a:off x="5966686" y="3525032"/>
            <a:ext cx="249381" cy="249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16071" y="3465057"/>
            <a:ext cx="7325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字體</a:t>
            </a:r>
            <a:endParaRPr lang="en-US" altLang="zh-TW" b="1" dirty="0" smtClean="0"/>
          </a:p>
        </p:txBody>
      </p:sp>
      <p:sp>
        <p:nvSpPr>
          <p:cNvPr id="23" name="文字方塊 22"/>
          <p:cNvSpPr txBox="1"/>
          <p:nvPr/>
        </p:nvSpPr>
        <p:spPr>
          <a:xfrm>
            <a:off x="7059510" y="3458736"/>
            <a:ext cx="9391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Arial</a:t>
            </a:r>
          </a:p>
        </p:txBody>
      </p:sp>
      <p:sp>
        <p:nvSpPr>
          <p:cNvPr id="24" name="橢圓 23"/>
          <p:cNvSpPr/>
          <p:nvPr/>
        </p:nvSpPr>
        <p:spPr>
          <a:xfrm>
            <a:off x="5966682" y="4183776"/>
            <a:ext cx="249381" cy="249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216067" y="4123801"/>
            <a:ext cx="31311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LOGO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948670" y="4919464"/>
            <a:ext cx="42856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透過對比讓使用者能夠快速地發現連結</a:t>
            </a:r>
            <a:endParaRPr lang="en-US" altLang="zh-TW" sz="1600" dirty="0" smtClean="0"/>
          </a:p>
        </p:txBody>
      </p:sp>
      <p:sp>
        <p:nvSpPr>
          <p:cNvPr id="28" name="橢圓 27"/>
          <p:cNvSpPr/>
          <p:nvPr/>
        </p:nvSpPr>
        <p:spPr>
          <a:xfrm>
            <a:off x="5966682" y="4962470"/>
            <a:ext cx="249381" cy="249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16067" y="4902495"/>
            <a:ext cx="732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Icon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24765" cy="68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65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庭恩 鄭</dc:creator>
  <cp:lastModifiedBy>庭恩 鄭</cp:lastModifiedBy>
  <cp:revision>12</cp:revision>
  <dcterms:created xsi:type="dcterms:W3CDTF">2019-03-26T03:46:19Z</dcterms:created>
  <dcterms:modified xsi:type="dcterms:W3CDTF">2019-04-17T13:12:10Z</dcterms:modified>
</cp:coreProperties>
</file>