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Latona-2 Diagram</a:t>
            </a:r>
          </a:p>
        </p:txBody>
      </p:sp>
      <p:sp>
        <p:nvSpPr>
          <p:cNvPr id="3" name="Trapezoid 2"/>
          <p:cNvSpPr/>
          <p:nvPr/>
        </p:nvSpPr>
        <p:spPr>
          <a:xfrm rot="5400000">
            <a:off x="662940" y="2457450"/>
            <a:ext cx="251460" cy="251460"/>
          </a:xfrm>
          <a:prstGeom prst="trapezoid">
            <a:avLst/>
          </a:prstGeom>
          <a:solidFill>
            <a:srgbClr val="5A5A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914400" y="2331720"/>
            <a:ext cx="502920" cy="502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14400" y="2331720"/>
            <a:ext cx="251460" cy="502920"/>
          </a:xfrm>
          <a:prstGeom prst="rect">
            <a:avLst/>
          </a:prstGeom>
          <a:solidFill>
            <a:srgbClr val="0F3C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291590" y="2331720"/>
            <a:ext cx="251460" cy="502920"/>
          </a:xfrm>
          <a:prstGeom prst="ellipse">
            <a:avLst/>
          </a:prstGeom>
          <a:solidFill>
            <a:srgbClr val="C8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7843788" y="2331720"/>
            <a:ext cx="627207" cy="502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7718058" y="2331720"/>
            <a:ext cx="251460" cy="5029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417320" y="2331720"/>
            <a:ext cx="6426468" cy="502920"/>
          </a:xfrm>
          <a:prstGeom prst="rect">
            <a:avLst/>
          </a:prstGeom>
          <a:solidFill>
            <a:srgbClr val="C8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7969518" y="2457089"/>
            <a:ext cx="250738" cy="250738"/>
          </a:xfrm>
          <a:prstGeom prst="ellipse">
            <a:avLst/>
          </a:prstGeom>
          <a:solidFill>
            <a:srgbClr val="FF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8470996" y="2331720"/>
            <a:ext cx="502920" cy="50292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rapezoid 11"/>
          <p:cNvSpPr/>
          <p:nvPr/>
        </p:nvSpPr>
        <p:spPr>
          <a:xfrm rot="5400000">
            <a:off x="662940" y="1703070"/>
            <a:ext cx="251460" cy="251460"/>
          </a:xfrm>
          <a:prstGeom prst="trapezoid">
            <a:avLst/>
          </a:prstGeom>
          <a:solidFill>
            <a:srgbClr val="5A5A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914400" y="1577340"/>
            <a:ext cx="502920" cy="502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914400" y="1577340"/>
            <a:ext cx="251460" cy="502920"/>
          </a:xfrm>
          <a:prstGeom prst="rect">
            <a:avLst/>
          </a:prstGeom>
          <a:solidFill>
            <a:srgbClr val="0F3C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291590" y="1577340"/>
            <a:ext cx="251460" cy="502920"/>
          </a:xfrm>
          <a:prstGeom prst="ellipse">
            <a:avLst/>
          </a:prstGeom>
          <a:solidFill>
            <a:srgbClr val="C8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765917" y="1577340"/>
            <a:ext cx="895084" cy="502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15640187" y="1577340"/>
            <a:ext cx="251460" cy="5029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417320" y="1577340"/>
            <a:ext cx="14348597" cy="502920"/>
          </a:xfrm>
          <a:prstGeom prst="rect">
            <a:avLst/>
          </a:prstGeom>
          <a:solidFill>
            <a:srgbClr val="C8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15891647" y="1702870"/>
            <a:ext cx="251061" cy="251061"/>
          </a:xfrm>
          <a:prstGeom prst="ellipse">
            <a:avLst/>
          </a:prstGeom>
          <a:solidFill>
            <a:srgbClr val="FF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rapezoid 19"/>
          <p:cNvSpPr/>
          <p:nvPr/>
        </p:nvSpPr>
        <p:spPr>
          <a:xfrm rot="5400000">
            <a:off x="16330905" y="1703070"/>
            <a:ext cx="330097" cy="487282"/>
          </a:xfrm>
          <a:prstGeom prst="trapezoid">
            <a:avLst/>
          </a:prstGeom>
          <a:solidFill>
            <a:srgbClr val="5A5A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6661002" y="1577340"/>
            <a:ext cx="293370" cy="502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16661002" y="1577340"/>
            <a:ext cx="146685" cy="502920"/>
          </a:xfrm>
          <a:prstGeom prst="rect">
            <a:avLst/>
          </a:prstGeom>
          <a:solidFill>
            <a:srgbClr val="0F3C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16828642" y="1577340"/>
            <a:ext cx="251460" cy="502920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17726997" y="1577340"/>
            <a:ext cx="377190" cy="502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17601267" y="1577340"/>
            <a:ext cx="251460" cy="502920"/>
          </a:xfrm>
          <a:prstGeom prst="ellipse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16954372" y="1577340"/>
            <a:ext cx="772625" cy="502920"/>
          </a:xfrm>
          <a:prstGeom prst="rect">
            <a:avLst/>
          </a:prstGeom>
          <a:solidFill>
            <a:srgbClr val="50A0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17277828" y="1765943"/>
            <a:ext cx="125712" cy="125712"/>
          </a:xfrm>
          <a:prstGeom prst="ellipse">
            <a:avLst/>
          </a:prstGeom>
          <a:solidFill>
            <a:srgbClr val="FF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17978457" y="1577340"/>
            <a:ext cx="251460" cy="502920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18616134" y="1577340"/>
            <a:ext cx="293370" cy="502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18490404" y="1577340"/>
            <a:ext cx="251460" cy="502920"/>
          </a:xfrm>
          <a:prstGeom prst="ellipse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18104187" y="1577340"/>
            <a:ext cx="511946" cy="502920"/>
          </a:xfrm>
          <a:prstGeom prst="rect">
            <a:avLst/>
          </a:prstGeom>
          <a:solidFill>
            <a:srgbClr val="E696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18909504" y="1577340"/>
            <a:ext cx="740664" cy="502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19650168" y="1577340"/>
            <a:ext cx="502920" cy="50292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