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Minerva-1 Diagram</a:t>
            </a:r>
          </a:p>
        </p:txBody>
      </p:sp>
      <p:sp>
        <p:nvSpPr>
          <p:cNvPr id="3" name="Trapezoid 2"/>
          <p:cNvSpPr/>
          <p:nvPr/>
        </p:nvSpPr>
        <p:spPr>
          <a:xfrm rot="5400000">
            <a:off x="242319" y="1540764"/>
            <a:ext cx="672080" cy="1016258"/>
          </a:xfrm>
          <a:prstGeom prst="trapezoid">
            <a:avLst/>
          </a:prstGeom>
          <a:solidFill>
            <a:srgbClr val="5A5A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914400" y="1417320"/>
            <a:ext cx="493776" cy="493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14400" y="1417320"/>
            <a:ext cx="246888" cy="493776"/>
          </a:xfrm>
          <a:prstGeom prst="rect">
            <a:avLst/>
          </a:prstGeom>
          <a:solidFill>
            <a:srgbClr val="0F3C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284732" y="1417320"/>
            <a:ext cx="246888" cy="493776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467425" y="1417320"/>
            <a:ext cx="370332" cy="493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3343981" y="1417320"/>
            <a:ext cx="246888" cy="493776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408176" y="1417320"/>
            <a:ext cx="2059249" cy="493776"/>
          </a:xfrm>
          <a:prstGeom prst="rect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2376134" y="1602541"/>
            <a:ext cx="123333" cy="123333"/>
          </a:xfrm>
          <a:prstGeom prst="ellipse">
            <a:avLst/>
          </a:prstGeom>
          <a:solidFill>
            <a:srgbClr val="FF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3714313" y="1417320"/>
            <a:ext cx="246888" cy="493776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951212" y="1417320"/>
            <a:ext cx="508247" cy="493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4827768" y="1417320"/>
            <a:ext cx="246888" cy="493776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3837757" y="1417320"/>
            <a:ext cx="1113454" cy="493776"/>
          </a:xfrm>
          <a:prstGeom prst="rect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rapezoid 14"/>
          <p:cNvSpPr/>
          <p:nvPr/>
        </p:nvSpPr>
        <p:spPr>
          <a:xfrm rot="5400000">
            <a:off x="5136378" y="1540764"/>
            <a:ext cx="323081" cy="488533"/>
          </a:xfrm>
          <a:prstGeom prst="trapezoid">
            <a:avLst/>
          </a:prstGeom>
          <a:solidFill>
            <a:srgbClr val="5A5A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5459459" y="1417320"/>
            <a:ext cx="288036" cy="493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459459" y="1417320"/>
            <a:ext cx="144018" cy="493776"/>
          </a:xfrm>
          <a:prstGeom prst="rect">
            <a:avLst/>
          </a:prstGeom>
          <a:solidFill>
            <a:srgbClr val="0F3C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5624051" y="1417320"/>
            <a:ext cx="246888" cy="493776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6280637" y="1417320"/>
            <a:ext cx="370332" cy="493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6157193" y="1417320"/>
            <a:ext cx="246888" cy="493776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5747495" y="1417320"/>
            <a:ext cx="533141" cy="493776"/>
          </a:xfrm>
          <a:prstGeom prst="rect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5952370" y="1602511"/>
            <a:ext cx="123392" cy="123392"/>
          </a:xfrm>
          <a:prstGeom prst="ellipse">
            <a:avLst/>
          </a:prstGeom>
          <a:solidFill>
            <a:srgbClr val="FF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6527525" y="1417320"/>
            <a:ext cx="246888" cy="493776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6870843" y="1417320"/>
            <a:ext cx="288036" cy="493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6747399" y="1417320"/>
            <a:ext cx="246888" cy="493776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6650969" y="1417320"/>
            <a:ext cx="219873" cy="493776"/>
          </a:xfrm>
          <a:prstGeom prst="rect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7158879" y="1417320"/>
            <a:ext cx="252374" cy="493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7411253" y="1417320"/>
            <a:ext cx="493776" cy="4937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