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Minerva-2 Diagram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354332" y="1520190"/>
            <a:ext cx="560067" cy="846881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417320"/>
            <a:ext cx="41148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417320"/>
            <a:ext cx="205740" cy="41148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223010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041921" y="1417320"/>
            <a:ext cx="30861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2939051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25880" y="1417320"/>
            <a:ext cx="1716041" cy="411480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2132511" y="1571670"/>
            <a:ext cx="102778" cy="102778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3247661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278410" y="1417320"/>
            <a:ext cx="423539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4175540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3350531" y="1417320"/>
            <a:ext cx="927879" cy="411480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rapezoid 14"/>
          <p:cNvSpPr/>
          <p:nvPr/>
        </p:nvSpPr>
        <p:spPr>
          <a:xfrm rot="5400000">
            <a:off x="4432715" y="1520190"/>
            <a:ext cx="269234" cy="407111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701949" y="1417320"/>
            <a:ext cx="41148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701949" y="1417320"/>
            <a:ext cx="205740" cy="41148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5010559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5557714" y="1417320"/>
            <a:ext cx="30861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5454844" y="1417320"/>
            <a:ext cx="205740" cy="41148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113429" y="1417320"/>
            <a:ext cx="444284" cy="411480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5284158" y="1571646"/>
            <a:ext cx="102826" cy="102826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763454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6049552" y="1417320"/>
            <a:ext cx="295100" cy="411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5946682" y="1417320"/>
            <a:ext cx="205740" cy="41148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866324" y="1417320"/>
            <a:ext cx="183228" cy="411480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rapezoid 26"/>
          <p:cNvSpPr/>
          <p:nvPr/>
        </p:nvSpPr>
        <p:spPr>
          <a:xfrm rot="5400000">
            <a:off x="6203857" y="1575054"/>
            <a:ext cx="140795" cy="212897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6344653" y="1490472"/>
            <a:ext cx="197358" cy="338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6344653" y="1490472"/>
            <a:ext cx="98679" cy="338328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457429" y="1490472"/>
            <a:ext cx="169164" cy="338328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662541" y="1490472"/>
            <a:ext cx="253745" cy="338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6577959" y="1490472"/>
            <a:ext cx="169164" cy="338328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42011" y="1490472"/>
            <a:ext cx="120530" cy="338328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6560126" y="1617485"/>
            <a:ext cx="84300" cy="84300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6831705" y="1490472"/>
            <a:ext cx="169164" cy="338328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923771" y="1490472"/>
            <a:ext cx="197358" cy="338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Oval 36"/>
          <p:cNvSpPr/>
          <p:nvPr/>
        </p:nvSpPr>
        <p:spPr>
          <a:xfrm>
            <a:off x="6839189" y="1490472"/>
            <a:ext cx="169164" cy="338328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6916287" y="1490472"/>
            <a:ext cx="7483" cy="338328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121129" y="1490472"/>
            <a:ext cx="210312" cy="338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331441" y="1490472"/>
            <a:ext cx="338328" cy="338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