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Zephyr-1 Diagram</a:t>
            </a:r>
          </a:p>
        </p:txBody>
      </p:sp>
      <p:sp>
        <p:nvSpPr>
          <p:cNvPr id="3" name="Trapezoid 2"/>
          <p:cNvSpPr/>
          <p:nvPr/>
        </p:nvSpPr>
        <p:spPr>
          <a:xfrm rot="5400000">
            <a:off x="268691" y="1540764"/>
            <a:ext cx="645708" cy="953182"/>
          </a:xfrm>
          <a:prstGeom prst="trapezoid">
            <a:avLst/>
          </a:prstGeom>
          <a:solidFill>
            <a:srgbClr val="5A5A5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914400" y="1417320"/>
            <a:ext cx="493776" cy="493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14400" y="1417320"/>
            <a:ext cx="246888" cy="493776"/>
          </a:xfrm>
          <a:prstGeom prst="rect">
            <a:avLst/>
          </a:prstGeom>
          <a:solidFill>
            <a:srgbClr val="0F3C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1284732" y="1417320"/>
            <a:ext cx="246888" cy="493776"/>
          </a:xfrm>
          <a:prstGeom prst="ellipse">
            <a:avLst/>
          </a:prstGeom>
          <a:solidFill>
            <a:srgbClr val="50A0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2931128" y="1417320"/>
            <a:ext cx="370332" cy="493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2807684" y="1417320"/>
            <a:ext cx="246888" cy="493776"/>
          </a:xfrm>
          <a:prstGeom prst="ellipse">
            <a:avLst/>
          </a:prstGeom>
          <a:solidFill>
            <a:srgbClr val="50A0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1408175" y="1417320"/>
            <a:ext cx="1522952" cy="493776"/>
          </a:xfrm>
          <a:prstGeom prst="rect">
            <a:avLst/>
          </a:prstGeom>
          <a:solidFill>
            <a:srgbClr val="50A0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2107945" y="1602501"/>
            <a:ext cx="123412" cy="123412"/>
          </a:xfrm>
          <a:prstGeom prst="ellipse">
            <a:avLst/>
          </a:prstGeom>
          <a:solidFill>
            <a:srgbClr val="FF7D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3178016" y="1417320"/>
            <a:ext cx="246888" cy="493776"/>
          </a:xfrm>
          <a:prstGeom prst="ellipse">
            <a:avLst/>
          </a:prstGeom>
          <a:solidFill>
            <a:srgbClr val="E696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4382332" y="1417320"/>
            <a:ext cx="515482" cy="493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4258888" y="1417320"/>
            <a:ext cx="246888" cy="493776"/>
          </a:xfrm>
          <a:prstGeom prst="ellipse">
            <a:avLst/>
          </a:prstGeom>
          <a:solidFill>
            <a:srgbClr val="E696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3301460" y="1417320"/>
            <a:ext cx="1080871" cy="493776"/>
          </a:xfrm>
          <a:prstGeom prst="rect">
            <a:avLst/>
          </a:prstGeom>
          <a:solidFill>
            <a:srgbClr val="E696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rapezoid 14"/>
          <p:cNvSpPr/>
          <p:nvPr/>
        </p:nvSpPr>
        <p:spPr>
          <a:xfrm rot="5400000">
            <a:off x="4567498" y="1540764"/>
            <a:ext cx="330316" cy="487606"/>
          </a:xfrm>
          <a:prstGeom prst="trapezoid">
            <a:avLst/>
          </a:prstGeom>
          <a:solidFill>
            <a:srgbClr val="5A5A5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897815" y="1417320"/>
            <a:ext cx="288036" cy="493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4897815" y="1417320"/>
            <a:ext cx="144018" cy="493776"/>
          </a:xfrm>
          <a:prstGeom prst="rect">
            <a:avLst/>
          </a:prstGeom>
          <a:solidFill>
            <a:srgbClr val="0F3C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5062407" y="1417320"/>
            <a:ext cx="246888" cy="493776"/>
          </a:xfrm>
          <a:prstGeom prst="ellipse">
            <a:avLst/>
          </a:prstGeom>
          <a:solidFill>
            <a:srgbClr val="50A0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5619145" y="1417320"/>
            <a:ext cx="370332" cy="493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5495701" y="1417320"/>
            <a:ext cx="246888" cy="493776"/>
          </a:xfrm>
          <a:prstGeom prst="ellipse">
            <a:avLst/>
          </a:prstGeom>
          <a:solidFill>
            <a:srgbClr val="50A0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5185851" y="1417320"/>
            <a:ext cx="433294" cy="493776"/>
          </a:xfrm>
          <a:prstGeom prst="rect">
            <a:avLst/>
          </a:prstGeom>
          <a:solidFill>
            <a:srgbClr val="50A0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5340964" y="1602674"/>
            <a:ext cx="123067" cy="123067"/>
          </a:xfrm>
          <a:prstGeom prst="ellipse">
            <a:avLst/>
          </a:prstGeom>
          <a:solidFill>
            <a:srgbClr val="FF7D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5866033" y="1417320"/>
            <a:ext cx="246888" cy="493776"/>
          </a:xfrm>
          <a:prstGeom prst="ellipse">
            <a:avLst/>
          </a:prstGeom>
          <a:solidFill>
            <a:srgbClr val="E696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6246322" y="1417320"/>
            <a:ext cx="288036" cy="493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6122878" y="1417320"/>
            <a:ext cx="246888" cy="493776"/>
          </a:xfrm>
          <a:prstGeom prst="ellipse">
            <a:avLst/>
          </a:prstGeom>
          <a:solidFill>
            <a:srgbClr val="E696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5989477" y="1417320"/>
            <a:ext cx="256844" cy="493776"/>
          </a:xfrm>
          <a:prstGeom prst="rect">
            <a:avLst/>
          </a:prstGeom>
          <a:solidFill>
            <a:srgbClr val="E696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6534358" y="1417320"/>
            <a:ext cx="252374" cy="493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6786732" y="1417320"/>
            <a:ext cx="493776" cy="49377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