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Zephyr-2 Diagram</a:t>
            </a:r>
          </a:p>
        </p:txBody>
      </p:sp>
      <p:sp>
        <p:nvSpPr>
          <p:cNvPr id="3" name="Trapezoid 2"/>
          <p:cNvSpPr/>
          <p:nvPr/>
        </p:nvSpPr>
        <p:spPr>
          <a:xfrm rot="5400000">
            <a:off x="376309" y="1520190"/>
            <a:ext cx="538090" cy="794318"/>
          </a:xfrm>
          <a:prstGeom prst="trapezoid">
            <a:avLst/>
          </a:prstGeom>
          <a:solidFill>
            <a:srgbClr val="5A5A5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914400" y="1417320"/>
            <a:ext cx="411480" cy="411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14400" y="1417320"/>
            <a:ext cx="205740" cy="411480"/>
          </a:xfrm>
          <a:prstGeom prst="rect">
            <a:avLst/>
          </a:prstGeom>
          <a:solidFill>
            <a:srgbClr val="0F3C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223010" y="1417320"/>
            <a:ext cx="205740" cy="411480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2595007" y="1417320"/>
            <a:ext cx="308610" cy="411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2492137" y="1417320"/>
            <a:ext cx="205740" cy="411480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1325880" y="1417320"/>
            <a:ext cx="1269127" cy="411480"/>
          </a:xfrm>
          <a:prstGeom prst="rect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909021" y="1571637"/>
            <a:ext cx="102844" cy="102844"/>
          </a:xfrm>
          <a:prstGeom prst="ellipse">
            <a:avLst/>
          </a:prstGeom>
          <a:solidFill>
            <a:srgbClr val="FF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2800747" y="1417320"/>
            <a:ext cx="205740" cy="411480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804343" y="1417320"/>
            <a:ext cx="425521" cy="411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3701473" y="1417320"/>
            <a:ext cx="205740" cy="411480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2903617" y="1417320"/>
            <a:ext cx="900726" cy="411480"/>
          </a:xfrm>
          <a:prstGeom prst="rect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rapezoid 14"/>
          <p:cNvSpPr/>
          <p:nvPr/>
        </p:nvSpPr>
        <p:spPr>
          <a:xfrm rot="5400000">
            <a:off x="3958648" y="1520190"/>
            <a:ext cx="271216" cy="400364"/>
          </a:xfrm>
          <a:prstGeom prst="trapezoid">
            <a:avLst/>
          </a:prstGeom>
          <a:solidFill>
            <a:srgbClr val="5A5A5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229865" y="1417320"/>
            <a:ext cx="411480" cy="411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4229865" y="1417320"/>
            <a:ext cx="205740" cy="411480"/>
          </a:xfrm>
          <a:prstGeom prst="rect">
            <a:avLst/>
          </a:prstGeom>
          <a:solidFill>
            <a:srgbClr val="0F3C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4538475" y="1417320"/>
            <a:ext cx="205740" cy="411480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5002372" y="1417320"/>
            <a:ext cx="308610" cy="411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899502" y="1417320"/>
            <a:ext cx="205740" cy="411480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4641345" y="1417320"/>
            <a:ext cx="361026" cy="411480"/>
          </a:xfrm>
          <a:prstGeom prst="rect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4770582" y="1571783"/>
            <a:ext cx="102552" cy="102552"/>
          </a:xfrm>
          <a:prstGeom prst="ellipse">
            <a:avLst/>
          </a:prstGeom>
          <a:solidFill>
            <a:srgbClr val="FF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208112" y="1417320"/>
            <a:ext cx="205740" cy="411480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5524982" y="1417320"/>
            <a:ext cx="329259" cy="411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5422112" y="1417320"/>
            <a:ext cx="205740" cy="411480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310982" y="1417320"/>
            <a:ext cx="214000" cy="411480"/>
          </a:xfrm>
          <a:prstGeom prst="rect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rapezoid 26"/>
          <p:cNvSpPr/>
          <p:nvPr/>
        </p:nvSpPr>
        <p:spPr>
          <a:xfrm rot="5400000">
            <a:off x="5679287" y="1561337"/>
            <a:ext cx="174954" cy="258263"/>
          </a:xfrm>
          <a:prstGeom prst="trapezoid">
            <a:avLst/>
          </a:prstGeom>
          <a:solidFill>
            <a:srgbClr val="5A5A5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854241" y="1472184"/>
            <a:ext cx="208026" cy="3566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854241" y="1472184"/>
            <a:ext cx="104013" cy="356616"/>
          </a:xfrm>
          <a:prstGeom prst="rect">
            <a:avLst/>
          </a:prstGeom>
          <a:solidFill>
            <a:srgbClr val="0F3C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5973113" y="1472184"/>
            <a:ext cx="178308" cy="356616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195470" y="1472184"/>
            <a:ext cx="267462" cy="3566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6106316" y="1472184"/>
            <a:ext cx="178308" cy="356616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062267" y="1472184"/>
            <a:ext cx="133203" cy="356616"/>
          </a:xfrm>
          <a:prstGeom prst="rect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6084481" y="1606103"/>
            <a:ext cx="88776" cy="88776"/>
          </a:xfrm>
          <a:prstGeom prst="ellipse">
            <a:avLst/>
          </a:prstGeom>
          <a:solidFill>
            <a:srgbClr val="FF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6373778" y="1472184"/>
            <a:ext cx="178308" cy="356616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512550" y="1472184"/>
            <a:ext cx="208026" cy="3566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Oval 36"/>
          <p:cNvSpPr/>
          <p:nvPr/>
        </p:nvSpPr>
        <p:spPr>
          <a:xfrm>
            <a:off x="6423396" y="1472184"/>
            <a:ext cx="178308" cy="356616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6462932" y="1472184"/>
            <a:ext cx="49617" cy="356616"/>
          </a:xfrm>
          <a:prstGeom prst="rect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6720576" y="1472184"/>
            <a:ext cx="210312" cy="3566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6930888" y="1472184"/>
            <a:ext cx="356616" cy="35661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