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44F2A-5D75-4EC6-8CA1-AB5DDC1F8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EE3B31-0F71-4408-9C98-D43FDC4FB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D18E2-A4E9-4374-8B17-E1EE8C54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2E3764-2559-4DE1-8754-DA3539F1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99D76-2E75-4796-A8ED-65D19111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645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C30C5-3D75-47BB-B648-E72F1FDB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D7B454-6C2D-4BED-9165-8332BF7C6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D94E1-6746-4925-8459-0BEE17BA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D1B84-DC8F-43C0-AB37-B4D478DD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03DCF-6C43-4745-BE29-E838ABD6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86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C9C4D8-DE55-4836-97CC-0B37AF0E3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C95025-12F2-4665-91BD-FD80AEDD3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1ECC06-63CA-4EA9-8F32-8BFE77CD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2A8D4-D81B-4E40-9096-820C89DE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D3020-61E6-426A-98BD-9DCA8EC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95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2B729-17F0-4797-B118-C8AC2455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01386-8187-4FA4-A47B-D357D778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2A7C89-C369-47F5-AAC0-1D5A9FA7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A73C5-7BCA-455F-AA4A-6A8C8E2B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5CDBB-794D-40D2-B31B-FEF861CB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36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E0C5-E8F7-47CB-8B24-0CB1D34F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6519B-3D75-4E88-B17D-BB6D7DC17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45F018-375F-49AA-B4D6-1198A0AB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5471CE-BC7B-4338-AF53-06F817AD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1C1B4-51FA-44C0-97CC-371FF841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83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FEBC0-E44F-4E7E-A784-DD7E4C93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8E7E7-33D7-44D7-80E4-976B544BD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FDC314-608E-4BDA-8239-C52FBB7C2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A7F58-7D8C-4622-87D7-4DA8130C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234FC-6C3D-4199-9C20-C22F250C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21095D-C065-4D24-8DF4-9A26EABB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23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131B2-D260-4D47-87D0-2C0A0399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A3794D-EED8-45A9-BB44-1F310176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B9E9AD-5233-4F2B-A70E-ADFD131B6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2E9A96-95C4-4DAF-B890-D83786930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372A96-7D63-457A-9EFF-7AF560924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739081-AF54-483D-9E10-F371C02F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B5373A-4C46-4279-8C15-E88C25F8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A265ED-980D-48DC-B27C-34BAD0EB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4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B15E9-244C-4F54-9244-2EFE23B9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E2BECB-35FF-48E0-BE48-F155AB9C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9A65B9-3DB8-4CA8-B2A7-594EC869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593E2C-5476-4A19-B423-7065B965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1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F76D57-F651-4F0D-B389-E3543F5F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770838-F234-40B6-88AC-E8346706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1E125C-A2F0-48C6-B9C1-A127112A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02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F80C7-5DC7-4697-8903-3EE67C3F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99BCE-D281-4E0F-B0E2-19BC5784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CACDFB-DF71-4917-AA8A-FE0AC956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3945F6-927C-4F7B-A9FA-3DE19B00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82F333-E4D0-46D9-8DA0-6DCF09C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7E38C9-C149-4C72-ADBD-1BD23FD1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84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F50FD-A860-404D-9F06-E37A9618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A888F1-7776-4604-9C9F-4A5D0AF38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B76BF-987F-4735-B2A1-077FF6705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EAB72B-1F55-43B1-ABB5-558CE7F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2A7F1C-C903-4021-9172-8E82C4D5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67345A-DD88-4DEB-A321-8179C294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08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9ABFC5-65AB-464D-AC76-B2E3527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8CFE2B-B1EE-4C63-BF3F-F5165AC3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C5267-0A9D-45DB-81BF-0CA21686C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309D-3E60-485E-9B31-E360EE84D1F0}" type="datetimeFigureOut">
              <a:rPr lang="es-MX" smtClean="0"/>
              <a:t>21/02/2022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8E1A82-3B5A-4911-BBD2-05CBBDD52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84CCF-DAF1-4997-A14C-D140FC5E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8100-9B33-4AB3-BF2A-CC4FC3AE2E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6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778DE0-13CC-45E0-A520-EDD33D02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41" y="98388"/>
            <a:ext cx="1041715" cy="104171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5C59929-0651-48B3-B875-80FE33900533}"/>
              </a:ext>
            </a:extLst>
          </p:cNvPr>
          <p:cNvSpPr txBox="1"/>
          <p:nvPr/>
        </p:nvSpPr>
        <p:spPr>
          <a:xfrm>
            <a:off x="1257684" y="12245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Puesto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B31E8E-3E7D-4769-A124-7F3EA535FF4B}"/>
              </a:ext>
            </a:extLst>
          </p:cNvPr>
          <p:cNvSpPr txBox="1"/>
          <p:nvPr/>
        </p:nvSpPr>
        <p:spPr>
          <a:xfrm>
            <a:off x="1297976" y="193358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95BA01-8B1F-41FA-97B9-D0CE3FB405EF}"/>
              </a:ext>
            </a:extLst>
          </p:cNvPr>
          <p:cNvSpPr txBox="1"/>
          <p:nvPr/>
        </p:nvSpPr>
        <p:spPr>
          <a:xfrm>
            <a:off x="690551" y="2603251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escolar alcanzado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27C02A-D8C2-4FF5-94C3-980F2C10D3EA}"/>
              </a:ext>
            </a:extLst>
          </p:cNvPr>
          <p:cNvSpPr txBox="1"/>
          <p:nvPr/>
        </p:nvSpPr>
        <p:spPr>
          <a:xfrm>
            <a:off x="950708" y="3362666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Sociales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40C699-73C5-42B0-8F87-4F999531C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0" t="9223" r="35559" b="62984"/>
          <a:stretch/>
        </p:blipFill>
        <p:spPr>
          <a:xfrm>
            <a:off x="287841" y="3738133"/>
            <a:ext cx="2325285" cy="6052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DC84468-8D3E-443F-9964-95B60F2B8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84" t="9223" r="5835" b="62985"/>
          <a:stretch/>
        </p:blipFill>
        <p:spPr>
          <a:xfrm>
            <a:off x="2613126" y="3738133"/>
            <a:ext cx="511431" cy="60526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7F0C2B7-B72A-488D-9675-76B2E1866D99}"/>
              </a:ext>
            </a:extLst>
          </p:cNvPr>
          <p:cNvSpPr txBox="1"/>
          <p:nvPr/>
        </p:nvSpPr>
        <p:spPr>
          <a:xfrm>
            <a:off x="1167260" y="454824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941161-50A5-4502-9EB0-277E1EF78737}"/>
              </a:ext>
            </a:extLst>
          </p:cNvPr>
          <p:cNvSpPr txBox="1"/>
          <p:nvPr/>
        </p:nvSpPr>
        <p:spPr>
          <a:xfrm>
            <a:off x="635225" y="5525263"/>
            <a:ext cx="2151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Tamaño de la organización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A94104-6FD2-4870-9DE4-349FAA3E8119}"/>
              </a:ext>
            </a:extLst>
          </p:cNvPr>
          <p:cNvSpPr txBox="1"/>
          <p:nvPr/>
        </p:nvSpPr>
        <p:spPr>
          <a:xfrm>
            <a:off x="3621769" y="341413"/>
            <a:ext cx="3286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 favorito de comunicación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7E1AB2-ED8D-471F-8D77-BFE6DFD61ADC}"/>
              </a:ext>
            </a:extLst>
          </p:cNvPr>
          <p:cNvSpPr txBox="1"/>
          <p:nvPr/>
        </p:nvSpPr>
        <p:spPr>
          <a:xfrm>
            <a:off x="3621769" y="1230494"/>
            <a:ext cx="4075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Herramientas necesarias para el trabajo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C2224AC-772B-4CC2-8352-F446331A046B}"/>
              </a:ext>
            </a:extLst>
          </p:cNvPr>
          <p:cNvSpPr txBox="1"/>
          <p:nvPr/>
        </p:nvSpPr>
        <p:spPr>
          <a:xfrm>
            <a:off x="3621769" y="2256676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Responsabilidades Laborales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06D239D-7C53-4CA9-8657-F59DA590263C}"/>
              </a:ext>
            </a:extLst>
          </p:cNvPr>
          <p:cNvSpPr txBox="1"/>
          <p:nvPr/>
        </p:nvSpPr>
        <p:spPr>
          <a:xfrm>
            <a:off x="3673028" y="3202194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 u objetivos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683F18-02AC-445C-B6B6-4DB499D419A1}"/>
              </a:ext>
            </a:extLst>
          </p:cNvPr>
          <p:cNvSpPr txBox="1"/>
          <p:nvPr/>
        </p:nvSpPr>
        <p:spPr>
          <a:xfrm>
            <a:off x="3621769" y="4309040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Dificultades Principales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67FEE4-ED08-4111-BC70-DD6CE938C187}"/>
              </a:ext>
            </a:extLst>
          </p:cNvPr>
          <p:cNvSpPr/>
          <p:nvPr/>
        </p:nvSpPr>
        <p:spPr>
          <a:xfrm>
            <a:off x="3366053" y="107193"/>
            <a:ext cx="68928" cy="658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29243F-1118-4C8D-848B-71FF756B4F85}"/>
              </a:ext>
            </a:extLst>
          </p:cNvPr>
          <p:cNvSpPr txBox="1"/>
          <p:nvPr/>
        </p:nvSpPr>
        <p:spPr>
          <a:xfrm>
            <a:off x="1146638" y="583163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942E80C-D7AE-4E64-8159-4F8BE055EBA2}"/>
              </a:ext>
            </a:extLst>
          </p:cNvPr>
          <p:cNvSpPr txBox="1"/>
          <p:nvPr/>
        </p:nvSpPr>
        <p:spPr>
          <a:xfrm>
            <a:off x="1147292" y="146863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C9907C3-8EBF-4753-AE42-360F4E04BD87}"/>
              </a:ext>
            </a:extLst>
          </p:cNvPr>
          <p:cNvSpPr txBox="1"/>
          <p:nvPr/>
        </p:nvSpPr>
        <p:spPr>
          <a:xfrm>
            <a:off x="3711226" y="268111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D853A37-D344-419C-BA6E-0946288EB851}"/>
              </a:ext>
            </a:extLst>
          </p:cNvPr>
          <p:cNvSpPr txBox="1"/>
          <p:nvPr/>
        </p:nvSpPr>
        <p:spPr>
          <a:xfrm>
            <a:off x="3728003" y="365433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7C31EA3-FB8C-485F-AD0F-11141691022B}"/>
              </a:ext>
            </a:extLst>
          </p:cNvPr>
          <p:cNvSpPr txBox="1"/>
          <p:nvPr/>
        </p:nvSpPr>
        <p:spPr>
          <a:xfrm>
            <a:off x="3839952" y="468674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4823AE6-D1B3-469E-BA6E-646F72C397E0}"/>
              </a:ext>
            </a:extLst>
          </p:cNvPr>
          <p:cNvSpPr txBox="1"/>
          <p:nvPr/>
        </p:nvSpPr>
        <p:spPr>
          <a:xfrm>
            <a:off x="3728003" y="7492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8B01B26-567D-4112-8D23-E6A402BDBDF7}"/>
              </a:ext>
            </a:extLst>
          </p:cNvPr>
          <p:cNvSpPr txBox="1"/>
          <p:nvPr/>
        </p:nvSpPr>
        <p:spPr>
          <a:xfrm>
            <a:off x="1091442" y="495546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B405F51-4D97-40D9-9F1F-D0C70D37B1DC}"/>
              </a:ext>
            </a:extLst>
          </p:cNvPr>
          <p:cNvSpPr txBox="1"/>
          <p:nvPr/>
        </p:nvSpPr>
        <p:spPr>
          <a:xfrm>
            <a:off x="1078364" y="290980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C97C816-5A99-450F-B4DA-880752002214}"/>
              </a:ext>
            </a:extLst>
          </p:cNvPr>
          <p:cNvSpPr txBox="1"/>
          <p:nvPr/>
        </p:nvSpPr>
        <p:spPr>
          <a:xfrm>
            <a:off x="1106198" y="220692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244156B-B3D8-48B6-B1F7-BA5381797A41}"/>
              </a:ext>
            </a:extLst>
          </p:cNvPr>
          <p:cNvSpPr txBox="1"/>
          <p:nvPr/>
        </p:nvSpPr>
        <p:spPr>
          <a:xfrm>
            <a:off x="3783377" y="159708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4E2AC6A-9E2A-4584-948A-18F3D94CDD3B}"/>
              </a:ext>
            </a:extLst>
          </p:cNvPr>
          <p:cNvSpPr txBox="1"/>
          <p:nvPr/>
        </p:nvSpPr>
        <p:spPr>
          <a:xfrm>
            <a:off x="3673028" y="5261698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superior es: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998039B-7A5B-4155-920A-3967130AFB37}"/>
              </a:ext>
            </a:extLst>
          </p:cNvPr>
          <p:cNvSpPr txBox="1"/>
          <p:nvPr/>
        </p:nvSpPr>
        <p:spPr>
          <a:xfrm>
            <a:off x="3868423" y="571353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definir</a:t>
            </a:r>
          </a:p>
        </p:txBody>
      </p:sp>
    </p:spTree>
    <p:extLst>
      <p:ext uri="{BB962C8B-B14F-4D97-AF65-F5344CB8AC3E}">
        <p14:creationId xmlns:p14="http://schemas.microsoft.com/office/powerpoint/2010/main" val="403813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Ness</dc:creator>
  <cp:lastModifiedBy>Ness</cp:lastModifiedBy>
  <cp:revision>1</cp:revision>
  <dcterms:created xsi:type="dcterms:W3CDTF">2022-02-22T01:25:38Z</dcterms:created>
  <dcterms:modified xsi:type="dcterms:W3CDTF">2022-02-22T01:25:49Z</dcterms:modified>
</cp:coreProperties>
</file>